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8288000" cy="10287000"/>
  <p:notesSz cx="6858000" cy="9144000"/>
  <p:embeddedFontLst>
    <p:embeddedFont>
      <p:font typeface="Impact" panose="020B0806030902050204" pitchFamily="34" charset="0"/>
      <p:regular r:id="rId36"/>
    </p:embeddedFont>
    <p:embeddedFont>
      <p:font typeface="Arial" panose="020B0604020202020204" pitchFamily="34" charset="0"/>
      <p:regular r:id="rId37"/>
    </p:embeddedFont>
    <p:embeddedFont>
      <p:font typeface="IM Fell English SC" panose="020B0604020202020204" charset="0"/>
      <p:regular r:id="rId38"/>
    </p:embeddedFont>
    <p:embeddedFont>
      <p:font typeface="Press Start 2P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Times New Roman" panose="02020603050405020304" pitchFamily="18" charset="0"/>
      <p:regular r:id="rId44"/>
    </p:embeddedFont>
    <p:embeddedFont>
      <p:font typeface="Arimo" panose="020B0604020202020204" charset="0"/>
      <p:regular r:id="rId45"/>
    </p:embeddedFont>
    <p:embeddedFont>
      <p:font typeface="Black Ops One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04.12.2023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lantillaspowerpoint.org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Box 11"/>
          <p:cNvSpPr txBox="1"/>
          <p:nvPr userDrawn="1"/>
        </p:nvSpPr>
        <p:spPr>
          <a:xfrm rot="16200000">
            <a:off x="-3983140" y="3476974"/>
            <a:ext cx="737234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bs-Latn-BA" sz="18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bs-Latn-BA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PowerPoint templates</a:t>
            </a:r>
            <a:r>
              <a:rPr lang="bs-Latn-BA" sz="18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s-PE" sz="1800" b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plantillaspowerpoint.org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71459" y="8134203"/>
            <a:ext cx="2148979" cy="5939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jpe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gif"/><Relationship Id="rId4" Type="http://schemas.openxmlformats.org/officeDocument/2006/relationships/image" Target="../media/image37.pn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120581" y="346525"/>
            <a:ext cx="5847412" cy="1552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C80909"/>
                </a:solidFill>
                <a:latin typeface="Impact"/>
              </a:rPr>
              <a:t>Welcome to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3863" y="8648754"/>
            <a:ext cx="7319550" cy="1142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FF0000"/>
                </a:solidFill>
                <a:latin typeface="Impact"/>
              </a:rPr>
              <a:t>Click to go to the Main Menu to play this “little” game.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257536" y="9449077"/>
            <a:ext cx="3772928" cy="4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u="sng">
                <a:solidFill>
                  <a:srgbClr val="FFFFFF"/>
                </a:solidFill>
                <a:latin typeface="Arial"/>
              </a:rPr>
              <a:t>https://plantillaspowerpoint.org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666" b="-16666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32" b="1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8788600" y="9525000"/>
            <a:ext cx="9525000" cy="762000"/>
          </a:xfrm>
          <a:custGeom>
            <a:avLst/>
            <a:gdLst/>
            <a:ahLst/>
            <a:cxnLst/>
            <a:rect l="l" t="t" r="r" b="b"/>
            <a:pathLst>
              <a:path w="9525000" h="762000">
                <a:moveTo>
                  <a:pt x="0" y="0"/>
                </a:moveTo>
                <a:lnTo>
                  <a:pt x="9525000" y="0"/>
                </a:lnTo>
                <a:lnTo>
                  <a:pt x="9525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231350" y="7985600"/>
            <a:ext cx="2001300" cy="1313700"/>
            <a:chOff x="0" y="0"/>
            <a:chExt cx="2668400" cy="175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8397" cy="1751584"/>
            </a:xfrm>
            <a:custGeom>
              <a:avLst/>
              <a:gdLst/>
              <a:ahLst/>
              <a:cxnLst/>
              <a:rect l="l" t="t" r="r" b="b"/>
              <a:pathLst>
                <a:path w="2668397" h="1751584">
                  <a:moveTo>
                    <a:pt x="25400" y="0"/>
                  </a:moveTo>
                  <a:lnTo>
                    <a:pt x="2642997" y="0"/>
                  </a:lnTo>
                  <a:cubicBezTo>
                    <a:pt x="2656967" y="0"/>
                    <a:pt x="2668397" y="11430"/>
                    <a:pt x="2668397" y="25400"/>
                  </a:cubicBezTo>
                  <a:lnTo>
                    <a:pt x="2668397" y="1726184"/>
                  </a:lnTo>
                  <a:cubicBezTo>
                    <a:pt x="2668397" y="1740154"/>
                    <a:pt x="2656967" y="1751584"/>
                    <a:pt x="2642997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2642997" y="1700784"/>
                  </a:lnTo>
                  <a:lnTo>
                    <a:pt x="2642997" y="1726184"/>
                  </a:lnTo>
                  <a:lnTo>
                    <a:pt x="2617597" y="1726184"/>
                  </a:lnTo>
                  <a:lnTo>
                    <a:pt x="2617597" y="25400"/>
                  </a:lnTo>
                  <a:lnTo>
                    <a:pt x="2642997" y="25400"/>
                  </a:lnTo>
                  <a:lnTo>
                    <a:pt x="264299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030125" y="8599825"/>
            <a:ext cx="505650" cy="472050"/>
            <a:chOff x="0" y="0"/>
            <a:chExt cx="674200" cy="6294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648843" cy="604012"/>
            </a:xfrm>
            <a:custGeom>
              <a:avLst/>
              <a:gdLst/>
              <a:ahLst/>
              <a:cxnLst/>
              <a:rect l="l" t="t" r="r" b="b"/>
              <a:pathLst>
                <a:path w="648843" h="604012">
                  <a:moveTo>
                    <a:pt x="0" y="0"/>
                  </a:moveTo>
                  <a:lnTo>
                    <a:pt x="648843" y="0"/>
                  </a:lnTo>
                  <a:lnTo>
                    <a:pt x="648843" y="604012"/>
                  </a:lnTo>
                  <a:lnTo>
                    <a:pt x="0" y="6040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74243" cy="629412"/>
            </a:xfrm>
            <a:custGeom>
              <a:avLst/>
              <a:gdLst/>
              <a:ahLst/>
              <a:cxnLst/>
              <a:rect l="l" t="t" r="r" b="b"/>
              <a:pathLst>
                <a:path w="674243" h="629412">
                  <a:moveTo>
                    <a:pt x="12700" y="0"/>
                  </a:moveTo>
                  <a:lnTo>
                    <a:pt x="661543" y="0"/>
                  </a:lnTo>
                  <a:cubicBezTo>
                    <a:pt x="668528" y="0"/>
                    <a:pt x="674243" y="5715"/>
                    <a:pt x="674243" y="12700"/>
                  </a:cubicBezTo>
                  <a:lnTo>
                    <a:pt x="674243" y="616712"/>
                  </a:lnTo>
                  <a:cubicBezTo>
                    <a:pt x="674243" y="623697"/>
                    <a:pt x="668528" y="629412"/>
                    <a:pt x="661543" y="629412"/>
                  </a:cubicBezTo>
                  <a:lnTo>
                    <a:pt x="12700" y="629412"/>
                  </a:lnTo>
                  <a:cubicBezTo>
                    <a:pt x="5715" y="629412"/>
                    <a:pt x="0" y="623697"/>
                    <a:pt x="0" y="6167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16712"/>
                  </a:lnTo>
                  <a:lnTo>
                    <a:pt x="12700" y="616712"/>
                  </a:lnTo>
                  <a:lnTo>
                    <a:pt x="12700" y="604012"/>
                  </a:lnTo>
                  <a:lnTo>
                    <a:pt x="661543" y="604012"/>
                  </a:lnTo>
                  <a:lnTo>
                    <a:pt x="661543" y="616712"/>
                  </a:lnTo>
                  <a:lnTo>
                    <a:pt x="648843" y="616712"/>
                  </a:lnTo>
                  <a:lnTo>
                    <a:pt x="648843" y="12700"/>
                  </a:lnTo>
                  <a:lnTo>
                    <a:pt x="661543" y="12700"/>
                  </a:lnTo>
                  <a:lnTo>
                    <a:pt x="661543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610551" y="8155325"/>
            <a:ext cx="1344150" cy="27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YOU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194800" y="8941850"/>
            <a:ext cx="1145700" cy="374100"/>
            <a:chOff x="0" y="0"/>
            <a:chExt cx="1527600" cy="498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27556" cy="498856"/>
            </a:xfrm>
            <a:custGeom>
              <a:avLst/>
              <a:gdLst/>
              <a:ahLst/>
              <a:cxnLst/>
              <a:rect l="l" t="t" r="r" b="b"/>
              <a:pathLst>
                <a:path w="1527556" h="498856">
                  <a:moveTo>
                    <a:pt x="25400" y="0"/>
                  </a:moveTo>
                  <a:lnTo>
                    <a:pt x="1502156" y="0"/>
                  </a:lnTo>
                  <a:cubicBezTo>
                    <a:pt x="1516126" y="0"/>
                    <a:pt x="1527556" y="11430"/>
                    <a:pt x="1527556" y="25400"/>
                  </a:cubicBezTo>
                  <a:lnTo>
                    <a:pt x="1527556" y="473456"/>
                  </a:lnTo>
                  <a:cubicBezTo>
                    <a:pt x="1527556" y="487426"/>
                    <a:pt x="1516126" y="498856"/>
                    <a:pt x="1502156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502156" y="448056"/>
                  </a:lnTo>
                  <a:lnTo>
                    <a:pt x="1502156" y="473456"/>
                  </a:lnTo>
                  <a:lnTo>
                    <a:pt x="1476756" y="473456"/>
                  </a:lnTo>
                  <a:lnTo>
                    <a:pt x="1476756" y="25400"/>
                  </a:lnTo>
                  <a:lnTo>
                    <a:pt x="1502156" y="25400"/>
                  </a:lnTo>
                  <a:lnTo>
                    <a:pt x="150215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241250" y="8942200"/>
            <a:ext cx="1061700" cy="374100"/>
            <a:chOff x="0" y="0"/>
            <a:chExt cx="1415600" cy="498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15542" cy="498856"/>
            </a:xfrm>
            <a:custGeom>
              <a:avLst/>
              <a:gdLst/>
              <a:ahLst/>
              <a:cxnLst/>
              <a:rect l="l" t="t" r="r" b="b"/>
              <a:pathLst>
                <a:path w="1415542" h="498856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473456"/>
                  </a:lnTo>
                  <a:cubicBezTo>
                    <a:pt x="1415542" y="487426"/>
                    <a:pt x="1404112" y="498856"/>
                    <a:pt x="1390142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390142" y="448056"/>
                  </a:lnTo>
                  <a:lnTo>
                    <a:pt x="1390142" y="473456"/>
                  </a:lnTo>
                  <a:lnTo>
                    <a:pt x="1364742" y="473456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070450" y="7717200"/>
            <a:ext cx="373500" cy="273300"/>
            <a:chOff x="0" y="0"/>
            <a:chExt cx="498000" cy="364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989550" y="7549350"/>
            <a:ext cx="290100" cy="1766700"/>
            <a:chOff x="0" y="0"/>
            <a:chExt cx="386800" cy="2355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86842" cy="2355596"/>
            </a:xfrm>
            <a:custGeom>
              <a:avLst/>
              <a:gdLst/>
              <a:ahLst/>
              <a:cxnLst/>
              <a:rect l="l" t="t" r="r" b="b"/>
              <a:pathLst>
                <a:path w="386842" h="2355596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330196"/>
                  </a:lnTo>
                  <a:cubicBezTo>
                    <a:pt x="386842" y="2344166"/>
                    <a:pt x="375412" y="2355596"/>
                    <a:pt x="361442" y="2355596"/>
                  </a:cubicBezTo>
                  <a:lnTo>
                    <a:pt x="25400" y="2355596"/>
                  </a:lnTo>
                  <a:cubicBezTo>
                    <a:pt x="11430" y="2355596"/>
                    <a:pt x="0" y="2344166"/>
                    <a:pt x="0" y="233019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330196"/>
                  </a:lnTo>
                  <a:lnTo>
                    <a:pt x="25400" y="2330196"/>
                  </a:lnTo>
                  <a:lnTo>
                    <a:pt x="25400" y="2304796"/>
                  </a:lnTo>
                  <a:lnTo>
                    <a:pt x="361442" y="2304796"/>
                  </a:lnTo>
                  <a:lnTo>
                    <a:pt x="361442" y="2330196"/>
                  </a:lnTo>
                  <a:lnTo>
                    <a:pt x="336042" y="2330196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2718050" y="5518800"/>
            <a:ext cx="1061700" cy="2236500"/>
            <a:chOff x="0" y="0"/>
            <a:chExt cx="1415600" cy="2982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15542" cy="2981960"/>
            </a:xfrm>
            <a:custGeom>
              <a:avLst/>
              <a:gdLst/>
              <a:ahLst/>
              <a:cxnLst/>
              <a:rect l="l" t="t" r="r" b="b"/>
              <a:pathLst>
                <a:path w="1415542" h="2981960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2956560"/>
                  </a:lnTo>
                  <a:cubicBezTo>
                    <a:pt x="1415542" y="2970530"/>
                    <a:pt x="1404112" y="2981960"/>
                    <a:pt x="1390142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1390142" y="2931160"/>
                  </a:lnTo>
                  <a:lnTo>
                    <a:pt x="1390142" y="2956560"/>
                  </a:lnTo>
                  <a:lnTo>
                    <a:pt x="1364742" y="2956560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466050" y="7079500"/>
            <a:ext cx="290100" cy="273300"/>
            <a:chOff x="0" y="0"/>
            <a:chExt cx="386800" cy="364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0939350" y="6928450"/>
            <a:ext cx="1565100" cy="642300"/>
            <a:chOff x="0" y="0"/>
            <a:chExt cx="2086800" cy="85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86737" cy="856361"/>
            </a:xfrm>
            <a:custGeom>
              <a:avLst/>
              <a:gdLst/>
              <a:ahLst/>
              <a:cxnLst/>
              <a:rect l="l" t="t" r="r" b="b"/>
              <a:pathLst>
                <a:path w="2086737" h="856361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30961"/>
                  </a:lnTo>
                  <a:cubicBezTo>
                    <a:pt x="2086737" y="844931"/>
                    <a:pt x="2075307" y="856361"/>
                    <a:pt x="2061337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2061337" y="805561"/>
                  </a:lnTo>
                  <a:lnTo>
                    <a:pt x="2061337" y="830961"/>
                  </a:lnTo>
                  <a:lnTo>
                    <a:pt x="2035937" y="830961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3003300" y="5267100"/>
            <a:ext cx="524700" cy="273300"/>
            <a:chOff x="0" y="0"/>
            <a:chExt cx="699600" cy="364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99643" cy="364363"/>
            </a:xfrm>
            <a:custGeom>
              <a:avLst/>
              <a:gdLst/>
              <a:ahLst/>
              <a:cxnLst/>
              <a:rect l="l" t="t" r="r" b="b"/>
              <a:pathLst>
                <a:path w="699643" h="364363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338963"/>
                  </a:lnTo>
                  <a:cubicBezTo>
                    <a:pt x="699643" y="352933"/>
                    <a:pt x="688213" y="364363"/>
                    <a:pt x="674243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674243" y="313563"/>
                  </a:lnTo>
                  <a:lnTo>
                    <a:pt x="674243" y="338963"/>
                  </a:lnTo>
                  <a:lnTo>
                    <a:pt x="648843" y="338963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775250" y="7029150"/>
            <a:ext cx="290100" cy="273300"/>
            <a:chOff x="0" y="0"/>
            <a:chExt cx="386800" cy="364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5285600" y="7448650"/>
            <a:ext cx="290100" cy="1850700"/>
            <a:chOff x="0" y="0"/>
            <a:chExt cx="386800" cy="24676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86842" cy="2467610"/>
            </a:xfrm>
            <a:custGeom>
              <a:avLst/>
              <a:gdLst/>
              <a:ahLst/>
              <a:cxnLst/>
              <a:rect l="l" t="t" r="r" b="b"/>
              <a:pathLst>
                <a:path w="386842" h="2467610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442210"/>
                  </a:lnTo>
                  <a:cubicBezTo>
                    <a:pt x="386842" y="2456180"/>
                    <a:pt x="375412" y="2467610"/>
                    <a:pt x="361442" y="2467610"/>
                  </a:cubicBezTo>
                  <a:lnTo>
                    <a:pt x="25400" y="2467610"/>
                  </a:lnTo>
                  <a:cubicBezTo>
                    <a:pt x="11430" y="2467610"/>
                    <a:pt x="0" y="2456180"/>
                    <a:pt x="0" y="244221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442210"/>
                  </a:lnTo>
                  <a:lnTo>
                    <a:pt x="25400" y="2442210"/>
                  </a:lnTo>
                  <a:lnTo>
                    <a:pt x="25400" y="2416810"/>
                  </a:lnTo>
                  <a:lnTo>
                    <a:pt x="361442" y="2416810"/>
                  </a:lnTo>
                  <a:lnTo>
                    <a:pt x="361442" y="2442210"/>
                  </a:lnTo>
                  <a:lnTo>
                    <a:pt x="336042" y="2442210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4060600" y="6794150"/>
            <a:ext cx="1565100" cy="675900"/>
            <a:chOff x="0" y="0"/>
            <a:chExt cx="2086800" cy="9012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3775250" y="5820900"/>
            <a:ext cx="290100" cy="273300"/>
            <a:chOff x="0" y="0"/>
            <a:chExt cx="386800" cy="3644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2701250" y="4646200"/>
            <a:ext cx="2823900" cy="642300"/>
            <a:chOff x="0" y="0"/>
            <a:chExt cx="3765200" cy="856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765169" cy="856361"/>
            </a:xfrm>
            <a:custGeom>
              <a:avLst/>
              <a:gdLst/>
              <a:ahLst/>
              <a:cxnLst/>
              <a:rect l="l" t="t" r="r" b="b"/>
              <a:pathLst>
                <a:path w="3765169" h="856361">
                  <a:moveTo>
                    <a:pt x="25400" y="0"/>
                  </a:moveTo>
                  <a:lnTo>
                    <a:pt x="3739769" y="0"/>
                  </a:lnTo>
                  <a:cubicBezTo>
                    <a:pt x="3753739" y="0"/>
                    <a:pt x="3765169" y="11430"/>
                    <a:pt x="3765169" y="25400"/>
                  </a:cubicBezTo>
                  <a:lnTo>
                    <a:pt x="3765169" y="830961"/>
                  </a:lnTo>
                  <a:cubicBezTo>
                    <a:pt x="3765169" y="844931"/>
                    <a:pt x="3753739" y="856361"/>
                    <a:pt x="373976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3739769" y="805561"/>
                  </a:lnTo>
                  <a:lnTo>
                    <a:pt x="3739769" y="830961"/>
                  </a:lnTo>
                  <a:lnTo>
                    <a:pt x="3714369" y="830961"/>
                  </a:lnTo>
                  <a:lnTo>
                    <a:pt x="3714369" y="25400"/>
                  </a:lnTo>
                  <a:lnTo>
                    <a:pt x="3739769" y="25400"/>
                  </a:lnTo>
                  <a:lnTo>
                    <a:pt x="373976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2466300" y="5770550"/>
            <a:ext cx="290100" cy="273300"/>
            <a:chOff x="0" y="0"/>
            <a:chExt cx="386800" cy="3644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2449250" y="4830700"/>
            <a:ext cx="290100" cy="273300"/>
            <a:chOff x="0" y="0"/>
            <a:chExt cx="386800" cy="364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4060550" y="5653050"/>
            <a:ext cx="1514700" cy="642300"/>
            <a:chOff x="0" y="0"/>
            <a:chExt cx="2019600" cy="856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19554" cy="856361"/>
            </a:xfrm>
            <a:custGeom>
              <a:avLst/>
              <a:gdLst/>
              <a:ahLst/>
              <a:cxnLst/>
              <a:rect l="l" t="t" r="r" b="b"/>
              <a:pathLst>
                <a:path w="2019554" h="856361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830961"/>
                  </a:lnTo>
                  <a:cubicBezTo>
                    <a:pt x="2019554" y="844931"/>
                    <a:pt x="2008124" y="856361"/>
                    <a:pt x="1994154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994154" y="805561"/>
                  </a:lnTo>
                  <a:lnTo>
                    <a:pt x="1994154" y="830961"/>
                  </a:lnTo>
                  <a:lnTo>
                    <a:pt x="1968754" y="830961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0956100" y="5535600"/>
            <a:ext cx="1565100" cy="675900"/>
            <a:chOff x="0" y="0"/>
            <a:chExt cx="2086800" cy="9012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1509750" y="4193100"/>
            <a:ext cx="977700" cy="927300"/>
            <a:chOff x="0" y="0"/>
            <a:chExt cx="1303600" cy="1236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303655" cy="1236345"/>
            </a:xfrm>
            <a:custGeom>
              <a:avLst/>
              <a:gdLst/>
              <a:ahLst/>
              <a:cxnLst/>
              <a:rect l="l" t="t" r="r" b="b"/>
              <a:pathLst>
                <a:path w="1303655" h="1236345">
                  <a:moveTo>
                    <a:pt x="25400" y="0"/>
                  </a:moveTo>
                  <a:lnTo>
                    <a:pt x="1278255" y="0"/>
                  </a:lnTo>
                  <a:cubicBezTo>
                    <a:pt x="1292225" y="0"/>
                    <a:pt x="1303655" y="11430"/>
                    <a:pt x="1303655" y="25400"/>
                  </a:cubicBezTo>
                  <a:lnTo>
                    <a:pt x="1303655" y="1210945"/>
                  </a:lnTo>
                  <a:cubicBezTo>
                    <a:pt x="1303655" y="1224915"/>
                    <a:pt x="1292225" y="1236345"/>
                    <a:pt x="1278255" y="1236345"/>
                  </a:cubicBezTo>
                  <a:lnTo>
                    <a:pt x="25400" y="1236345"/>
                  </a:lnTo>
                  <a:cubicBezTo>
                    <a:pt x="11430" y="1236345"/>
                    <a:pt x="0" y="1224915"/>
                    <a:pt x="0" y="121094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210945"/>
                  </a:lnTo>
                  <a:lnTo>
                    <a:pt x="25400" y="1210945"/>
                  </a:lnTo>
                  <a:lnTo>
                    <a:pt x="25400" y="1185545"/>
                  </a:lnTo>
                  <a:lnTo>
                    <a:pt x="1278255" y="1185545"/>
                  </a:lnTo>
                  <a:lnTo>
                    <a:pt x="1278255" y="1210945"/>
                  </a:lnTo>
                  <a:lnTo>
                    <a:pt x="1252855" y="1210945"/>
                  </a:lnTo>
                  <a:lnTo>
                    <a:pt x="1252855" y="25400"/>
                  </a:lnTo>
                  <a:lnTo>
                    <a:pt x="1278255" y="25400"/>
                  </a:lnTo>
                  <a:lnTo>
                    <a:pt x="1278255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5486950" y="4847550"/>
            <a:ext cx="290100" cy="273300"/>
            <a:chOff x="0" y="0"/>
            <a:chExt cx="386800" cy="3644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15721900" y="4646200"/>
            <a:ext cx="2152500" cy="2236500"/>
            <a:chOff x="0" y="0"/>
            <a:chExt cx="2870000" cy="2982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869946" cy="2981960"/>
            </a:xfrm>
            <a:custGeom>
              <a:avLst/>
              <a:gdLst/>
              <a:ahLst/>
              <a:cxnLst/>
              <a:rect l="l" t="t" r="r" b="b"/>
              <a:pathLst>
                <a:path w="2869946" h="2981960">
                  <a:moveTo>
                    <a:pt x="25400" y="0"/>
                  </a:moveTo>
                  <a:lnTo>
                    <a:pt x="2844546" y="0"/>
                  </a:lnTo>
                  <a:cubicBezTo>
                    <a:pt x="2858516" y="0"/>
                    <a:pt x="2869946" y="11430"/>
                    <a:pt x="2869946" y="25400"/>
                  </a:cubicBezTo>
                  <a:lnTo>
                    <a:pt x="2869946" y="2956560"/>
                  </a:lnTo>
                  <a:cubicBezTo>
                    <a:pt x="2869946" y="2970530"/>
                    <a:pt x="2858516" y="2981960"/>
                    <a:pt x="2844546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2844546" y="2931160"/>
                  </a:lnTo>
                  <a:lnTo>
                    <a:pt x="2844546" y="2956560"/>
                  </a:lnTo>
                  <a:lnTo>
                    <a:pt x="2819146" y="2956560"/>
                  </a:lnTo>
                  <a:lnTo>
                    <a:pt x="2819146" y="25400"/>
                  </a:lnTo>
                  <a:lnTo>
                    <a:pt x="2844546" y="25400"/>
                  </a:lnTo>
                  <a:lnTo>
                    <a:pt x="284454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16007200" y="4193100"/>
            <a:ext cx="1565100" cy="491100"/>
            <a:chOff x="0" y="0"/>
            <a:chExt cx="2086800" cy="654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086737" cy="654812"/>
            </a:xfrm>
            <a:custGeom>
              <a:avLst/>
              <a:gdLst/>
              <a:ahLst/>
              <a:cxnLst/>
              <a:rect l="l" t="t" r="r" b="b"/>
              <a:pathLst>
                <a:path w="2086737" h="65481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629412"/>
                  </a:lnTo>
                  <a:cubicBezTo>
                    <a:pt x="2086737" y="643382"/>
                    <a:pt x="2075307" y="654812"/>
                    <a:pt x="2061337" y="654812"/>
                  </a:cubicBezTo>
                  <a:lnTo>
                    <a:pt x="25400" y="654812"/>
                  </a:lnTo>
                  <a:cubicBezTo>
                    <a:pt x="11430" y="654812"/>
                    <a:pt x="0" y="643382"/>
                    <a:pt x="0" y="62941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629412"/>
                  </a:lnTo>
                  <a:lnTo>
                    <a:pt x="25400" y="629412"/>
                  </a:lnTo>
                  <a:lnTo>
                    <a:pt x="25400" y="604012"/>
                  </a:lnTo>
                  <a:lnTo>
                    <a:pt x="2061337" y="604012"/>
                  </a:lnTo>
                  <a:lnTo>
                    <a:pt x="2061337" y="629412"/>
                  </a:lnTo>
                  <a:lnTo>
                    <a:pt x="2035937" y="62941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16930200" y="6844600"/>
            <a:ext cx="373500" cy="273300"/>
            <a:chOff x="0" y="0"/>
            <a:chExt cx="498000" cy="3644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16040800" y="7079800"/>
            <a:ext cx="1514700" cy="1313700"/>
            <a:chOff x="0" y="0"/>
            <a:chExt cx="2019600" cy="17516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2019554" cy="1751584"/>
            </a:xfrm>
            <a:custGeom>
              <a:avLst/>
              <a:gdLst/>
              <a:ahLst/>
              <a:cxnLst/>
              <a:rect l="l" t="t" r="r" b="b"/>
              <a:pathLst>
                <a:path w="2019554" h="1751584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1726184"/>
                  </a:lnTo>
                  <a:cubicBezTo>
                    <a:pt x="2019554" y="1740154"/>
                    <a:pt x="2008124" y="1751584"/>
                    <a:pt x="1994154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1994154" y="1700784"/>
                  </a:lnTo>
                  <a:lnTo>
                    <a:pt x="1994154" y="1726184"/>
                  </a:lnTo>
                  <a:lnTo>
                    <a:pt x="1968754" y="1726184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14228350" y="4411150"/>
            <a:ext cx="222900" cy="273300"/>
            <a:chOff x="0" y="0"/>
            <a:chExt cx="297200" cy="3644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13439650" y="4444800"/>
            <a:ext cx="222900" cy="273300"/>
            <a:chOff x="0" y="0"/>
            <a:chExt cx="297200" cy="3644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13338950" y="3807100"/>
            <a:ext cx="524700" cy="675900"/>
            <a:chOff x="0" y="0"/>
            <a:chExt cx="699600" cy="9012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99643" cy="901192"/>
            </a:xfrm>
            <a:custGeom>
              <a:avLst/>
              <a:gdLst/>
              <a:ahLst/>
              <a:cxnLst/>
              <a:rect l="l" t="t" r="r" b="b"/>
              <a:pathLst>
                <a:path w="699643" h="901192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875792"/>
                  </a:lnTo>
                  <a:cubicBezTo>
                    <a:pt x="699643" y="889762"/>
                    <a:pt x="688213" y="901192"/>
                    <a:pt x="674243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674243" y="850392"/>
                  </a:lnTo>
                  <a:lnTo>
                    <a:pt x="674243" y="875792"/>
                  </a:lnTo>
                  <a:lnTo>
                    <a:pt x="648843" y="875792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63"/>
          <p:cNvGrpSpPr/>
          <p:nvPr/>
        </p:nvGrpSpPr>
        <p:grpSpPr>
          <a:xfrm>
            <a:off x="14144450" y="3807100"/>
            <a:ext cx="440700" cy="642300"/>
            <a:chOff x="0" y="0"/>
            <a:chExt cx="587600" cy="8564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587629" cy="856361"/>
            </a:xfrm>
            <a:custGeom>
              <a:avLst/>
              <a:gdLst/>
              <a:ahLst/>
              <a:cxnLst/>
              <a:rect l="l" t="t" r="r" b="b"/>
              <a:pathLst>
                <a:path w="587629" h="856361">
                  <a:moveTo>
                    <a:pt x="25400" y="0"/>
                  </a:moveTo>
                  <a:lnTo>
                    <a:pt x="562229" y="0"/>
                  </a:lnTo>
                  <a:cubicBezTo>
                    <a:pt x="576199" y="0"/>
                    <a:pt x="587629" y="11430"/>
                    <a:pt x="587629" y="25400"/>
                  </a:cubicBezTo>
                  <a:lnTo>
                    <a:pt x="587629" y="830961"/>
                  </a:lnTo>
                  <a:cubicBezTo>
                    <a:pt x="587629" y="844931"/>
                    <a:pt x="576199" y="856361"/>
                    <a:pt x="56222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562229" y="805561"/>
                  </a:lnTo>
                  <a:lnTo>
                    <a:pt x="562229" y="830961"/>
                  </a:lnTo>
                  <a:lnTo>
                    <a:pt x="536829" y="830961"/>
                  </a:lnTo>
                  <a:lnTo>
                    <a:pt x="536829" y="25400"/>
                  </a:lnTo>
                  <a:lnTo>
                    <a:pt x="562229" y="25400"/>
                  </a:lnTo>
                  <a:lnTo>
                    <a:pt x="56222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15721900" y="3806800"/>
            <a:ext cx="1061700" cy="642300"/>
            <a:chOff x="0" y="0"/>
            <a:chExt cx="1415600" cy="856400"/>
          </a:xfrm>
        </p:grpSpPr>
        <p:sp>
          <p:nvSpPr>
            <p:cNvPr id="66" name="Freeform 6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09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5587600" y="6173400"/>
            <a:ext cx="1061700" cy="642300"/>
            <a:chOff x="0" y="0"/>
            <a:chExt cx="1415600" cy="856400"/>
          </a:xfrm>
        </p:grpSpPr>
        <p:sp>
          <p:nvSpPr>
            <p:cNvPr id="70" name="Freeform 7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6586100" y="7717200"/>
            <a:ext cx="1061700" cy="642300"/>
            <a:chOff x="0" y="0"/>
            <a:chExt cx="1415600" cy="856400"/>
          </a:xfrm>
        </p:grpSpPr>
        <p:sp>
          <p:nvSpPr>
            <p:cNvPr id="74" name="Freeform 74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5" name="Freeform 75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12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7114600" y="5443250"/>
            <a:ext cx="1061700" cy="642300"/>
            <a:chOff x="0" y="0"/>
            <a:chExt cx="1415600" cy="856400"/>
          </a:xfrm>
        </p:grpSpPr>
        <p:sp>
          <p:nvSpPr>
            <p:cNvPr id="78" name="Freeform 78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3290050" y="4797300"/>
            <a:ext cx="1061700" cy="642300"/>
            <a:chOff x="0" y="0"/>
            <a:chExt cx="1415600" cy="856400"/>
          </a:xfrm>
        </p:grpSpPr>
        <p:sp>
          <p:nvSpPr>
            <p:cNvPr id="82" name="Freeform 82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07</a:t>
              </a:r>
            </a:p>
          </p:txBody>
        </p:sp>
      </p:grpSp>
      <p:sp>
        <p:nvSpPr>
          <p:cNvPr id="85" name="TextBox 85"/>
          <p:cNvSpPr txBox="1"/>
          <p:nvPr/>
        </p:nvSpPr>
        <p:spPr>
          <a:xfrm>
            <a:off x="13577275" y="3129175"/>
            <a:ext cx="4619550" cy="46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Party Room 3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10989150" y="3949700"/>
            <a:ext cx="1061700" cy="642300"/>
            <a:chOff x="0" y="0"/>
            <a:chExt cx="1415600" cy="856400"/>
          </a:xfrm>
        </p:grpSpPr>
        <p:sp>
          <p:nvSpPr>
            <p:cNvPr id="87" name="Freeform 8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08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4362750" y="5552400"/>
            <a:ext cx="1061700" cy="642300"/>
            <a:chOff x="0" y="0"/>
            <a:chExt cx="1415600" cy="856400"/>
          </a:xfrm>
        </p:grpSpPr>
        <p:sp>
          <p:nvSpPr>
            <p:cNvPr id="91" name="Freeform 9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3" name="TextBox 9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04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14295626" y="6660100"/>
            <a:ext cx="1061700" cy="642300"/>
            <a:chOff x="0" y="0"/>
            <a:chExt cx="1415600" cy="856400"/>
          </a:xfrm>
        </p:grpSpPr>
        <p:sp>
          <p:nvSpPr>
            <p:cNvPr id="95" name="Freeform 95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7" name="TextBox 97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02</a:t>
              </a:r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10989150" y="6895000"/>
            <a:ext cx="1061700" cy="642300"/>
            <a:chOff x="0" y="0"/>
            <a:chExt cx="1415600" cy="856400"/>
          </a:xfrm>
        </p:grpSpPr>
        <p:sp>
          <p:nvSpPr>
            <p:cNvPr id="99" name="Freeform 99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1" name="TextBox 101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01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0989150" y="8674000"/>
            <a:ext cx="1061700" cy="642300"/>
            <a:chOff x="0" y="0"/>
            <a:chExt cx="1415600" cy="856400"/>
          </a:xfrm>
        </p:grpSpPr>
        <p:sp>
          <p:nvSpPr>
            <p:cNvPr id="103" name="Freeform 103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4" name="Freeform 104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5" name="TextBox 105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05</a:t>
              </a: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4413150" y="8674000"/>
            <a:ext cx="1061700" cy="642300"/>
            <a:chOff x="0" y="0"/>
            <a:chExt cx="1415600" cy="856400"/>
          </a:xfrm>
        </p:grpSpPr>
        <p:sp>
          <p:nvSpPr>
            <p:cNvPr id="107" name="Freeform 10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9" name="TextBox 10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06</a:t>
              </a:r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10858176" y="5401550"/>
            <a:ext cx="1061700" cy="642300"/>
            <a:chOff x="0" y="0"/>
            <a:chExt cx="1415600" cy="856400"/>
          </a:xfrm>
        </p:grpSpPr>
        <p:sp>
          <p:nvSpPr>
            <p:cNvPr id="111" name="Freeform 11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3" name="TextBox 11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03</a:t>
              </a:r>
            </a:p>
          </p:txBody>
        </p:sp>
      </p:grpSp>
      <p:sp>
        <p:nvSpPr>
          <p:cNvPr id="114" name="TextBox 114"/>
          <p:cNvSpPr txBox="1"/>
          <p:nvPr/>
        </p:nvSpPr>
        <p:spPr>
          <a:xfrm>
            <a:off x="16604325" y="91425"/>
            <a:ext cx="15925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∞ AM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4882825" y="611675"/>
            <a:ext cx="36103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Night ???</a:t>
            </a:r>
          </a:p>
        </p:txBody>
      </p:sp>
      <p:sp>
        <p:nvSpPr>
          <p:cNvPr id="116" name="Freeform 116"/>
          <p:cNvSpPr/>
          <p:nvPr/>
        </p:nvSpPr>
        <p:spPr>
          <a:xfrm>
            <a:off x="0" y="0"/>
            <a:ext cx="2550700" cy="1275350"/>
          </a:xfrm>
          <a:custGeom>
            <a:avLst/>
            <a:gdLst/>
            <a:ahLst/>
            <a:cxnLst/>
            <a:rect l="l" t="t" r="r" b="b"/>
            <a:pathLst>
              <a:path w="2550700" h="1275350">
                <a:moveTo>
                  <a:pt x="0" y="0"/>
                </a:moveTo>
                <a:lnTo>
                  <a:pt x="2550700" y="0"/>
                </a:lnTo>
                <a:lnTo>
                  <a:pt x="2550700" y="1275350"/>
                </a:lnTo>
                <a:lnTo>
                  <a:pt x="0" y="1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666" b="-16666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32" b="1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8788600" y="9525000"/>
            <a:ext cx="9525000" cy="762000"/>
          </a:xfrm>
          <a:custGeom>
            <a:avLst/>
            <a:gdLst/>
            <a:ahLst/>
            <a:cxnLst/>
            <a:rect l="l" t="t" r="r" b="b"/>
            <a:pathLst>
              <a:path w="9525000" h="762000">
                <a:moveTo>
                  <a:pt x="0" y="0"/>
                </a:moveTo>
                <a:lnTo>
                  <a:pt x="9525000" y="0"/>
                </a:lnTo>
                <a:lnTo>
                  <a:pt x="9525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231350" y="7985600"/>
            <a:ext cx="2001300" cy="1313700"/>
            <a:chOff x="0" y="0"/>
            <a:chExt cx="2668400" cy="175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8397" cy="1751584"/>
            </a:xfrm>
            <a:custGeom>
              <a:avLst/>
              <a:gdLst/>
              <a:ahLst/>
              <a:cxnLst/>
              <a:rect l="l" t="t" r="r" b="b"/>
              <a:pathLst>
                <a:path w="2668397" h="1751584">
                  <a:moveTo>
                    <a:pt x="25400" y="0"/>
                  </a:moveTo>
                  <a:lnTo>
                    <a:pt x="2642997" y="0"/>
                  </a:lnTo>
                  <a:cubicBezTo>
                    <a:pt x="2656967" y="0"/>
                    <a:pt x="2668397" y="11430"/>
                    <a:pt x="2668397" y="25400"/>
                  </a:cubicBezTo>
                  <a:lnTo>
                    <a:pt x="2668397" y="1726184"/>
                  </a:lnTo>
                  <a:cubicBezTo>
                    <a:pt x="2668397" y="1740154"/>
                    <a:pt x="2656967" y="1751584"/>
                    <a:pt x="2642997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2642997" y="1700784"/>
                  </a:lnTo>
                  <a:lnTo>
                    <a:pt x="2642997" y="1726184"/>
                  </a:lnTo>
                  <a:lnTo>
                    <a:pt x="2617597" y="1726184"/>
                  </a:lnTo>
                  <a:lnTo>
                    <a:pt x="2617597" y="25400"/>
                  </a:lnTo>
                  <a:lnTo>
                    <a:pt x="2642997" y="25400"/>
                  </a:lnTo>
                  <a:lnTo>
                    <a:pt x="264299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030125" y="8599825"/>
            <a:ext cx="505650" cy="472050"/>
            <a:chOff x="0" y="0"/>
            <a:chExt cx="674200" cy="6294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648843" cy="604012"/>
            </a:xfrm>
            <a:custGeom>
              <a:avLst/>
              <a:gdLst/>
              <a:ahLst/>
              <a:cxnLst/>
              <a:rect l="l" t="t" r="r" b="b"/>
              <a:pathLst>
                <a:path w="648843" h="604012">
                  <a:moveTo>
                    <a:pt x="0" y="0"/>
                  </a:moveTo>
                  <a:lnTo>
                    <a:pt x="648843" y="0"/>
                  </a:lnTo>
                  <a:lnTo>
                    <a:pt x="648843" y="604012"/>
                  </a:lnTo>
                  <a:lnTo>
                    <a:pt x="0" y="6040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74243" cy="629412"/>
            </a:xfrm>
            <a:custGeom>
              <a:avLst/>
              <a:gdLst/>
              <a:ahLst/>
              <a:cxnLst/>
              <a:rect l="l" t="t" r="r" b="b"/>
              <a:pathLst>
                <a:path w="674243" h="629412">
                  <a:moveTo>
                    <a:pt x="12700" y="0"/>
                  </a:moveTo>
                  <a:lnTo>
                    <a:pt x="661543" y="0"/>
                  </a:lnTo>
                  <a:cubicBezTo>
                    <a:pt x="668528" y="0"/>
                    <a:pt x="674243" y="5715"/>
                    <a:pt x="674243" y="12700"/>
                  </a:cubicBezTo>
                  <a:lnTo>
                    <a:pt x="674243" y="616712"/>
                  </a:lnTo>
                  <a:cubicBezTo>
                    <a:pt x="674243" y="623697"/>
                    <a:pt x="668528" y="629412"/>
                    <a:pt x="661543" y="629412"/>
                  </a:cubicBezTo>
                  <a:lnTo>
                    <a:pt x="12700" y="629412"/>
                  </a:lnTo>
                  <a:cubicBezTo>
                    <a:pt x="5715" y="629412"/>
                    <a:pt x="0" y="623697"/>
                    <a:pt x="0" y="6167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16712"/>
                  </a:lnTo>
                  <a:lnTo>
                    <a:pt x="12700" y="616712"/>
                  </a:lnTo>
                  <a:lnTo>
                    <a:pt x="12700" y="604012"/>
                  </a:lnTo>
                  <a:lnTo>
                    <a:pt x="661543" y="604012"/>
                  </a:lnTo>
                  <a:lnTo>
                    <a:pt x="661543" y="616712"/>
                  </a:lnTo>
                  <a:lnTo>
                    <a:pt x="648843" y="616712"/>
                  </a:lnTo>
                  <a:lnTo>
                    <a:pt x="648843" y="12700"/>
                  </a:lnTo>
                  <a:lnTo>
                    <a:pt x="661543" y="12700"/>
                  </a:lnTo>
                  <a:lnTo>
                    <a:pt x="661543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610551" y="8155325"/>
            <a:ext cx="1344150" cy="27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YOU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194800" y="8941850"/>
            <a:ext cx="1145700" cy="357300"/>
            <a:chOff x="0" y="0"/>
            <a:chExt cx="1527600" cy="47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27556" cy="476377"/>
            </a:xfrm>
            <a:custGeom>
              <a:avLst/>
              <a:gdLst/>
              <a:ahLst/>
              <a:cxnLst/>
              <a:rect l="l" t="t" r="r" b="b"/>
              <a:pathLst>
                <a:path w="1527556" h="476377">
                  <a:moveTo>
                    <a:pt x="25400" y="0"/>
                  </a:moveTo>
                  <a:lnTo>
                    <a:pt x="1502156" y="0"/>
                  </a:lnTo>
                  <a:cubicBezTo>
                    <a:pt x="1516126" y="0"/>
                    <a:pt x="1527556" y="11430"/>
                    <a:pt x="1527556" y="25400"/>
                  </a:cubicBezTo>
                  <a:lnTo>
                    <a:pt x="1527556" y="450977"/>
                  </a:lnTo>
                  <a:cubicBezTo>
                    <a:pt x="1527556" y="464947"/>
                    <a:pt x="1516126" y="476377"/>
                    <a:pt x="1502156" y="476377"/>
                  </a:cubicBezTo>
                  <a:lnTo>
                    <a:pt x="25400" y="476377"/>
                  </a:lnTo>
                  <a:cubicBezTo>
                    <a:pt x="11430" y="476377"/>
                    <a:pt x="0" y="464947"/>
                    <a:pt x="0" y="450977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50977"/>
                  </a:lnTo>
                  <a:lnTo>
                    <a:pt x="25400" y="450977"/>
                  </a:lnTo>
                  <a:lnTo>
                    <a:pt x="25400" y="425577"/>
                  </a:lnTo>
                  <a:lnTo>
                    <a:pt x="1502156" y="425577"/>
                  </a:lnTo>
                  <a:lnTo>
                    <a:pt x="1502156" y="450977"/>
                  </a:lnTo>
                  <a:lnTo>
                    <a:pt x="1476756" y="450977"/>
                  </a:lnTo>
                  <a:lnTo>
                    <a:pt x="1476756" y="25400"/>
                  </a:lnTo>
                  <a:lnTo>
                    <a:pt x="1502156" y="25400"/>
                  </a:lnTo>
                  <a:lnTo>
                    <a:pt x="150215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241250" y="8942200"/>
            <a:ext cx="1028100" cy="357300"/>
            <a:chOff x="0" y="0"/>
            <a:chExt cx="1370800" cy="47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70838" cy="476377"/>
            </a:xfrm>
            <a:custGeom>
              <a:avLst/>
              <a:gdLst/>
              <a:ahLst/>
              <a:cxnLst/>
              <a:rect l="l" t="t" r="r" b="b"/>
              <a:pathLst>
                <a:path w="1370838" h="476377">
                  <a:moveTo>
                    <a:pt x="25400" y="0"/>
                  </a:moveTo>
                  <a:lnTo>
                    <a:pt x="1345438" y="0"/>
                  </a:lnTo>
                  <a:cubicBezTo>
                    <a:pt x="1359408" y="0"/>
                    <a:pt x="1370838" y="11430"/>
                    <a:pt x="1370838" y="25400"/>
                  </a:cubicBezTo>
                  <a:lnTo>
                    <a:pt x="1370838" y="450977"/>
                  </a:lnTo>
                  <a:cubicBezTo>
                    <a:pt x="1370838" y="464947"/>
                    <a:pt x="1359408" y="476377"/>
                    <a:pt x="1345438" y="476377"/>
                  </a:cubicBezTo>
                  <a:lnTo>
                    <a:pt x="25400" y="476377"/>
                  </a:lnTo>
                  <a:cubicBezTo>
                    <a:pt x="11430" y="476377"/>
                    <a:pt x="0" y="464947"/>
                    <a:pt x="0" y="450977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50977"/>
                  </a:lnTo>
                  <a:lnTo>
                    <a:pt x="25400" y="450977"/>
                  </a:lnTo>
                  <a:lnTo>
                    <a:pt x="25400" y="425577"/>
                  </a:lnTo>
                  <a:lnTo>
                    <a:pt x="1345438" y="425577"/>
                  </a:lnTo>
                  <a:lnTo>
                    <a:pt x="1345438" y="450977"/>
                  </a:lnTo>
                  <a:lnTo>
                    <a:pt x="1320038" y="450977"/>
                  </a:lnTo>
                  <a:lnTo>
                    <a:pt x="1320038" y="25400"/>
                  </a:lnTo>
                  <a:lnTo>
                    <a:pt x="1345438" y="25400"/>
                  </a:lnTo>
                  <a:lnTo>
                    <a:pt x="1345438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070450" y="7717200"/>
            <a:ext cx="373500" cy="306300"/>
            <a:chOff x="0" y="0"/>
            <a:chExt cx="498000" cy="408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7967" cy="408432"/>
            </a:xfrm>
            <a:custGeom>
              <a:avLst/>
              <a:gdLst/>
              <a:ahLst/>
              <a:cxnLst/>
              <a:rect l="l" t="t" r="r" b="b"/>
              <a:pathLst>
                <a:path w="497967" h="408432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83032"/>
                  </a:lnTo>
                  <a:cubicBezTo>
                    <a:pt x="497967" y="397002"/>
                    <a:pt x="486537" y="408432"/>
                    <a:pt x="472567" y="408432"/>
                  </a:cubicBezTo>
                  <a:lnTo>
                    <a:pt x="25400" y="408432"/>
                  </a:lnTo>
                  <a:cubicBezTo>
                    <a:pt x="11430" y="408432"/>
                    <a:pt x="0" y="397002"/>
                    <a:pt x="0" y="38303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83032"/>
                  </a:lnTo>
                  <a:lnTo>
                    <a:pt x="25400" y="383032"/>
                  </a:lnTo>
                  <a:lnTo>
                    <a:pt x="25400" y="357632"/>
                  </a:lnTo>
                  <a:lnTo>
                    <a:pt x="472567" y="357632"/>
                  </a:lnTo>
                  <a:lnTo>
                    <a:pt x="472567" y="383032"/>
                  </a:lnTo>
                  <a:lnTo>
                    <a:pt x="447167" y="383032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989550" y="7532650"/>
            <a:ext cx="290100" cy="1783500"/>
            <a:chOff x="0" y="0"/>
            <a:chExt cx="386800" cy="2378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86842" cy="2377948"/>
            </a:xfrm>
            <a:custGeom>
              <a:avLst/>
              <a:gdLst/>
              <a:ahLst/>
              <a:cxnLst/>
              <a:rect l="l" t="t" r="r" b="b"/>
              <a:pathLst>
                <a:path w="386842" h="2377948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352548"/>
                  </a:lnTo>
                  <a:cubicBezTo>
                    <a:pt x="386842" y="2366518"/>
                    <a:pt x="375412" y="2377948"/>
                    <a:pt x="361442" y="2377948"/>
                  </a:cubicBezTo>
                  <a:lnTo>
                    <a:pt x="25400" y="2377948"/>
                  </a:lnTo>
                  <a:cubicBezTo>
                    <a:pt x="11430" y="2377948"/>
                    <a:pt x="0" y="2366518"/>
                    <a:pt x="0" y="2352548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352548"/>
                  </a:lnTo>
                  <a:lnTo>
                    <a:pt x="25400" y="2352548"/>
                  </a:lnTo>
                  <a:lnTo>
                    <a:pt x="25400" y="2327148"/>
                  </a:lnTo>
                  <a:lnTo>
                    <a:pt x="361442" y="2327148"/>
                  </a:lnTo>
                  <a:lnTo>
                    <a:pt x="361442" y="2352548"/>
                  </a:lnTo>
                  <a:lnTo>
                    <a:pt x="336042" y="2352548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2718050" y="5518800"/>
            <a:ext cx="1061700" cy="2236500"/>
            <a:chOff x="0" y="0"/>
            <a:chExt cx="1415600" cy="2982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15542" cy="2981960"/>
            </a:xfrm>
            <a:custGeom>
              <a:avLst/>
              <a:gdLst/>
              <a:ahLst/>
              <a:cxnLst/>
              <a:rect l="l" t="t" r="r" b="b"/>
              <a:pathLst>
                <a:path w="1415542" h="2981960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2956560"/>
                  </a:lnTo>
                  <a:cubicBezTo>
                    <a:pt x="1415542" y="2970530"/>
                    <a:pt x="1404112" y="2981960"/>
                    <a:pt x="1390142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1390142" y="2931160"/>
                  </a:lnTo>
                  <a:lnTo>
                    <a:pt x="1390142" y="2956560"/>
                  </a:lnTo>
                  <a:lnTo>
                    <a:pt x="1364742" y="2956560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466050" y="7079500"/>
            <a:ext cx="290100" cy="273300"/>
            <a:chOff x="0" y="0"/>
            <a:chExt cx="386800" cy="364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0939350" y="6928450"/>
            <a:ext cx="1565100" cy="642300"/>
            <a:chOff x="0" y="0"/>
            <a:chExt cx="2086800" cy="85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86737" cy="856361"/>
            </a:xfrm>
            <a:custGeom>
              <a:avLst/>
              <a:gdLst/>
              <a:ahLst/>
              <a:cxnLst/>
              <a:rect l="l" t="t" r="r" b="b"/>
              <a:pathLst>
                <a:path w="2086737" h="856361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30961"/>
                  </a:lnTo>
                  <a:cubicBezTo>
                    <a:pt x="2086737" y="844931"/>
                    <a:pt x="2075307" y="856361"/>
                    <a:pt x="2061337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2061337" y="805561"/>
                  </a:lnTo>
                  <a:lnTo>
                    <a:pt x="2061337" y="830961"/>
                  </a:lnTo>
                  <a:lnTo>
                    <a:pt x="2035937" y="830961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3003300" y="5250900"/>
            <a:ext cx="524700" cy="306300"/>
            <a:chOff x="0" y="0"/>
            <a:chExt cx="699600" cy="408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99643" cy="408432"/>
            </a:xfrm>
            <a:custGeom>
              <a:avLst/>
              <a:gdLst/>
              <a:ahLst/>
              <a:cxnLst/>
              <a:rect l="l" t="t" r="r" b="b"/>
              <a:pathLst>
                <a:path w="699643" h="408432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383032"/>
                  </a:lnTo>
                  <a:cubicBezTo>
                    <a:pt x="699643" y="397002"/>
                    <a:pt x="688213" y="408432"/>
                    <a:pt x="674243" y="408432"/>
                  </a:cubicBezTo>
                  <a:lnTo>
                    <a:pt x="25400" y="408432"/>
                  </a:lnTo>
                  <a:cubicBezTo>
                    <a:pt x="11430" y="408432"/>
                    <a:pt x="0" y="397002"/>
                    <a:pt x="0" y="38303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83032"/>
                  </a:lnTo>
                  <a:lnTo>
                    <a:pt x="25400" y="383032"/>
                  </a:lnTo>
                  <a:lnTo>
                    <a:pt x="25400" y="357632"/>
                  </a:lnTo>
                  <a:lnTo>
                    <a:pt x="674243" y="357632"/>
                  </a:lnTo>
                  <a:lnTo>
                    <a:pt x="674243" y="383032"/>
                  </a:lnTo>
                  <a:lnTo>
                    <a:pt x="648843" y="383032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741650" y="7029150"/>
            <a:ext cx="357300" cy="273300"/>
            <a:chOff x="0" y="0"/>
            <a:chExt cx="476400" cy="364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76377" cy="364363"/>
            </a:xfrm>
            <a:custGeom>
              <a:avLst/>
              <a:gdLst/>
              <a:ahLst/>
              <a:cxnLst/>
              <a:rect l="l" t="t" r="r" b="b"/>
              <a:pathLst>
                <a:path w="476377" h="364363">
                  <a:moveTo>
                    <a:pt x="25400" y="0"/>
                  </a:moveTo>
                  <a:lnTo>
                    <a:pt x="450977" y="0"/>
                  </a:lnTo>
                  <a:cubicBezTo>
                    <a:pt x="464947" y="0"/>
                    <a:pt x="476377" y="11430"/>
                    <a:pt x="476377" y="25400"/>
                  </a:cubicBezTo>
                  <a:lnTo>
                    <a:pt x="476377" y="338963"/>
                  </a:lnTo>
                  <a:cubicBezTo>
                    <a:pt x="476377" y="352933"/>
                    <a:pt x="464947" y="364363"/>
                    <a:pt x="45097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50977" y="313563"/>
                  </a:lnTo>
                  <a:lnTo>
                    <a:pt x="450977" y="338963"/>
                  </a:lnTo>
                  <a:lnTo>
                    <a:pt x="425577" y="338963"/>
                  </a:lnTo>
                  <a:lnTo>
                    <a:pt x="425577" y="25400"/>
                  </a:lnTo>
                  <a:lnTo>
                    <a:pt x="450977" y="25400"/>
                  </a:lnTo>
                  <a:lnTo>
                    <a:pt x="45097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701250" y="4646200"/>
            <a:ext cx="2823900" cy="642300"/>
            <a:chOff x="0" y="0"/>
            <a:chExt cx="3765200" cy="85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765169" cy="856361"/>
            </a:xfrm>
            <a:custGeom>
              <a:avLst/>
              <a:gdLst/>
              <a:ahLst/>
              <a:cxnLst/>
              <a:rect l="l" t="t" r="r" b="b"/>
              <a:pathLst>
                <a:path w="3765169" h="856361">
                  <a:moveTo>
                    <a:pt x="25400" y="0"/>
                  </a:moveTo>
                  <a:lnTo>
                    <a:pt x="3739769" y="0"/>
                  </a:lnTo>
                  <a:cubicBezTo>
                    <a:pt x="3753739" y="0"/>
                    <a:pt x="3765169" y="11430"/>
                    <a:pt x="3765169" y="25400"/>
                  </a:cubicBezTo>
                  <a:lnTo>
                    <a:pt x="3765169" y="830961"/>
                  </a:lnTo>
                  <a:cubicBezTo>
                    <a:pt x="3765169" y="844931"/>
                    <a:pt x="3753739" y="856361"/>
                    <a:pt x="373976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3739769" y="805561"/>
                  </a:lnTo>
                  <a:lnTo>
                    <a:pt x="3739769" y="830961"/>
                  </a:lnTo>
                  <a:lnTo>
                    <a:pt x="3714369" y="830961"/>
                  </a:lnTo>
                  <a:lnTo>
                    <a:pt x="3714369" y="25400"/>
                  </a:lnTo>
                  <a:lnTo>
                    <a:pt x="3739769" y="25400"/>
                  </a:lnTo>
                  <a:lnTo>
                    <a:pt x="373976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5285600" y="7431950"/>
            <a:ext cx="290100" cy="1867500"/>
            <a:chOff x="0" y="0"/>
            <a:chExt cx="386800" cy="249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86842" cy="2489962"/>
            </a:xfrm>
            <a:custGeom>
              <a:avLst/>
              <a:gdLst/>
              <a:ahLst/>
              <a:cxnLst/>
              <a:rect l="l" t="t" r="r" b="b"/>
              <a:pathLst>
                <a:path w="386842" h="2489962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464562"/>
                  </a:lnTo>
                  <a:cubicBezTo>
                    <a:pt x="386842" y="2478532"/>
                    <a:pt x="375412" y="2489962"/>
                    <a:pt x="361442" y="2489962"/>
                  </a:cubicBezTo>
                  <a:lnTo>
                    <a:pt x="25400" y="2489962"/>
                  </a:lnTo>
                  <a:cubicBezTo>
                    <a:pt x="11430" y="2489962"/>
                    <a:pt x="0" y="2478532"/>
                    <a:pt x="0" y="246456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464562"/>
                  </a:lnTo>
                  <a:lnTo>
                    <a:pt x="25400" y="2464562"/>
                  </a:lnTo>
                  <a:lnTo>
                    <a:pt x="25400" y="2439162"/>
                  </a:lnTo>
                  <a:lnTo>
                    <a:pt x="361442" y="2439162"/>
                  </a:lnTo>
                  <a:lnTo>
                    <a:pt x="361442" y="2464562"/>
                  </a:lnTo>
                  <a:lnTo>
                    <a:pt x="336042" y="2464562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060600" y="6794150"/>
            <a:ext cx="1565100" cy="675900"/>
            <a:chOff x="0" y="0"/>
            <a:chExt cx="2086800" cy="9012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3741650" y="5820900"/>
            <a:ext cx="357300" cy="273300"/>
            <a:chOff x="0" y="0"/>
            <a:chExt cx="476400" cy="364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76377" cy="364363"/>
            </a:xfrm>
            <a:custGeom>
              <a:avLst/>
              <a:gdLst/>
              <a:ahLst/>
              <a:cxnLst/>
              <a:rect l="l" t="t" r="r" b="b"/>
              <a:pathLst>
                <a:path w="476377" h="364363">
                  <a:moveTo>
                    <a:pt x="25400" y="0"/>
                  </a:moveTo>
                  <a:lnTo>
                    <a:pt x="450977" y="0"/>
                  </a:lnTo>
                  <a:cubicBezTo>
                    <a:pt x="464947" y="0"/>
                    <a:pt x="476377" y="11430"/>
                    <a:pt x="476377" y="25400"/>
                  </a:cubicBezTo>
                  <a:lnTo>
                    <a:pt x="476377" y="338963"/>
                  </a:lnTo>
                  <a:cubicBezTo>
                    <a:pt x="476377" y="352933"/>
                    <a:pt x="464947" y="364363"/>
                    <a:pt x="45097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50977" y="313563"/>
                  </a:lnTo>
                  <a:lnTo>
                    <a:pt x="450977" y="338963"/>
                  </a:lnTo>
                  <a:lnTo>
                    <a:pt x="425577" y="338963"/>
                  </a:lnTo>
                  <a:lnTo>
                    <a:pt x="425577" y="25400"/>
                  </a:lnTo>
                  <a:lnTo>
                    <a:pt x="450977" y="25400"/>
                  </a:lnTo>
                  <a:lnTo>
                    <a:pt x="45097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2483100" y="5770550"/>
            <a:ext cx="273300" cy="273300"/>
            <a:chOff x="0" y="0"/>
            <a:chExt cx="364400" cy="3644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64363" cy="364363"/>
            </a:xfrm>
            <a:custGeom>
              <a:avLst/>
              <a:gdLst/>
              <a:ahLst/>
              <a:cxnLst/>
              <a:rect l="l" t="t" r="r" b="b"/>
              <a:pathLst>
                <a:path w="364363" h="364363">
                  <a:moveTo>
                    <a:pt x="25400" y="0"/>
                  </a:moveTo>
                  <a:lnTo>
                    <a:pt x="338963" y="0"/>
                  </a:lnTo>
                  <a:cubicBezTo>
                    <a:pt x="352933" y="0"/>
                    <a:pt x="364363" y="11430"/>
                    <a:pt x="364363" y="25400"/>
                  </a:cubicBezTo>
                  <a:lnTo>
                    <a:pt x="364363" y="338963"/>
                  </a:lnTo>
                  <a:cubicBezTo>
                    <a:pt x="364363" y="352933"/>
                    <a:pt x="352933" y="364363"/>
                    <a:pt x="338963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38963" y="313563"/>
                  </a:lnTo>
                  <a:lnTo>
                    <a:pt x="338963" y="338963"/>
                  </a:lnTo>
                  <a:lnTo>
                    <a:pt x="313563" y="338963"/>
                  </a:lnTo>
                  <a:lnTo>
                    <a:pt x="313563" y="25400"/>
                  </a:lnTo>
                  <a:lnTo>
                    <a:pt x="338963" y="25400"/>
                  </a:lnTo>
                  <a:lnTo>
                    <a:pt x="33896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2449250" y="4830700"/>
            <a:ext cx="290100" cy="273300"/>
            <a:chOff x="0" y="0"/>
            <a:chExt cx="386800" cy="364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4060550" y="5653050"/>
            <a:ext cx="1514700" cy="642300"/>
            <a:chOff x="0" y="0"/>
            <a:chExt cx="2019600" cy="856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19554" cy="856361"/>
            </a:xfrm>
            <a:custGeom>
              <a:avLst/>
              <a:gdLst/>
              <a:ahLst/>
              <a:cxnLst/>
              <a:rect l="l" t="t" r="r" b="b"/>
              <a:pathLst>
                <a:path w="2019554" h="856361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830961"/>
                  </a:lnTo>
                  <a:cubicBezTo>
                    <a:pt x="2019554" y="844931"/>
                    <a:pt x="2008124" y="856361"/>
                    <a:pt x="1994154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994154" y="805561"/>
                  </a:lnTo>
                  <a:lnTo>
                    <a:pt x="1994154" y="830961"/>
                  </a:lnTo>
                  <a:lnTo>
                    <a:pt x="1968754" y="830961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0956100" y="5535600"/>
            <a:ext cx="1565100" cy="675900"/>
            <a:chOff x="0" y="0"/>
            <a:chExt cx="2086800" cy="9012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1509750" y="4193100"/>
            <a:ext cx="977700" cy="927300"/>
            <a:chOff x="0" y="0"/>
            <a:chExt cx="1303600" cy="1236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303655" cy="1236345"/>
            </a:xfrm>
            <a:custGeom>
              <a:avLst/>
              <a:gdLst/>
              <a:ahLst/>
              <a:cxnLst/>
              <a:rect l="l" t="t" r="r" b="b"/>
              <a:pathLst>
                <a:path w="1303655" h="1236345">
                  <a:moveTo>
                    <a:pt x="25400" y="0"/>
                  </a:moveTo>
                  <a:lnTo>
                    <a:pt x="1278255" y="0"/>
                  </a:lnTo>
                  <a:cubicBezTo>
                    <a:pt x="1292225" y="0"/>
                    <a:pt x="1303655" y="11430"/>
                    <a:pt x="1303655" y="25400"/>
                  </a:cubicBezTo>
                  <a:lnTo>
                    <a:pt x="1303655" y="1210945"/>
                  </a:lnTo>
                  <a:cubicBezTo>
                    <a:pt x="1303655" y="1224915"/>
                    <a:pt x="1292225" y="1236345"/>
                    <a:pt x="1278255" y="1236345"/>
                  </a:cubicBezTo>
                  <a:lnTo>
                    <a:pt x="25400" y="1236345"/>
                  </a:lnTo>
                  <a:cubicBezTo>
                    <a:pt x="11430" y="1236345"/>
                    <a:pt x="0" y="1224915"/>
                    <a:pt x="0" y="121094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210945"/>
                  </a:lnTo>
                  <a:lnTo>
                    <a:pt x="25400" y="1210945"/>
                  </a:lnTo>
                  <a:lnTo>
                    <a:pt x="25400" y="1185545"/>
                  </a:lnTo>
                  <a:lnTo>
                    <a:pt x="1278255" y="1185545"/>
                  </a:lnTo>
                  <a:lnTo>
                    <a:pt x="1278255" y="1210945"/>
                  </a:lnTo>
                  <a:lnTo>
                    <a:pt x="1252855" y="1210945"/>
                  </a:lnTo>
                  <a:lnTo>
                    <a:pt x="1252855" y="25400"/>
                  </a:lnTo>
                  <a:lnTo>
                    <a:pt x="1278255" y="25400"/>
                  </a:lnTo>
                  <a:lnTo>
                    <a:pt x="1278255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5486950" y="4847550"/>
            <a:ext cx="273300" cy="273300"/>
            <a:chOff x="0" y="0"/>
            <a:chExt cx="364400" cy="3644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364363" cy="364363"/>
            </a:xfrm>
            <a:custGeom>
              <a:avLst/>
              <a:gdLst/>
              <a:ahLst/>
              <a:cxnLst/>
              <a:rect l="l" t="t" r="r" b="b"/>
              <a:pathLst>
                <a:path w="364363" h="364363">
                  <a:moveTo>
                    <a:pt x="25400" y="0"/>
                  </a:moveTo>
                  <a:lnTo>
                    <a:pt x="338963" y="0"/>
                  </a:lnTo>
                  <a:cubicBezTo>
                    <a:pt x="352933" y="0"/>
                    <a:pt x="364363" y="11430"/>
                    <a:pt x="364363" y="25400"/>
                  </a:cubicBezTo>
                  <a:lnTo>
                    <a:pt x="364363" y="338963"/>
                  </a:lnTo>
                  <a:cubicBezTo>
                    <a:pt x="364363" y="352933"/>
                    <a:pt x="352933" y="364363"/>
                    <a:pt x="338963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38963" y="313563"/>
                  </a:lnTo>
                  <a:lnTo>
                    <a:pt x="338963" y="338963"/>
                  </a:lnTo>
                  <a:lnTo>
                    <a:pt x="313563" y="338963"/>
                  </a:lnTo>
                  <a:lnTo>
                    <a:pt x="313563" y="25400"/>
                  </a:lnTo>
                  <a:lnTo>
                    <a:pt x="338963" y="25400"/>
                  </a:lnTo>
                  <a:lnTo>
                    <a:pt x="33896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15721900" y="4646200"/>
            <a:ext cx="2152500" cy="2236500"/>
            <a:chOff x="0" y="0"/>
            <a:chExt cx="2870000" cy="2982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869946" cy="2981960"/>
            </a:xfrm>
            <a:custGeom>
              <a:avLst/>
              <a:gdLst/>
              <a:ahLst/>
              <a:cxnLst/>
              <a:rect l="l" t="t" r="r" b="b"/>
              <a:pathLst>
                <a:path w="2869946" h="2981960">
                  <a:moveTo>
                    <a:pt x="25400" y="0"/>
                  </a:moveTo>
                  <a:lnTo>
                    <a:pt x="2844546" y="0"/>
                  </a:lnTo>
                  <a:cubicBezTo>
                    <a:pt x="2858516" y="0"/>
                    <a:pt x="2869946" y="11430"/>
                    <a:pt x="2869946" y="25400"/>
                  </a:cubicBezTo>
                  <a:lnTo>
                    <a:pt x="2869946" y="2956560"/>
                  </a:lnTo>
                  <a:cubicBezTo>
                    <a:pt x="2869946" y="2970530"/>
                    <a:pt x="2858516" y="2981960"/>
                    <a:pt x="2844546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2844546" y="2931160"/>
                  </a:lnTo>
                  <a:lnTo>
                    <a:pt x="2844546" y="2956560"/>
                  </a:lnTo>
                  <a:lnTo>
                    <a:pt x="2819146" y="2956560"/>
                  </a:lnTo>
                  <a:lnTo>
                    <a:pt x="2819146" y="25400"/>
                  </a:lnTo>
                  <a:lnTo>
                    <a:pt x="2844546" y="25400"/>
                  </a:lnTo>
                  <a:lnTo>
                    <a:pt x="284454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16007200" y="4193100"/>
            <a:ext cx="1565100" cy="491100"/>
            <a:chOff x="0" y="0"/>
            <a:chExt cx="2086800" cy="654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086737" cy="654812"/>
            </a:xfrm>
            <a:custGeom>
              <a:avLst/>
              <a:gdLst/>
              <a:ahLst/>
              <a:cxnLst/>
              <a:rect l="l" t="t" r="r" b="b"/>
              <a:pathLst>
                <a:path w="2086737" h="65481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629412"/>
                  </a:lnTo>
                  <a:cubicBezTo>
                    <a:pt x="2086737" y="643382"/>
                    <a:pt x="2075307" y="654812"/>
                    <a:pt x="2061337" y="654812"/>
                  </a:cubicBezTo>
                  <a:lnTo>
                    <a:pt x="25400" y="654812"/>
                  </a:lnTo>
                  <a:cubicBezTo>
                    <a:pt x="11430" y="654812"/>
                    <a:pt x="0" y="643382"/>
                    <a:pt x="0" y="62941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629412"/>
                  </a:lnTo>
                  <a:lnTo>
                    <a:pt x="25400" y="629412"/>
                  </a:lnTo>
                  <a:lnTo>
                    <a:pt x="25400" y="604012"/>
                  </a:lnTo>
                  <a:lnTo>
                    <a:pt x="2061337" y="604012"/>
                  </a:lnTo>
                  <a:lnTo>
                    <a:pt x="2061337" y="629412"/>
                  </a:lnTo>
                  <a:lnTo>
                    <a:pt x="2035937" y="62941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16930200" y="6844600"/>
            <a:ext cx="373500" cy="273300"/>
            <a:chOff x="0" y="0"/>
            <a:chExt cx="498000" cy="3644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16040800" y="7079800"/>
            <a:ext cx="1514700" cy="1313700"/>
            <a:chOff x="0" y="0"/>
            <a:chExt cx="2019600" cy="17516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2019554" cy="1751584"/>
            </a:xfrm>
            <a:custGeom>
              <a:avLst/>
              <a:gdLst/>
              <a:ahLst/>
              <a:cxnLst/>
              <a:rect l="l" t="t" r="r" b="b"/>
              <a:pathLst>
                <a:path w="2019554" h="1751584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1726184"/>
                  </a:lnTo>
                  <a:cubicBezTo>
                    <a:pt x="2019554" y="1740154"/>
                    <a:pt x="2008124" y="1751584"/>
                    <a:pt x="1994154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1994154" y="1700784"/>
                  </a:lnTo>
                  <a:lnTo>
                    <a:pt x="1994154" y="1726184"/>
                  </a:lnTo>
                  <a:lnTo>
                    <a:pt x="1968754" y="1726184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14228350" y="4411150"/>
            <a:ext cx="222900" cy="273300"/>
            <a:chOff x="0" y="0"/>
            <a:chExt cx="297200" cy="3644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13439650" y="4444800"/>
            <a:ext cx="222900" cy="239700"/>
            <a:chOff x="0" y="0"/>
            <a:chExt cx="297200" cy="3196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97180" cy="319659"/>
            </a:xfrm>
            <a:custGeom>
              <a:avLst/>
              <a:gdLst/>
              <a:ahLst/>
              <a:cxnLst/>
              <a:rect l="l" t="t" r="r" b="b"/>
              <a:pathLst>
                <a:path w="297180" h="319659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294259"/>
                  </a:lnTo>
                  <a:cubicBezTo>
                    <a:pt x="297180" y="308229"/>
                    <a:pt x="285750" y="319659"/>
                    <a:pt x="271780" y="319659"/>
                  </a:cubicBezTo>
                  <a:lnTo>
                    <a:pt x="25400" y="319659"/>
                  </a:lnTo>
                  <a:cubicBezTo>
                    <a:pt x="11430" y="319659"/>
                    <a:pt x="0" y="308229"/>
                    <a:pt x="0" y="294259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4259"/>
                  </a:lnTo>
                  <a:lnTo>
                    <a:pt x="25400" y="294259"/>
                  </a:lnTo>
                  <a:lnTo>
                    <a:pt x="25400" y="268859"/>
                  </a:lnTo>
                  <a:lnTo>
                    <a:pt x="271780" y="268859"/>
                  </a:lnTo>
                  <a:lnTo>
                    <a:pt x="271780" y="294259"/>
                  </a:lnTo>
                  <a:lnTo>
                    <a:pt x="246380" y="294259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13338950" y="3807100"/>
            <a:ext cx="524700" cy="675900"/>
            <a:chOff x="0" y="0"/>
            <a:chExt cx="699600" cy="9012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99643" cy="901192"/>
            </a:xfrm>
            <a:custGeom>
              <a:avLst/>
              <a:gdLst/>
              <a:ahLst/>
              <a:cxnLst/>
              <a:rect l="l" t="t" r="r" b="b"/>
              <a:pathLst>
                <a:path w="699643" h="901192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875792"/>
                  </a:lnTo>
                  <a:cubicBezTo>
                    <a:pt x="699643" y="889762"/>
                    <a:pt x="688213" y="901192"/>
                    <a:pt x="674243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674243" y="850392"/>
                  </a:lnTo>
                  <a:lnTo>
                    <a:pt x="674243" y="875792"/>
                  </a:lnTo>
                  <a:lnTo>
                    <a:pt x="648843" y="875792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63"/>
          <p:cNvGrpSpPr/>
          <p:nvPr/>
        </p:nvGrpSpPr>
        <p:grpSpPr>
          <a:xfrm>
            <a:off x="14144450" y="3807100"/>
            <a:ext cx="440700" cy="642300"/>
            <a:chOff x="0" y="0"/>
            <a:chExt cx="587600" cy="8564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587629" cy="856361"/>
            </a:xfrm>
            <a:custGeom>
              <a:avLst/>
              <a:gdLst/>
              <a:ahLst/>
              <a:cxnLst/>
              <a:rect l="l" t="t" r="r" b="b"/>
              <a:pathLst>
                <a:path w="587629" h="856361">
                  <a:moveTo>
                    <a:pt x="25400" y="0"/>
                  </a:moveTo>
                  <a:lnTo>
                    <a:pt x="562229" y="0"/>
                  </a:lnTo>
                  <a:cubicBezTo>
                    <a:pt x="576199" y="0"/>
                    <a:pt x="587629" y="11430"/>
                    <a:pt x="587629" y="25400"/>
                  </a:cubicBezTo>
                  <a:lnTo>
                    <a:pt x="587629" y="830961"/>
                  </a:lnTo>
                  <a:cubicBezTo>
                    <a:pt x="587629" y="844931"/>
                    <a:pt x="576199" y="856361"/>
                    <a:pt x="56222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562229" y="805561"/>
                  </a:lnTo>
                  <a:lnTo>
                    <a:pt x="562229" y="830961"/>
                  </a:lnTo>
                  <a:lnTo>
                    <a:pt x="536829" y="830961"/>
                  </a:lnTo>
                  <a:lnTo>
                    <a:pt x="536829" y="25400"/>
                  </a:lnTo>
                  <a:lnTo>
                    <a:pt x="562229" y="25400"/>
                  </a:lnTo>
                  <a:lnTo>
                    <a:pt x="56222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15721900" y="3806800"/>
            <a:ext cx="1061700" cy="642300"/>
            <a:chOff x="0" y="0"/>
            <a:chExt cx="1415600" cy="856400"/>
          </a:xfrm>
        </p:grpSpPr>
        <p:sp>
          <p:nvSpPr>
            <p:cNvPr id="66" name="Freeform 6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09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5587600" y="6173400"/>
            <a:ext cx="1061700" cy="642300"/>
            <a:chOff x="0" y="0"/>
            <a:chExt cx="1415600" cy="856400"/>
          </a:xfrm>
        </p:grpSpPr>
        <p:sp>
          <p:nvSpPr>
            <p:cNvPr id="70" name="Freeform 7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6586100" y="7717200"/>
            <a:ext cx="1061700" cy="642300"/>
            <a:chOff x="0" y="0"/>
            <a:chExt cx="1415600" cy="856400"/>
          </a:xfrm>
        </p:grpSpPr>
        <p:sp>
          <p:nvSpPr>
            <p:cNvPr id="74" name="Freeform 74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5" name="Freeform 75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12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7114600" y="5443250"/>
            <a:ext cx="1061700" cy="642300"/>
            <a:chOff x="0" y="0"/>
            <a:chExt cx="1415600" cy="856400"/>
          </a:xfrm>
        </p:grpSpPr>
        <p:sp>
          <p:nvSpPr>
            <p:cNvPr id="78" name="Freeform 78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3290050" y="4797300"/>
            <a:ext cx="1061700" cy="642300"/>
            <a:chOff x="0" y="0"/>
            <a:chExt cx="1415600" cy="856400"/>
          </a:xfrm>
        </p:grpSpPr>
        <p:sp>
          <p:nvSpPr>
            <p:cNvPr id="82" name="Freeform 82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07</a:t>
              </a:r>
            </a:p>
          </p:txBody>
        </p:sp>
      </p:grpSp>
      <p:sp>
        <p:nvSpPr>
          <p:cNvPr id="85" name="TextBox 85"/>
          <p:cNvSpPr txBox="1"/>
          <p:nvPr/>
        </p:nvSpPr>
        <p:spPr>
          <a:xfrm>
            <a:off x="13577275" y="3129175"/>
            <a:ext cx="4619550" cy="46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Party Room 1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10989150" y="3949700"/>
            <a:ext cx="1061700" cy="642300"/>
            <a:chOff x="0" y="0"/>
            <a:chExt cx="1415600" cy="856400"/>
          </a:xfrm>
        </p:grpSpPr>
        <p:sp>
          <p:nvSpPr>
            <p:cNvPr id="87" name="Freeform 8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08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4362750" y="5552400"/>
            <a:ext cx="1061700" cy="642300"/>
            <a:chOff x="0" y="0"/>
            <a:chExt cx="1415600" cy="856400"/>
          </a:xfrm>
        </p:grpSpPr>
        <p:sp>
          <p:nvSpPr>
            <p:cNvPr id="91" name="Freeform 9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3" name="TextBox 9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04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14295626" y="6660100"/>
            <a:ext cx="1061700" cy="642300"/>
            <a:chOff x="0" y="0"/>
            <a:chExt cx="1415600" cy="856400"/>
          </a:xfrm>
        </p:grpSpPr>
        <p:sp>
          <p:nvSpPr>
            <p:cNvPr id="95" name="Freeform 95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7" name="TextBox 97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02</a:t>
              </a:r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10989150" y="6895000"/>
            <a:ext cx="1061700" cy="642300"/>
            <a:chOff x="0" y="0"/>
            <a:chExt cx="1415600" cy="856400"/>
          </a:xfrm>
        </p:grpSpPr>
        <p:sp>
          <p:nvSpPr>
            <p:cNvPr id="99" name="Freeform 99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1" name="TextBox 101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01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0989150" y="8674000"/>
            <a:ext cx="1061700" cy="642300"/>
            <a:chOff x="0" y="0"/>
            <a:chExt cx="1415600" cy="856400"/>
          </a:xfrm>
        </p:grpSpPr>
        <p:sp>
          <p:nvSpPr>
            <p:cNvPr id="103" name="Freeform 103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4" name="Freeform 104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5" name="TextBox 105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05</a:t>
              </a: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4413150" y="8674000"/>
            <a:ext cx="1061700" cy="642300"/>
            <a:chOff x="0" y="0"/>
            <a:chExt cx="1415600" cy="856400"/>
          </a:xfrm>
        </p:grpSpPr>
        <p:sp>
          <p:nvSpPr>
            <p:cNvPr id="107" name="Freeform 10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9" name="TextBox 10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06</a:t>
              </a:r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10858176" y="5401550"/>
            <a:ext cx="1061700" cy="642300"/>
            <a:chOff x="0" y="0"/>
            <a:chExt cx="1415600" cy="856400"/>
          </a:xfrm>
        </p:grpSpPr>
        <p:sp>
          <p:nvSpPr>
            <p:cNvPr id="111" name="Freeform 11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3" name="TextBox 11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03</a:t>
              </a:r>
            </a:p>
          </p:txBody>
        </p:sp>
      </p:grpSp>
      <p:sp>
        <p:nvSpPr>
          <p:cNvPr id="114" name="TextBox 114"/>
          <p:cNvSpPr txBox="1"/>
          <p:nvPr/>
        </p:nvSpPr>
        <p:spPr>
          <a:xfrm>
            <a:off x="16604325" y="91425"/>
            <a:ext cx="15925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∞ AM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4882825" y="611675"/>
            <a:ext cx="36103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Night ???</a:t>
            </a:r>
          </a:p>
        </p:txBody>
      </p:sp>
      <p:sp>
        <p:nvSpPr>
          <p:cNvPr id="116" name="Freeform 116"/>
          <p:cNvSpPr/>
          <p:nvPr/>
        </p:nvSpPr>
        <p:spPr>
          <a:xfrm>
            <a:off x="0" y="0"/>
            <a:ext cx="2550700" cy="1275350"/>
          </a:xfrm>
          <a:custGeom>
            <a:avLst/>
            <a:gdLst/>
            <a:ahLst/>
            <a:cxnLst/>
            <a:rect l="l" t="t" r="r" b="b"/>
            <a:pathLst>
              <a:path w="2550700" h="1275350">
                <a:moveTo>
                  <a:pt x="0" y="0"/>
                </a:moveTo>
                <a:lnTo>
                  <a:pt x="2550700" y="0"/>
                </a:lnTo>
                <a:lnTo>
                  <a:pt x="2550700" y="1275350"/>
                </a:lnTo>
                <a:lnTo>
                  <a:pt x="0" y="1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666" b="-16666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8076" b="8076"/>
          <a:stretch>
            <a:fillRect/>
          </a:stretch>
        </p:blipFill>
        <p:spPr>
          <a:xfrm>
            <a:off x="-89550" y="9450"/>
            <a:ext cx="1840315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8788600" y="9525000"/>
            <a:ext cx="9525000" cy="762000"/>
          </a:xfrm>
          <a:custGeom>
            <a:avLst/>
            <a:gdLst/>
            <a:ahLst/>
            <a:cxnLst/>
            <a:rect l="l" t="t" r="r" b="b"/>
            <a:pathLst>
              <a:path w="9525000" h="762000">
                <a:moveTo>
                  <a:pt x="0" y="0"/>
                </a:moveTo>
                <a:lnTo>
                  <a:pt x="9525000" y="0"/>
                </a:lnTo>
                <a:lnTo>
                  <a:pt x="9525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231350" y="7985600"/>
            <a:ext cx="2001300" cy="1313700"/>
            <a:chOff x="0" y="0"/>
            <a:chExt cx="2668400" cy="175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8397" cy="1751584"/>
            </a:xfrm>
            <a:custGeom>
              <a:avLst/>
              <a:gdLst/>
              <a:ahLst/>
              <a:cxnLst/>
              <a:rect l="l" t="t" r="r" b="b"/>
              <a:pathLst>
                <a:path w="2668397" h="1751584">
                  <a:moveTo>
                    <a:pt x="25400" y="0"/>
                  </a:moveTo>
                  <a:lnTo>
                    <a:pt x="2642997" y="0"/>
                  </a:lnTo>
                  <a:cubicBezTo>
                    <a:pt x="2656967" y="0"/>
                    <a:pt x="2668397" y="11430"/>
                    <a:pt x="2668397" y="25400"/>
                  </a:cubicBezTo>
                  <a:lnTo>
                    <a:pt x="2668397" y="1726184"/>
                  </a:lnTo>
                  <a:cubicBezTo>
                    <a:pt x="2668397" y="1740154"/>
                    <a:pt x="2656967" y="1751584"/>
                    <a:pt x="2642997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2642997" y="1700784"/>
                  </a:lnTo>
                  <a:lnTo>
                    <a:pt x="2642997" y="1726184"/>
                  </a:lnTo>
                  <a:lnTo>
                    <a:pt x="2617597" y="1726184"/>
                  </a:lnTo>
                  <a:lnTo>
                    <a:pt x="2617597" y="25400"/>
                  </a:lnTo>
                  <a:lnTo>
                    <a:pt x="2642997" y="25400"/>
                  </a:lnTo>
                  <a:lnTo>
                    <a:pt x="264299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030125" y="8599825"/>
            <a:ext cx="505650" cy="472050"/>
            <a:chOff x="0" y="0"/>
            <a:chExt cx="674200" cy="6294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648843" cy="604012"/>
            </a:xfrm>
            <a:custGeom>
              <a:avLst/>
              <a:gdLst/>
              <a:ahLst/>
              <a:cxnLst/>
              <a:rect l="l" t="t" r="r" b="b"/>
              <a:pathLst>
                <a:path w="648843" h="604012">
                  <a:moveTo>
                    <a:pt x="0" y="0"/>
                  </a:moveTo>
                  <a:lnTo>
                    <a:pt x="648843" y="0"/>
                  </a:lnTo>
                  <a:lnTo>
                    <a:pt x="648843" y="604012"/>
                  </a:lnTo>
                  <a:lnTo>
                    <a:pt x="0" y="6040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74243" cy="629412"/>
            </a:xfrm>
            <a:custGeom>
              <a:avLst/>
              <a:gdLst/>
              <a:ahLst/>
              <a:cxnLst/>
              <a:rect l="l" t="t" r="r" b="b"/>
              <a:pathLst>
                <a:path w="674243" h="629412">
                  <a:moveTo>
                    <a:pt x="12700" y="0"/>
                  </a:moveTo>
                  <a:lnTo>
                    <a:pt x="661543" y="0"/>
                  </a:lnTo>
                  <a:cubicBezTo>
                    <a:pt x="668528" y="0"/>
                    <a:pt x="674243" y="5715"/>
                    <a:pt x="674243" y="12700"/>
                  </a:cubicBezTo>
                  <a:lnTo>
                    <a:pt x="674243" y="616712"/>
                  </a:lnTo>
                  <a:cubicBezTo>
                    <a:pt x="674243" y="623697"/>
                    <a:pt x="668528" y="629412"/>
                    <a:pt x="661543" y="629412"/>
                  </a:cubicBezTo>
                  <a:lnTo>
                    <a:pt x="12700" y="629412"/>
                  </a:lnTo>
                  <a:cubicBezTo>
                    <a:pt x="5715" y="629412"/>
                    <a:pt x="0" y="623697"/>
                    <a:pt x="0" y="6167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16712"/>
                  </a:lnTo>
                  <a:lnTo>
                    <a:pt x="12700" y="616712"/>
                  </a:lnTo>
                  <a:lnTo>
                    <a:pt x="12700" y="604012"/>
                  </a:lnTo>
                  <a:lnTo>
                    <a:pt x="661543" y="604012"/>
                  </a:lnTo>
                  <a:lnTo>
                    <a:pt x="661543" y="616712"/>
                  </a:lnTo>
                  <a:lnTo>
                    <a:pt x="648843" y="616712"/>
                  </a:lnTo>
                  <a:lnTo>
                    <a:pt x="648843" y="12700"/>
                  </a:lnTo>
                  <a:lnTo>
                    <a:pt x="661543" y="12700"/>
                  </a:lnTo>
                  <a:lnTo>
                    <a:pt x="661543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610551" y="8155325"/>
            <a:ext cx="1344150" cy="27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YOU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194800" y="8941850"/>
            <a:ext cx="1145700" cy="374100"/>
            <a:chOff x="0" y="0"/>
            <a:chExt cx="1527600" cy="498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27556" cy="498856"/>
            </a:xfrm>
            <a:custGeom>
              <a:avLst/>
              <a:gdLst/>
              <a:ahLst/>
              <a:cxnLst/>
              <a:rect l="l" t="t" r="r" b="b"/>
              <a:pathLst>
                <a:path w="1527556" h="498856">
                  <a:moveTo>
                    <a:pt x="25400" y="0"/>
                  </a:moveTo>
                  <a:lnTo>
                    <a:pt x="1502156" y="0"/>
                  </a:lnTo>
                  <a:cubicBezTo>
                    <a:pt x="1516126" y="0"/>
                    <a:pt x="1527556" y="11430"/>
                    <a:pt x="1527556" y="25400"/>
                  </a:cubicBezTo>
                  <a:lnTo>
                    <a:pt x="1527556" y="473456"/>
                  </a:lnTo>
                  <a:cubicBezTo>
                    <a:pt x="1527556" y="487426"/>
                    <a:pt x="1516126" y="498856"/>
                    <a:pt x="1502156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502156" y="448056"/>
                  </a:lnTo>
                  <a:lnTo>
                    <a:pt x="1502156" y="473456"/>
                  </a:lnTo>
                  <a:lnTo>
                    <a:pt x="1476756" y="473456"/>
                  </a:lnTo>
                  <a:lnTo>
                    <a:pt x="1476756" y="25400"/>
                  </a:lnTo>
                  <a:lnTo>
                    <a:pt x="1502156" y="25400"/>
                  </a:lnTo>
                  <a:lnTo>
                    <a:pt x="150215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241250" y="8942200"/>
            <a:ext cx="1061700" cy="374100"/>
            <a:chOff x="0" y="0"/>
            <a:chExt cx="1415600" cy="498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15542" cy="498856"/>
            </a:xfrm>
            <a:custGeom>
              <a:avLst/>
              <a:gdLst/>
              <a:ahLst/>
              <a:cxnLst/>
              <a:rect l="l" t="t" r="r" b="b"/>
              <a:pathLst>
                <a:path w="1415542" h="498856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473456"/>
                  </a:lnTo>
                  <a:cubicBezTo>
                    <a:pt x="1415542" y="487426"/>
                    <a:pt x="1404112" y="498856"/>
                    <a:pt x="1390142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390142" y="448056"/>
                  </a:lnTo>
                  <a:lnTo>
                    <a:pt x="1390142" y="473456"/>
                  </a:lnTo>
                  <a:lnTo>
                    <a:pt x="1364742" y="473456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070450" y="7717200"/>
            <a:ext cx="373500" cy="273300"/>
            <a:chOff x="0" y="0"/>
            <a:chExt cx="498000" cy="364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989550" y="7549350"/>
            <a:ext cx="290100" cy="1766700"/>
            <a:chOff x="0" y="0"/>
            <a:chExt cx="386800" cy="2355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86842" cy="2355596"/>
            </a:xfrm>
            <a:custGeom>
              <a:avLst/>
              <a:gdLst/>
              <a:ahLst/>
              <a:cxnLst/>
              <a:rect l="l" t="t" r="r" b="b"/>
              <a:pathLst>
                <a:path w="386842" h="2355596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330196"/>
                  </a:lnTo>
                  <a:cubicBezTo>
                    <a:pt x="386842" y="2344166"/>
                    <a:pt x="375412" y="2355596"/>
                    <a:pt x="361442" y="2355596"/>
                  </a:cubicBezTo>
                  <a:lnTo>
                    <a:pt x="25400" y="2355596"/>
                  </a:lnTo>
                  <a:cubicBezTo>
                    <a:pt x="11430" y="2355596"/>
                    <a:pt x="0" y="2344166"/>
                    <a:pt x="0" y="233019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330196"/>
                  </a:lnTo>
                  <a:lnTo>
                    <a:pt x="25400" y="2330196"/>
                  </a:lnTo>
                  <a:lnTo>
                    <a:pt x="25400" y="2304796"/>
                  </a:lnTo>
                  <a:lnTo>
                    <a:pt x="361442" y="2304796"/>
                  </a:lnTo>
                  <a:lnTo>
                    <a:pt x="361442" y="2330196"/>
                  </a:lnTo>
                  <a:lnTo>
                    <a:pt x="336042" y="2330196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2718050" y="5518800"/>
            <a:ext cx="1061700" cy="2236500"/>
            <a:chOff x="0" y="0"/>
            <a:chExt cx="1415600" cy="2982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15542" cy="2981960"/>
            </a:xfrm>
            <a:custGeom>
              <a:avLst/>
              <a:gdLst/>
              <a:ahLst/>
              <a:cxnLst/>
              <a:rect l="l" t="t" r="r" b="b"/>
              <a:pathLst>
                <a:path w="1415542" h="2981960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2956560"/>
                  </a:lnTo>
                  <a:cubicBezTo>
                    <a:pt x="1415542" y="2970530"/>
                    <a:pt x="1404112" y="2981960"/>
                    <a:pt x="1390142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1390142" y="2931160"/>
                  </a:lnTo>
                  <a:lnTo>
                    <a:pt x="1390142" y="2956560"/>
                  </a:lnTo>
                  <a:lnTo>
                    <a:pt x="1364742" y="2956560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466050" y="7079500"/>
            <a:ext cx="290100" cy="273300"/>
            <a:chOff x="0" y="0"/>
            <a:chExt cx="386800" cy="364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0939350" y="6928450"/>
            <a:ext cx="1565100" cy="642300"/>
            <a:chOff x="0" y="0"/>
            <a:chExt cx="2086800" cy="85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86737" cy="856361"/>
            </a:xfrm>
            <a:custGeom>
              <a:avLst/>
              <a:gdLst/>
              <a:ahLst/>
              <a:cxnLst/>
              <a:rect l="l" t="t" r="r" b="b"/>
              <a:pathLst>
                <a:path w="2086737" h="856361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30961"/>
                  </a:lnTo>
                  <a:cubicBezTo>
                    <a:pt x="2086737" y="844931"/>
                    <a:pt x="2075307" y="856361"/>
                    <a:pt x="2061337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2061337" y="805561"/>
                  </a:lnTo>
                  <a:lnTo>
                    <a:pt x="2061337" y="830961"/>
                  </a:lnTo>
                  <a:lnTo>
                    <a:pt x="2035937" y="830961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3003300" y="5267100"/>
            <a:ext cx="524700" cy="273300"/>
            <a:chOff x="0" y="0"/>
            <a:chExt cx="699600" cy="364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99643" cy="364363"/>
            </a:xfrm>
            <a:custGeom>
              <a:avLst/>
              <a:gdLst/>
              <a:ahLst/>
              <a:cxnLst/>
              <a:rect l="l" t="t" r="r" b="b"/>
              <a:pathLst>
                <a:path w="699643" h="364363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338963"/>
                  </a:lnTo>
                  <a:cubicBezTo>
                    <a:pt x="699643" y="352933"/>
                    <a:pt x="688213" y="364363"/>
                    <a:pt x="674243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674243" y="313563"/>
                  </a:lnTo>
                  <a:lnTo>
                    <a:pt x="674243" y="338963"/>
                  </a:lnTo>
                  <a:lnTo>
                    <a:pt x="648843" y="338963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775250" y="7029150"/>
            <a:ext cx="290100" cy="273300"/>
            <a:chOff x="0" y="0"/>
            <a:chExt cx="386800" cy="364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701250" y="4646200"/>
            <a:ext cx="2823900" cy="642300"/>
            <a:chOff x="0" y="0"/>
            <a:chExt cx="3765200" cy="85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765169" cy="856361"/>
            </a:xfrm>
            <a:custGeom>
              <a:avLst/>
              <a:gdLst/>
              <a:ahLst/>
              <a:cxnLst/>
              <a:rect l="l" t="t" r="r" b="b"/>
              <a:pathLst>
                <a:path w="3765169" h="856361">
                  <a:moveTo>
                    <a:pt x="25400" y="0"/>
                  </a:moveTo>
                  <a:lnTo>
                    <a:pt x="3739769" y="0"/>
                  </a:lnTo>
                  <a:cubicBezTo>
                    <a:pt x="3753739" y="0"/>
                    <a:pt x="3765169" y="11430"/>
                    <a:pt x="3765169" y="25400"/>
                  </a:cubicBezTo>
                  <a:lnTo>
                    <a:pt x="3765169" y="830961"/>
                  </a:lnTo>
                  <a:cubicBezTo>
                    <a:pt x="3765169" y="844931"/>
                    <a:pt x="3753739" y="856361"/>
                    <a:pt x="373976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3739769" y="805561"/>
                  </a:lnTo>
                  <a:lnTo>
                    <a:pt x="3739769" y="830961"/>
                  </a:lnTo>
                  <a:lnTo>
                    <a:pt x="3714369" y="830961"/>
                  </a:lnTo>
                  <a:lnTo>
                    <a:pt x="3714369" y="25400"/>
                  </a:lnTo>
                  <a:lnTo>
                    <a:pt x="3739769" y="25400"/>
                  </a:lnTo>
                  <a:lnTo>
                    <a:pt x="373976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5285600" y="7448650"/>
            <a:ext cx="290100" cy="1850700"/>
            <a:chOff x="0" y="0"/>
            <a:chExt cx="386800" cy="24676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86842" cy="2467610"/>
            </a:xfrm>
            <a:custGeom>
              <a:avLst/>
              <a:gdLst/>
              <a:ahLst/>
              <a:cxnLst/>
              <a:rect l="l" t="t" r="r" b="b"/>
              <a:pathLst>
                <a:path w="386842" h="2467610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442210"/>
                  </a:lnTo>
                  <a:cubicBezTo>
                    <a:pt x="386842" y="2456180"/>
                    <a:pt x="375412" y="2467610"/>
                    <a:pt x="361442" y="2467610"/>
                  </a:cubicBezTo>
                  <a:lnTo>
                    <a:pt x="25400" y="2467610"/>
                  </a:lnTo>
                  <a:cubicBezTo>
                    <a:pt x="11430" y="2467610"/>
                    <a:pt x="0" y="2456180"/>
                    <a:pt x="0" y="244221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442210"/>
                  </a:lnTo>
                  <a:lnTo>
                    <a:pt x="25400" y="2442210"/>
                  </a:lnTo>
                  <a:lnTo>
                    <a:pt x="25400" y="2416810"/>
                  </a:lnTo>
                  <a:lnTo>
                    <a:pt x="361442" y="2416810"/>
                  </a:lnTo>
                  <a:lnTo>
                    <a:pt x="361442" y="2442210"/>
                  </a:lnTo>
                  <a:lnTo>
                    <a:pt x="336042" y="2442210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060600" y="6794150"/>
            <a:ext cx="1565100" cy="675900"/>
            <a:chOff x="0" y="0"/>
            <a:chExt cx="2086800" cy="9012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3775250" y="5820900"/>
            <a:ext cx="290100" cy="273300"/>
            <a:chOff x="0" y="0"/>
            <a:chExt cx="386800" cy="364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2466300" y="5770550"/>
            <a:ext cx="290100" cy="273300"/>
            <a:chOff x="0" y="0"/>
            <a:chExt cx="386800" cy="3644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2449250" y="4830700"/>
            <a:ext cx="290100" cy="273300"/>
            <a:chOff x="0" y="0"/>
            <a:chExt cx="386800" cy="364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4060550" y="5653050"/>
            <a:ext cx="1514700" cy="642300"/>
            <a:chOff x="0" y="0"/>
            <a:chExt cx="2019600" cy="856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19554" cy="856361"/>
            </a:xfrm>
            <a:custGeom>
              <a:avLst/>
              <a:gdLst/>
              <a:ahLst/>
              <a:cxnLst/>
              <a:rect l="l" t="t" r="r" b="b"/>
              <a:pathLst>
                <a:path w="2019554" h="856361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830961"/>
                  </a:lnTo>
                  <a:cubicBezTo>
                    <a:pt x="2019554" y="844931"/>
                    <a:pt x="2008124" y="856361"/>
                    <a:pt x="1994154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994154" y="805561"/>
                  </a:lnTo>
                  <a:lnTo>
                    <a:pt x="1994154" y="830961"/>
                  </a:lnTo>
                  <a:lnTo>
                    <a:pt x="1968754" y="830961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0956100" y="5535600"/>
            <a:ext cx="1565100" cy="675900"/>
            <a:chOff x="0" y="0"/>
            <a:chExt cx="2086800" cy="9012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1509750" y="4193100"/>
            <a:ext cx="977700" cy="927300"/>
            <a:chOff x="0" y="0"/>
            <a:chExt cx="1303600" cy="1236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303655" cy="1236345"/>
            </a:xfrm>
            <a:custGeom>
              <a:avLst/>
              <a:gdLst/>
              <a:ahLst/>
              <a:cxnLst/>
              <a:rect l="l" t="t" r="r" b="b"/>
              <a:pathLst>
                <a:path w="1303655" h="1236345">
                  <a:moveTo>
                    <a:pt x="25400" y="0"/>
                  </a:moveTo>
                  <a:lnTo>
                    <a:pt x="1278255" y="0"/>
                  </a:lnTo>
                  <a:cubicBezTo>
                    <a:pt x="1292225" y="0"/>
                    <a:pt x="1303655" y="11430"/>
                    <a:pt x="1303655" y="25400"/>
                  </a:cubicBezTo>
                  <a:lnTo>
                    <a:pt x="1303655" y="1210945"/>
                  </a:lnTo>
                  <a:cubicBezTo>
                    <a:pt x="1303655" y="1224915"/>
                    <a:pt x="1292225" y="1236345"/>
                    <a:pt x="1278255" y="1236345"/>
                  </a:cubicBezTo>
                  <a:lnTo>
                    <a:pt x="25400" y="1236345"/>
                  </a:lnTo>
                  <a:cubicBezTo>
                    <a:pt x="11430" y="1236345"/>
                    <a:pt x="0" y="1224915"/>
                    <a:pt x="0" y="121094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210945"/>
                  </a:lnTo>
                  <a:lnTo>
                    <a:pt x="25400" y="1210945"/>
                  </a:lnTo>
                  <a:lnTo>
                    <a:pt x="25400" y="1185545"/>
                  </a:lnTo>
                  <a:lnTo>
                    <a:pt x="1278255" y="1185545"/>
                  </a:lnTo>
                  <a:lnTo>
                    <a:pt x="1278255" y="1210945"/>
                  </a:lnTo>
                  <a:lnTo>
                    <a:pt x="1252855" y="1210945"/>
                  </a:lnTo>
                  <a:lnTo>
                    <a:pt x="1252855" y="25400"/>
                  </a:lnTo>
                  <a:lnTo>
                    <a:pt x="1278255" y="25400"/>
                  </a:lnTo>
                  <a:lnTo>
                    <a:pt x="1278255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5486950" y="4847550"/>
            <a:ext cx="290100" cy="273300"/>
            <a:chOff x="0" y="0"/>
            <a:chExt cx="386800" cy="3644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15721900" y="4646200"/>
            <a:ext cx="2152500" cy="2236500"/>
            <a:chOff x="0" y="0"/>
            <a:chExt cx="2870000" cy="2982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869946" cy="2981960"/>
            </a:xfrm>
            <a:custGeom>
              <a:avLst/>
              <a:gdLst/>
              <a:ahLst/>
              <a:cxnLst/>
              <a:rect l="l" t="t" r="r" b="b"/>
              <a:pathLst>
                <a:path w="2869946" h="2981960">
                  <a:moveTo>
                    <a:pt x="25400" y="0"/>
                  </a:moveTo>
                  <a:lnTo>
                    <a:pt x="2844546" y="0"/>
                  </a:lnTo>
                  <a:cubicBezTo>
                    <a:pt x="2858516" y="0"/>
                    <a:pt x="2869946" y="11430"/>
                    <a:pt x="2869946" y="25400"/>
                  </a:cubicBezTo>
                  <a:lnTo>
                    <a:pt x="2869946" y="2956560"/>
                  </a:lnTo>
                  <a:cubicBezTo>
                    <a:pt x="2869946" y="2970530"/>
                    <a:pt x="2858516" y="2981960"/>
                    <a:pt x="2844546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2844546" y="2931160"/>
                  </a:lnTo>
                  <a:lnTo>
                    <a:pt x="2844546" y="2956560"/>
                  </a:lnTo>
                  <a:lnTo>
                    <a:pt x="2819146" y="2956560"/>
                  </a:lnTo>
                  <a:lnTo>
                    <a:pt x="2819146" y="25400"/>
                  </a:lnTo>
                  <a:lnTo>
                    <a:pt x="2844546" y="25400"/>
                  </a:lnTo>
                  <a:lnTo>
                    <a:pt x="284454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16007200" y="4193100"/>
            <a:ext cx="1565100" cy="491100"/>
            <a:chOff x="0" y="0"/>
            <a:chExt cx="2086800" cy="654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086737" cy="654812"/>
            </a:xfrm>
            <a:custGeom>
              <a:avLst/>
              <a:gdLst/>
              <a:ahLst/>
              <a:cxnLst/>
              <a:rect l="l" t="t" r="r" b="b"/>
              <a:pathLst>
                <a:path w="2086737" h="65481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629412"/>
                  </a:lnTo>
                  <a:cubicBezTo>
                    <a:pt x="2086737" y="643382"/>
                    <a:pt x="2075307" y="654812"/>
                    <a:pt x="2061337" y="654812"/>
                  </a:cubicBezTo>
                  <a:lnTo>
                    <a:pt x="25400" y="654812"/>
                  </a:lnTo>
                  <a:cubicBezTo>
                    <a:pt x="11430" y="654812"/>
                    <a:pt x="0" y="643382"/>
                    <a:pt x="0" y="62941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629412"/>
                  </a:lnTo>
                  <a:lnTo>
                    <a:pt x="25400" y="629412"/>
                  </a:lnTo>
                  <a:lnTo>
                    <a:pt x="25400" y="604012"/>
                  </a:lnTo>
                  <a:lnTo>
                    <a:pt x="2061337" y="604012"/>
                  </a:lnTo>
                  <a:lnTo>
                    <a:pt x="2061337" y="629412"/>
                  </a:lnTo>
                  <a:lnTo>
                    <a:pt x="2035937" y="62941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16930200" y="6844600"/>
            <a:ext cx="373500" cy="273300"/>
            <a:chOff x="0" y="0"/>
            <a:chExt cx="498000" cy="3644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16040800" y="7079800"/>
            <a:ext cx="1514700" cy="1313700"/>
            <a:chOff x="0" y="0"/>
            <a:chExt cx="2019600" cy="17516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2019554" cy="1751584"/>
            </a:xfrm>
            <a:custGeom>
              <a:avLst/>
              <a:gdLst/>
              <a:ahLst/>
              <a:cxnLst/>
              <a:rect l="l" t="t" r="r" b="b"/>
              <a:pathLst>
                <a:path w="2019554" h="1751584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1726184"/>
                  </a:lnTo>
                  <a:cubicBezTo>
                    <a:pt x="2019554" y="1740154"/>
                    <a:pt x="2008124" y="1751584"/>
                    <a:pt x="1994154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1994154" y="1700784"/>
                  </a:lnTo>
                  <a:lnTo>
                    <a:pt x="1994154" y="1726184"/>
                  </a:lnTo>
                  <a:lnTo>
                    <a:pt x="1968754" y="1726184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14228350" y="4411150"/>
            <a:ext cx="222900" cy="273300"/>
            <a:chOff x="0" y="0"/>
            <a:chExt cx="297200" cy="3644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13439650" y="4444800"/>
            <a:ext cx="222900" cy="273300"/>
            <a:chOff x="0" y="0"/>
            <a:chExt cx="297200" cy="3644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13338950" y="3807100"/>
            <a:ext cx="524700" cy="675900"/>
            <a:chOff x="0" y="0"/>
            <a:chExt cx="699600" cy="9012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99643" cy="901192"/>
            </a:xfrm>
            <a:custGeom>
              <a:avLst/>
              <a:gdLst/>
              <a:ahLst/>
              <a:cxnLst/>
              <a:rect l="l" t="t" r="r" b="b"/>
              <a:pathLst>
                <a:path w="699643" h="901192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875792"/>
                  </a:lnTo>
                  <a:cubicBezTo>
                    <a:pt x="699643" y="889762"/>
                    <a:pt x="688213" y="901192"/>
                    <a:pt x="674243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674243" y="850392"/>
                  </a:lnTo>
                  <a:lnTo>
                    <a:pt x="674243" y="875792"/>
                  </a:lnTo>
                  <a:lnTo>
                    <a:pt x="648843" y="875792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63"/>
          <p:cNvGrpSpPr/>
          <p:nvPr/>
        </p:nvGrpSpPr>
        <p:grpSpPr>
          <a:xfrm>
            <a:off x="14144450" y="3807100"/>
            <a:ext cx="440700" cy="642300"/>
            <a:chOff x="0" y="0"/>
            <a:chExt cx="587600" cy="8564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587629" cy="856361"/>
            </a:xfrm>
            <a:custGeom>
              <a:avLst/>
              <a:gdLst/>
              <a:ahLst/>
              <a:cxnLst/>
              <a:rect l="l" t="t" r="r" b="b"/>
              <a:pathLst>
                <a:path w="587629" h="856361">
                  <a:moveTo>
                    <a:pt x="25400" y="0"/>
                  </a:moveTo>
                  <a:lnTo>
                    <a:pt x="562229" y="0"/>
                  </a:lnTo>
                  <a:cubicBezTo>
                    <a:pt x="576199" y="0"/>
                    <a:pt x="587629" y="11430"/>
                    <a:pt x="587629" y="25400"/>
                  </a:cubicBezTo>
                  <a:lnTo>
                    <a:pt x="587629" y="830961"/>
                  </a:lnTo>
                  <a:cubicBezTo>
                    <a:pt x="587629" y="844931"/>
                    <a:pt x="576199" y="856361"/>
                    <a:pt x="56222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562229" y="805561"/>
                  </a:lnTo>
                  <a:lnTo>
                    <a:pt x="562229" y="830961"/>
                  </a:lnTo>
                  <a:lnTo>
                    <a:pt x="536829" y="830961"/>
                  </a:lnTo>
                  <a:lnTo>
                    <a:pt x="536829" y="25400"/>
                  </a:lnTo>
                  <a:lnTo>
                    <a:pt x="562229" y="25400"/>
                  </a:lnTo>
                  <a:lnTo>
                    <a:pt x="56222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15721900" y="3806800"/>
            <a:ext cx="1061700" cy="642300"/>
            <a:chOff x="0" y="0"/>
            <a:chExt cx="1415600" cy="856400"/>
          </a:xfrm>
        </p:grpSpPr>
        <p:sp>
          <p:nvSpPr>
            <p:cNvPr id="66" name="Freeform 6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09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5587600" y="6173400"/>
            <a:ext cx="1061700" cy="642300"/>
            <a:chOff x="0" y="0"/>
            <a:chExt cx="1415600" cy="856400"/>
          </a:xfrm>
        </p:grpSpPr>
        <p:sp>
          <p:nvSpPr>
            <p:cNvPr id="70" name="Freeform 7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6586100" y="7717200"/>
            <a:ext cx="1061700" cy="642300"/>
            <a:chOff x="0" y="0"/>
            <a:chExt cx="1415600" cy="856400"/>
          </a:xfrm>
        </p:grpSpPr>
        <p:sp>
          <p:nvSpPr>
            <p:cNvPr id="74" name="Freeform 74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5" name="Freeform 75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12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7114600" y="5443250"/>
            <a:ext cx="1061700" cy="642300"/>
            <a:chOff x="0" y="0"/>
            <a:chExt cx="1415600" cy="856400"/>
          </a:xfrm>
        </p:grpSpPr>
        <p:sp>
          <p:nvSpPr>
            <p:cNvPr id="78" name="Freeform 78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3290050" y="4797300"/>
            <a:ext cx="1061700" cy="642300"/>
            <a:chOff x="0" y="0"/>
            <a:chExt cx="1415600" cy="856400"/>
          </a:xfrm>
        </p:grpSpPr>
        <p:sp>
          <p:nvSpPr>
            <p:cNvPr id="82" name="Freeform 82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07</a:t>
              </a:r>
            </a:p>
          </p:txBody>
        </p:sp>
      </p:grpSp>
      <p:sp>
        <p:nvSpPr>
          <p:cNvPr id="85" name="TextBox 85"/>
          <p:cNvSpPr txBox="1"/>
          <p:nvPr/>
        </p:nvSpPr>
        <p:spPr>
          <a:xfrm>
            <a:off x="13577275" y="3129175"/>
            <a:ext cx="4619550" cy="46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Party Room 2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10989150" y="3949700"/>
            <a:ext cx="1061700" cy="642300"/>
            <a:chOff x="0" y="0"/>
            <a:chExt cx="1415600" cy="856400"/>
          </a:xfrm>
        </p:grpSpPr>
        <p:sp>
          <p:nvSpPr>
            <p:cNvPr id="87" name="Freeform 8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08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4362750" y="5552400"/>
            <a:ext cx="1061700" cy="642300"/>
            <a:chOff x="0" y="0"/>
            <a:chExt cx="1415600" cy="856400"/>
          </a:xfrm>
        </p:grpSpPr>
        <p:sp>
          <p:nvSpPr>
            <p:cNvPr id="91" name="Freeform 9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3" name="TextBox 9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04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14295626" y="6660100"/>
            <a:ext cx="1061700" cy="642300"/>
            <a:chOff x="0" y="0"/>
            <a:chExt cx="1415600" cy="856400"/>
          </a:xfrm>
        </p:grpSpPr>
        <p:sp>
          <p:nvSpPr>
            <p:cNvPr id="95" name="Freeform 95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7" name="TextBox 97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02</a:t>
              </a:r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10989150" y="6895000"/>
            <a:ext cx="1061700" cy="642300"/>
            <a:chOff x="0" y="0"/>
            <a:chExt cx="1415600" cy="856400"/>
          </a:xfrm>
        </p:grpSpPr>
        <p:sp>
          <p:nvSpPr>
            <p:cNvPr id="99" name="Freeform 99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1" name="TextBox 101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01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0989150" y="8674000"/>
            <a:ext cx="1061700" cy="642300"/>
            <a:chOff x="0" y="0"/>
            <a:chExt cx="1415600" cy="856400"/>
          </a:xfrm>
        </p:grpSpPr>
        <p:sp>
          <p:nvSpPr>
            <p:cNvPr id="103" name="Freeform 103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4" name="Freeform 104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5" name="TextBox 105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05</a:t>
              </a: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4413150" y="8674000"/>
            <a:ext cx="1061700" cy="642300"/>
            <a:chOff x="0" y="0"/>
            <a:chExt cx="1415600" cy="856400"/>
          </a:xfrm>
        </p:grpSpPr>
        <p:sp>
          <p:nvSpPr>
            <p:cNvPr id="107" name="Freeform 10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9" name="TextBox 10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06</a:t>
              </a:r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10858176" y="5401550"/>
            <a:ext cx="1061700" cy="642300"/>
            <a:chOff x="0" y="0"/>
            <a:chExt cx="1415600" cy="856400"/>
          </a:xfrm>
        </p:grpSpPr>
        <p:sp>
          <p:nvSpPr>
            <p:cNvPr id="111" name="Freeform 11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3" name="TextBox 11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03</a:t>
              </a:r>
            </a:p>
          </p:txBody>
        </p:sp>
      </p:grpSp>
      <p:sp>
        <p:nvSpPr>
          <p:cNvPr id="114" name="TextBox 114"/>
          <p:cNvSpPr txBox="1"/>
          <p:nvPr/>
        </p:nvSpPr>
        <p:spPr>
          <a:xfrm>
            <a:off x="16604325" y="91425"/>
            <a:ext cx="15925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∞ AM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4882825" y="611675"/>
            <a:ext cx="36103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Night ???</a:t>
            </a:r>
          </a:p>
        </p:txBody>
      </p:sp>
      <p:sp>
        <p:nvSpPr>
          <p:cNvPr id="116" name="Freeform 116"/>
          <p:cNvSpPr/>
          <p:nvPr/>
        </p:nvSpPr>
        <p:spPr>
          <a:xfrm>
            <a:off x="0" y="0"/>
            <a:ext cx="2550700" cy="1275350"/>
          </a:xfrm>
          <a:custGeom>
            <a:avLst/>
            <a:gdLst/>
            <a:ahLst/>
            <a:cxnLst/>
            <a:rect l="l" t="t" r="r" b="b"/>
            <a:pathLst>
              <a:path w="2550700" h="1275350">
                <a:moveTo>
                  <a:pt x="0" y="0"/>
                </a:moveTo>
                <a:lnTo>
                  <a:pt x="2550700" y="0"/>
                </a:lnTo>
                <a:lnTo>
                  <a:pt x="2550700" y="1275350"/>
                </a:lnTo>
                <a:lnTo>
                  <a:pt x="0" y="1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666" b="-16666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8076" b="8076"/>
          <a:stretch>
            <a:fillRect/>
          </a:stretch>
        </p:blipFill>
        <p:spPr>
          <a:xfrm>
            <a:off x="-89550" y="9450"/>
            <a:ext cx="1840315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8788600" y="9525000"/>
            <a:ext cx="9525000" cy="762000"/>
          </a:xfrm>
          <a:custGeom>
            <a:avLst/>
            <a:gdLst/>
            <a:ahLst/>
            <a:cxnLst/>
            <a:rect l="l" t="t" r="r" b="b"/>
            <a:pathLst>
              <a:path w="9525000" h="762000">
                <a:moveTo>
                  <a:pt x="0" y="0"/>
                </a:moveTo>
                <a:lnTo>
                  <a:pt x="9525000" y="0"/>
                </a:lnTo>
                <a:lnTo>
                  <a:pt x="9525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231350" y="7985600"/>
            <a:ext cx="2001300" cy="1313700"/>
            <a:chOff x="0" y="0"/>
            <a:chExt cx="2668400" cy="175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8397" cy="1751584"/>
            </a:xfrm>
            <a:custGeom>
              <a:avLst/>
              <a:gdLst/>
              <a:ahLst/>
              <a:cxnLst/>
              <a:rect l="l" t="t" r="r" b="b"/>
              <a:pathLst>
                <a:path w="2668397" h="1751584">
                  <a:moveTo>
                    <a:pt x="25400" y="0"/>
                  </a:moveTo>
                  <a:lnTo>
                    <a:pt x="2642997" y="0"/>
                  </a:lnTo>
                  <a:cubicBezTo>
                    <a:pt x="2656967" y="0"/>
                    <a:pt x="2668397" y="11430"/>
                    <a:pt x="2668397" y="25400"/>
                  </a:cubicBezTo>
                  <a:lnTo>
                    <a:pt x="2668397" y="1726184"/>
                  </a:lnTo>
                  <a:cubicBezTo>
                    <a:pt x="2668397" y="1740154"/>
                    <a:pt x="2656967" y="1751584"/>
                    <a:pt x="2642997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2642997" y="1700784"/>
                  </a:lnTo>
                  <a:lnTo>
                    <a:pt x="2642997" y="1726184"/>
                  </a:lnTo>
                  <a:lnTo>
                    <a:pt x="2617597" y="1726184"/>
                  </a:lnTo>
                  <a:lnTo>
                    <a:pt x="2617597" y="25400"/>
                  </a:lnTo>
                  <a:lnTo>
                    <a:pt x="2642997" y="25400"/>
                  </a:lnTo>
                  <a:lnTo>
                    <a:pt x="264299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030125" y="8599825"/>
            <a:ext cx="505650" cy="472050"/>
            <a:chOff x="0" y="0"/>
            <a:chExt cx="674200" cy="6294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648843" cy="604012"/>
            </a:xfrm>
            <a:custGeom>
              <a:avLst/>
              <a:gdLst/>
              <a:ahLst/>
              <a:cxnLst/>
              <a:rect l="l" t="t" r="r" b="b"/>
              <a:pathLst>
                <a:path w="648843" h="604012">
                  <a:moveTo>
                    <a:pt x="0" y="0"/>
                  </a:moveTo>
                  <a:lnTo>
                    <a:pt x="648843" y="0"/>
                  </a:lnTo>
                  <a:lnTo>
                    <a:pt x="648843" y="604012"/>
                  </a:lnTo>
                  <a:lnTo>
                    <a:pt x="0" y="6040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74243" cy="629412"/>
            </a:xfrm>
            <a:custGeom>
              <a:avLst/>
              <a:gdLst/>
              <a:ahLst/>
              <a:cxnLst/>
              <a:rect l="l" t="t" r="r" b="b"/>
              <a:pathLst>
                <a:path w="674243" h="629412">
                  <a:moveTo>
                    <a:pt x="12700" y="0"/>
                  </a:moveTo>
                  <a:lnTo>
                    <a:pt x="661543" y="0"/>
                  </a:lnTo>
                  <a:cubicBezTo>
                    <a:pt x="668528" y="0"/>
                    <a:pt x="674243" y="5715"/>
                    <a:pt x="674243" y="12700"/>
                  </a:cubicBezTo>
                  <a:lnTo>
                    <a:pt x="674243" y="616712"/>
                  </a:lnTo>
                  <a:cubicBezTo>
                    <a:pt x="674243" y="623697"/>
                    <a:pt x="668528" y="629412"/>
                    <a:pt x="661543" y="629412"/>
                  </a:cubicBezTo>
                  <a:lnTo>
                    <a:pt x="12700" y="629412"/>
                  </a:lnTo>
                  <a:cubicBezTo>
                    <a:pt x="5715" y="629412"/>
                    <a:pt x="0" y="623697"/>
                    <a:pt x="0" y="6167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16712"/>
                  </a:lnTo>
                  <a:lnTo>
                    <a:pt x="12700" y="616712"/>
                  </a:lnTo>
                  <a:lnTo>
                    <a:pt x="12700" y="604012"/>
                  </a:lnTo>
                  <a:lnTo>
                    <a:pt x="661543" y="604012"/>
                  </a:lnTo>
                  <a:lnTo>
                    <a:pt x="661543" y="616712"/>
                  </a:lnTo>
                  <a:lnTo>
                    <a:pt x="648843" y="616712"/>
                  </a:lnTo>
                  <a:lnTo>
                    <a:pt x="648843" y="12700"/>
                  </a:lnTo>
                  <a:lnTo>
                    <a:pt x="661543" y="12700"/>
                  </a:lnTo>
                  <a:lnTo>
                    <a:pt x="661543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610551" y="8155325"/>
            <a:ext cx="1344150" cy="27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YOU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194800" y="8941850"/>
            <a:ext cx="1145700" cy="374100"/>
            <a:chOff x="0" y="0"/>
            <a:chExt cx="1527600" cy="498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27556" cy="498856"/>
            </a:xfrm>
            <a:custGeom>
              <a:avLst/>
              <a:gdLst/>
              <a:ahLst/>
              <a:cxnLst/>
              <a:rect l="l" t="t" r="r" b="b"/>
              <a:pathLst>
                <a:path w="1527556" h="498856">
                  <a:moveTo>
                    <a:pt x="25400" y="0"/>
                  </a:moveTo>
                  <a:lnTo>
                    <a:pt x="1502156" y="0"/>
                  </a:lnTo>
                  <a:cubicBezTo>
                    <a:pt x="1516126" y="0"/>
                    <a:pt x="1527556" y="11430"/>
                    <a:pt x="1527556" y="25400"/>
                  </a:cubicBezTo>
                  <a:lnTo>
                    <a:pt x="1527556" y="473456"/>
                  </a:lnTo>
                  <a:cubicBezTo>
                    <a:pt x="1527556" y="487426"/>
                    <a:pt x="1516126" y="498856"/>
                    <a:pt x="1502156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502156" y="448056"/>
                  </a:lnTo>
                  <a:lnTo>
                    <a:pt x="1502156" y="473456"/>
                  </a:lnTo>
                  <a:lnTo>
                    <a:pt x="1476756" y="473456"/>
                  </a:lnTo>
                  <a:lnTo>
                    <a:pt x="1476756" y="25400"/>
                  </a:lnTo>
                  <a:lnTo>
                    <a:pt x="1502156" y="25400"/>
                  </a:lnTo>
                  <a:lnTo>
                    <a:pt x="150215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241250" y="8942200"/>
            <a:ext cx="1061700" cy="374100"/>
            <a:chOff x="0" y="0"/>
            <a:chExt cx="1415600" cy="498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15542" cy="498856"/>
            </a:xfrm>
            <a:custGeom>
              <a:avLst/>
              <a:gdLst/>
              <a:ahLst/>
              <a:cxnLst/>
              <a:rect l="l" t="t" r="r" b="b"/>
              <a:pathLst>
                <a:path w="1415542" h="498856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473456"/>
                  </a:lnTo>
                  <a:cubicBezTo>
                    <a:pt x="1415542" y="487426"/>
                    <a:pt x="1404112" y="498856"/>
                    <a:pt x="1390142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390142" y="448056"/>
                  </a:lnTo>
                  <a:lnTo>
                    <a:pt x="1390142" y="473456"/>
                  </a:lnTo>
                  <a:lnTo>
                    <a:pt x="1364742" y="473456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070450" y="7717200"/>
            <a:ext cx="373500" cy="273300"/>
            <a:chOff x="0" y="0"/>
            <a:chExt cx="498000" cy="364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989550" y="7549350"/>
            <a:ext cx="290100" cy="1766700"/>
            <a:chOff x="0" y="0"/>
            <a:chExt cx="386800" cy="2355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86842" cy="2355596"/>
            </a:xfrm>
            <a:custGeom>
              <a:avLst/>
              <a:gdLst/>
              <a:ahLst/>
              <a:cxnLst/>
              <a:rect l="l" t="t" r="r" b="b"/>
              <a:pathLst>
                <a:path w="386842" h="2355596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330196"/>
                  </a:lnTo>
                  <a:cubicBezTo>
                    <a:pt x="386842" y="2344166"/>
                    <a:pt x="375412" y="2355596"/>
                    <a:pt x="361442" y="2355596"/>
                  </a:cubicBezTo>
                  <a:lnTo>
                    <a:pt x="25400" y="2355596"/>
                  </a:lnTo>
                  <a:cubicBezTo>
                    <a:pt x="11430" y="2355596"/>
                    <a:pt x="0" y="2344166"/>
                    <a:pt x="0" y="233019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330196"/>
                  </a:lnTo>
                  <a:lnTo>
                    <a:pt x="25400" y="2330196"/>
                  </a:lnTo>
                  <a:lnTo>
                    <a:pt x="25400" y="2304796"/>
                  </a:lnTo>
                  <a:lnTo>
                    <a:pt x="361442" y="2304796"/>
                  </a:lnTo>
                  <a:lnTo>
                    <a:pt x="361442" y="2330196"/>
                  </a:lnTo>
                  <a:lnTo>
                    <a:pt x="336042" y="2330196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2718050" y="5518800"/>
            <a:ext cx="1061700" cy="2236500"/>
            <a:chOff x="0" y="0"/>
            <a:chExt cx="1415600" cy="2982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15542" cy="2981960"/>
            </a:xfrm>
            <a:custGeom>
              <a:avLst/>
              <a:gdLst/>
              <a:ahLst/>
              <a:cxnLst/>
              <a:rect l="l" t="t" r="r" b="b"/>
              <a:pathLst>
                <a:path w="1415542" h="2981960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2956560"/>
                  </a:lnTo>
                  <a:cubicBezTo>
                    <a:pt x="1415542" y="2970530"/>
                    <a:pt x="1404112" y="2981960"/>
                    <a:pt x="1390142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1390142" y="2931160"/>
                  </a:lnTo>
                  <a:lnTo>
                    <a:pt x="1390142" y="2956560"/>
                  </a:lnTo>
                  <a:lnTo>
                    <a:pt x="1364742" y="2956560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466050" y="7079500"/>
            <a:ext cx="290100" cy="273300"/>
            <a:chOff x="0" y="0"/>
            <a:chExt cx="386800" cy="364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0939350" y="6928450"/>
            <a:ext cx="1565100" cy="642300"/>
            <a:chOff x="0" y="0"/>
            <a:chExt cx="2086800" cy="85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86737" cy="856361"/>
            </a:xfrm>
            <a:custGeom>
              <a:avLst/>
              <a:gdLst/>
              <a:ahLst/>
              <a:cxnLst/>
              <a:rect l="l" t="t" r="r" b="b"/>
              <a:pathLst>
                <a:path w="2086737" h="856361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30961"/>
                  </a:lnTo>
                  <a:cubicBezTo>
                    <a:pt x="2086737" y="844931"/>
                    <a:pt x="2075307" y="856361"/>
                    <a:pt x="2061337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2061337" y="805561"/>
                  </a:lnTo>
                  <a:lnTo>
                    <a:pt x="2061337" y="830961"/>
                  </a:lnTo>
                  <a:lnTo>
                    <a:pt x="2035937" y="830961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3003300" y="5267100"/>
            <a:ext cx="524700" cy="273300"/>
            <a:chOff x="0" y="0"/>
            <a:chExt cx="699600" cy="364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99643" cy="364363"/>
            </a:xfrm>
            <a:custGeom>
              <a:avLst/>
              <a:gdLst/>
              <a:ahLst/>
              <a:cxnLst/>
              <a:rect l="l" t="t" r="r" b="b"/>
              <a:pathLst>
                <a:path w="699643" h="364363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338963"/>
                  </a:lnTo>
                  <a:cubicBezTo>
                    <a:pt x="699643" y="352933"/>
                    <a:pt x="688213" y="364363"/>
                    <a:pt x="674243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674243" y="313563"/>
                  </a:lnTo>
                  <a:lnTo>
                    <a:pt x="674243" y="338963"/>
                  </a:lnTo>
                  <a:lnTo>
                    <a:pt x="648843" y="338963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775250" y="7029150"/>
            <a:ext cx="290100" cy="273300"/>
            <a:chOff x="0" y="0"/>
            <a:chExt cx="386800" cy="364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701250" y="4646200"/>
            <a:ext cx="2823900" cy="642300"/>
            <a:chOff x="0" y="0"/>
            <a:chExt cx="3765200" cy="85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765169" cy="856361"/>
            </a:xfrm>
            <a:custGeom>
              <a:avLst/>
              <a:gdLst/>
              <a:ahLst/>
              <a:cxnLst/>
              <a:rect l="l" t="t" r="r" b="b"/>
              <a:pathLst>
                <a:path w="3765169" h="856361">
                  <a:moveTo>
                    <a:pt x="25400" y="0"/>
                  </a:moveTo>
                  <a:lnTo>
                    <a:pt x="3739769" y="0"/>
                  </a:lnTo>
                  <a:cubicBezTo>
                    <a:pt x="3753739" y="0"/>
                    <a:pt x="3765169" y="11430"/>
                    <a:pt x="3765169" y="25400"/>
                  </a:cubicBezTo>
                  <a:lnTo>
                    <a:pt x="3765169" y="830961"/>
                  </a:lnTo>
                  <a:cubicBezTo>
                    <a:pt x="3765169" y="844931"/>
                    <a:pt x="3753739" y="856361"/>
                    <a:pt x="373976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3739769" y="805561"/>
                  </a:lnTo>
                  <a:lnTo>
                    <a:pt x="3739769" y="830961"/>
                  </a:lnTo>
                  <a:lnTo>
                    <a:pt x="3714369" y="830961"/>
                  </a:lnTo>
                  <a:lnTo>
                    <a:pt x="3714369" y="25400"/>
                  </a:lnTo>
                  <a:lnTo>
                    <a:pt x="3739769" y="25400"/>
                  </a:lnTo>
                  <a:lnTo>
                    <a:pt x="373976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5285600" y="7448650"/>
            <a:ext cx="290100" cy="1850700"/>
            <a:chOff x="0" y="0"/>
            <a:chExt cx="386800" cy="24676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86842" cy="2467610"/>
            </a:xfrm>
            <a:custGeom>
              <a:avLst/>
              <a:gdLst/>
              <a:ahLst/>
              <a:cxnLst/>
              <a:rect l="l" t="t" r="r" b="b"/>
              <a:pathLst>
                <a:path w="386842" h="2467610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442210"/>
                  </a:lnTo>
                  <a:cubicBezTo>
                    <a:pt x="386842" y="2456180"/>
                    <a:pt x="375412" y="2467610"/>
                    <a:pt x="361442" y="2467610"/>
                  </a:cubicBezTo>
                  <a:lnTo>
                    <a:pt x="25400" y="2467610"/>
                  </a:lnTo>
                  <a:cubicBezTo>
                    <a:pt x="11430" y="2467610"/>
                    <a:pt x="0" y="2456180"/>
                    <a:pt x="0" y="244221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442210"/>
                  </a:lnTo>
                  <a:lnTo>
                    <a:pt x="25400" y="2442210"/>
                  </a:lnTo>
                  <a:lnTo>
                    <a:pt x="25400" y="2416810"/>
                  </a:lnTo>
                  <a:lnTo>
                    <a:pt x="361442" y="2416810"/>
                  </a:lnTo>
                  <a:lnTo>
                    <a:pt x="361442" y="2442210"/>
                  </a:lnTo>
                  <a:lnTo>
                    <a:pt x="336042" y="2442210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060600" y="6794150"/>
            <a:ext cx="1565100" cy="675900"/>
            <a:chOff x="0" y="0"/>
            <a:chExt cx="2086800" cy="9012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3775250" y="5820900"/>
            <a:ext cx="290100" cy="273300"/>
            <a:chOff x="0" y="0"/>
            <a:chExt cx="386800" cy="364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2466300" y="5770550"/>
            <a:ext cx="290100" cy="273300"/>
            <a:chOff x="0" y="0"/>
            <a:chExt cx="386800" cy="3644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2449250" y="4830700"/>
            <a:ext cx="290100" cy="273300"/>
            <a:chOff x="0" y="0"/>
            <a:chExt cx="386800" cy="364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4060550" y="5653050"/>
            <a:ext cx="1514700" cy="642300"/>
            <a:chOff x="0" y="0"/>
            <a:chExt cx="2019600" cy="856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19554" cy="856361"/>
            </a:xfrm>
            <a:custGeom>
              <a:avLst/>
              <a:gdLst/>
              <a:ahLst/>
              <a:cxnLst/>
              <a:rect l="l" t="t" r="r" b="b"/>
              <a:pathLst>
                <a:path w="2019554" h="856361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830961"/>
                  </a:lnTo>
                  <a:cubicBezTo>
                    <a:pt x="2019554" y="844931"/>
                    <a:pt x="2008124" y="856361"/>
                    <a:pt x="1994154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994154" y="805561"/>
                  </a:lnTo>
                  <a:lnTo>
                    <a:pt x="1994154" y="830961"/>
                  </a:lnTo>
                  <a:lnTo>
                    <a:pt x="1968754" y="830961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0956100" y="5535600"/>
            <a:ext cx="1565100" cy="675900"/>
            <a:chOff x="0" y="0"/>
            <a:chExt cx="2086800" cy="9012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1509750" y="4193100"/>
            <a:ext cx="977700" cy="927300"/>
            <a:chOff x="0" y="0"/>
            <a:chExt cx="1303600" cy="1236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303655" cy="1236345"/>
            </a:xfrm>
            <a:custGeom>
              <a:avLst/>
              <a:gdLst/>
              <a:ahLst/>
              <a:cxnLst/>
              <a:rect l="l" t="t" r="r" b="b"/>
              <a:pathLst>
                <a:path w="1303655" h="1236345">
                  <a:moveTo>
                    <a:pt x="25400" y="0"/>
                  </a:moveTo>
                  <a:lnTo>
                    <a:pt x="1278255" y="0"/>
                  </a:lnTo>
                  <a:cubicBezTo>
                    <a:pt x="1292225" y="0"/>
                    <a:pt x="1303655" y="11430"/>
                    <a:pt x="1303655" y="25400"/>
                  </a:cubicBezTo>
                  <a:lnTo>
                    <a:pt x="1303655" y="1210945"/>
                  </a:lnTo>
                  <a:cubicBezTo>
                    <a:pt x="1303655" y="1224915"/>
                    <a:pt x="1292225" y="1236345"/>
                    <a:pt x="1278255" y="1236345"/>
                  </a:cubicBezTo>
                  <a:lnTo>
                    <a:pt x="25400" y="1236345"/>
                  </a:lnTo>
                  <a:cubicBezTo>
                    <a:pt x="11430" y="1236345"/>
                    <a:pt x="0" y="1224915"/>
                    <a:pt x="0" y="121094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210945"/>
                  </a:lnTo>
                  <a:lnTo>
                    <a:pt x="25400" y="1210945"/>
                  </a:lnTo>
                  <a:lnTo>
                    <a:pt x="25400" y="1185545"/>
                  </a:lnTo>
                  <a:lnTo>
                    <a:pt x="1278255" y="1185545"/>
                  </a:lnTo>
                  <a:lnTo>
                    <a:pt x="1278255" y="1210945"/>
                  </a:lnTo>
                  <a:lnTo>
                    <a:pt x="1252855" y="1210945"/>
                  </a:lnTo>
                  <a:lnTo>
                    <a:pt x="1252855" y="25400"/>
                  </a:lnTo>
                  <a:lnTo>
                    <a:pt x="1278255" y="25400"/>
                  </a:lnTo>
                  <a:lnTo>
                    <a:pt x="1278255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5486950" y="4847550"/>
            <a:ext cx="290100" cy="273300"/>
            <a:chOff x="0" y="0"/>
            <a:chExt cx="386800" cy="3644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15721900" y="4646200"/>
            <a:ext cx="2152500" cy="2236500"/>
            <a:chOff x="0" y="0"/>
            <a:chExt cx="2870000" cy="2982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869946" cy="2981960"/>
            </a:xfrm>
            <a:custGeom>
              <a:avLst/>
              <a:gdLst/>
              <a:ahLst/>
              <a:cxnLst/>
              <a:rect l="l" t="t" r="r" b="b"/>
              <a:pathLst>
                <a:path w="2869946" h="2981960">
                  <a:moveTo>
                    <a:pt x="25400" y="0"/>
                  </a:moveTo>
                  <a:lnTo>
                    <a:pt x="2844546" y="0"/>
                  </a:lnTo>
                  <a:cubicBezTo>
                    <a:pt x="2858516" y="0"/>
                    <a:pt x="2869946" y="11430"/>
                    <a:pt x="2869946" y="25400"/>
                  </a:cubicBezTo>
                  <a:lnTo>
                    <a:pt x="2869946" y="2956560"/>
                  </a:lnTo>
                  <a:cubicBezTo>
                    <a:pt x="2869946" y="2970530"/>
                    <a:pt x="2858516" y="2981960"/>
                    <a:pt x="2844546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2844546" y="2931160"/>
                  </a:lnTo>
                  <a:lnTo>
                    <a:pt x="2844546" y="2956560"/>
                  </a:lnTo>
                  <a:lnTo>
                    <a:pt x="2819146" y="2956560"/>
                  </a:lnTo>
                  <a:lnTo>
                    <a:pt x="2819146" y="25400"/>
                  </a:lnTo>
                  <a:lnTo>
                    <a:pt x="2844546" y="25400"/>
                  </a:lnTo>
                  <a:lnTo>
                    <a:pt x="284454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16007200" y="4193100"/>
            <a:ext cx="1565100" cy="491100"/>
            <a:chOff x="0" y="0"/>
            <a:chExt cx="2086800" cy="654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086737" cy="654812"/>
            </a:xfrm>
            <a:custGeom>
              <a:avLst/>
              <a:gdLst/>
              <a:ahLst/>
              <a:cxnLst/>
              <a:rect l="l" t="t" r="r" b="b"/>
              <a:pathLst>
                <a:path w="2086737" h="65481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629412"/>
                  </a:lnTo>
                  <a:cubicBezTo>
                    <a:pt x="2086737" y="643382"/>
                    <a:pt x="2075307" y="654812"/>
                    <a:pt x="2061337" y="654812"/>
                  </a:cubicBezTo>
                  <a:lnTo>
                    <a:pt x="25400" y="654812"/>
                  </a:lnTo>
                  <a:cubicBezTo>
                    <a:pt x="11430" y="654812"/>
                    <a:pt x="0" y="643382"/>
                    <a:pt x="0" y="62941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629412"/>
                  </a:lnTo>
                  <a:lnTo>
                    <a:pt x="25400" y="629412"/>
                  </a:lnTo>
                  <a:lnTo>
                    <a:pt x="25400" y="604012"/>
                  </a:lnTo>
                  <a:lnTo>
                    <a:pt x="2061337" y="604012"/>
                  </a:lnTo>
                  <a:lnTo>
                    <a:pt x="2061337" y="629412"/>
                  </a:lnTo>
                  <a:lnTo>
                    <a:pt x="2035937" y="62941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16930200" y="6844600"/>
            <a:ext cx="373500" cy="273300"/>
            <a:chOff x="0" y="0"/>
            <a:chExt cx="498000" cy="3644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16040800" y="7079800"/>
            <a:ext cx="1514700" cy="1313700"/>
            <a:chOff x="0" y="0"/>
            <a:chExt cx="2019600" cy="17516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2019554" cy="1751584"/>
            </a:xfrm>
            <a:custGeom>
              <a:avLst/>
              <a:gdLst/>
              <a:ahLst/>
              <a:cxnLst/>
              <a:rect l="l" t="t" r="r" b="b"/>
              <a:pathLst>
                <a:path w="2019554" h="1751584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1726184"/>
                  </a:lnTo>
                  <a:cubicBezTo>
                    <a:pt x="2019554" y="1740154"/>
                    <a:pt x="2008124" y="1751584"/>
                    <a:pt x="1994154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1994154" y="1700784"/>
                  </a:lnTo>
                  <a:lnTo>
                    <a:pt x="1994154" y="1726184"/>
                  </a:lnTo>
                  <a:lnTo>
                    <a:pt x="1968754" y="1726184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14228350" y="4411150"/>
            <a:ext cx="222900" cy="273300"/>
            <a:chOff x="0" y="0"/>
            <a:chExt cx="297200" cy="3644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13439650" y="4444800"/>
            <a:ext cx="222900" cy="273300"/>
            <a:chOff x="0" y="0"/>
            <a:chExt cx="297200" cy="3644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13338950" y="3807100"/>
            <a:ext cx="524700" cy="675900"/>
            <a:chOff x="0" y="0"/>
            <a:chExt cx="699600" cy="9012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99643" cy="901192"/>
            </a:xfrm>
            <a:custGeom>
              <a:avLst/>
              <a:gdLst/>
              <a:ahLst/>
              <a:cxnLst/>
              <a:rect l="l" t="t" r="r" b="b"/>
              <a:pathLst>
                <a:path w="699643" h="901192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875792"/>
                  </a:lnTo>
                  <a:cubicBezTo>
                    <a:pt x="699643" y="889762"/>
                    <a:pt x="688213" y="901192"/>
                    <a:pt x="674243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674243" y="850392"/>
                  </a:lnTo>
                  <a:lnTo>
                    <a:pt x="674243" y="875792"/>
                  </a:lnTo>
                  <a:lnTo>
                    <a:pt x="648843" y="875792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63"/>
          <p:cNvGrpSpPr/>
          <p:nvPr/>
        </p:nvGrpSpPr>
        <p:grpSpPr>
          <a:xfrm>
            <a:off x="14144450" y="3807100"/>
            <a:ext cx="440700" cy="642300"/>
            <a:chOff x="0" y="0"/>
            <a:chExt cx="587600" cy="8564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587629" cy="856361"/>
            </a:xfrm>
            <a:custGeom>
              <a:avLst/>
              <a:gdLst/>
              <a:ahLst/>
              <a:cxnLst/>
              <a:rect l="l" t="t" r="r" b="b"/>
              <a:pathLst>
                <a:path w="587629" h="856361">
                  <a:moveTo>
                    <a:pt x="25400" y="0"/>
                  </a:moveTo>
                  <a:lnTo>
                    <a:pt x="562229" y="0"/>
                  </a:lnTo>
                  <a:cubicBezTo>
                    <a:pt x="576199" y="0"/>
                    <a:pt x="587629" y="11430"/>
                    <a:pt x="587629" y="25400"/>
                  </a:cubicBezTo>
                  <a:lnTo>
                    <a:pt x="587629" y="830961"/>
                  </a:lnTo>
                  <a:cubicBezTo>
                    <a:pt x="587629" y="844931"/>
                    <a:pt x="576199" y="856361"/>
                    <a:pt x="56222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562229" y="805561"/>
                  </a:lnTo>
                  <a:lnTo>
                    <a:pt x="562229" y="830961"/>
                  </a:lnTo>
                  <a:lnTo>
                    <a:pt x="536829" y="830961"/>
                  </a:lnTo>
                  <a:lnTo>
                    <a:pt x="536829" y="25400"/>
                  </a:lnTo>
                  <a:lnTo>
                    <a:pt x="562229" y="25400"/>
                  </a:lnTo>
                  <a:lnTo>
                    <a:pt x="56222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15721900" y="3806800"/>
            <a:ext cx="1061700" cy="642300"/>
            <a:chOff x="0" y="0"/>
            <a:chExt cx="1415600" cy="856400"/>
          </a:xfrm>
        </p:grpSpPr>
        <p:sp>
          <p:nvSpPr>
            <p:cNvPr id="66" name="Freeform 6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09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5587600" y="6173400"/>
            <a:ext cx="1061700" cy="642300"/>
            <a:chOff x="0" y="0"/>
            <a:chExt cx="1415600" cy="856400"/>
          </a:xfrm>
        </p:grpSpPr>
        <p:sp>
          <p:nvSpPr>
            <p:cNvPr id="70" name="Freeform 7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6586100" y="7717200"/>
            <a:ext cx="1061700" cy="642300"/>
            <a:chOff x="0" y="0"/>
            <a:chExt cx="1415600" cy="856400"/>
          </a:xfrm>
        </p:grpSpPr>
        <p:sp>
          <p:nvSpPr>
            <p:cNvPr id="74" name="Freeform 74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5" name="Freeform 75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12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7114600" y="5443250"/>
            <a:ext cx="1061700" cy="642300"/>
            <a:chOff x="0" y="0"/>
            <a:chExt cx="1415600" cy="856400"/>
          </a:xfrm>
        </p:grpSpPr>
        <p:sp>
          <p:nvSpPr>
            <p:cNvPr id="78" name="Freeform 78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3290050" y="4797300"/>
            <a:ext cx="1061700" cy="642300"/>
            <a:chOff x="0" y="0"/>
            <a:chExt cx="1415600" cy="856400"/>
          </a:xfrm>
        </p:grpSpPr>
        <p:sp>
          <p:nvSpPr>
            <p:cNvPr id="82" name="Freeform 82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07</a:t>
              </a:r>
            </a:p>
          </p:txBody>
        </p:sp>
      </p:grpSp>
      <p:sp>
        <p:nvSpPr>
          <p:cNvPr id="85" name="TextBox 85"/>
          <p:cNvSpPr txBox="1"/>
          <p:nvPr/>
        </p:nvSpPr>
        <p:spPr>
          <a:xfrm>
            <a:off x="13113775" y="3198225"/>
            <a:ext cx="5366550" cy="46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Right Air Vent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10989150" y="3949700"/>
            <a:ext cx="1061700" cy="642300"/>
            <a:chOff x="0" y="0"/>
            <a:chExt cx="1415600" cy="856400"/>
          </a:xfrm>
        </p:grpSpPr>
        <p:sp>
          <p:nvSpPr>
            <p:cNvPr id="87" name="Freeform 8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08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4362750" y="5552400"/>
            <a:ext cx="1061700" cy="642300"/>
            <a:chOff x="0" y="0"/>
            <a:chExt cx="1415600" cy="856400"/>
          </a:xfrm>
        </p:grpSpPr>
        <p:sp>
          <p:nvSpPr>
            <p:cNvPr id="91" name="Freeform 9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3" name="TextBox 9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04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14295626" y="6660100"/>
            <a:ext cx="1061700" cy="642300"/>
            <a:chOff x="0" y="0"/>
            <a:chExt cx="1415600" cy="856400"/>
          </a:xfrm>
        </p:grpSpPr>
        <p:sp>
          <p:nvSpPr>
            <p:cNvPr id="95" name="Freeform 95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7" name="TextBox 97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02</a:t>
              </a:r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10989150" y="6895000"/>
            <a:ext cx="1061700" cy="642300"/>
            <a:chOff x="0" y="0"/>
            <a:chExt cx="1415600" cy="856400"/>
          </a:xfrm>
        </p:grpSpPr>
        <p:sp>
          <p:nvSpPr>
            <p:cNvPr id="99" name="Freeform 99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1" name="TextBox 101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01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0989150" y="8674000"/>
            <a:ext cx="1061700" cy="642300"/>
            <a:chOff x="0" y="0"/>
            <a:chExt cx="1415600" cy="856400"/>
          </a:xfrm>
        </p:grpSpPr>
        <p:sp>
          <p:nvSpPr>
            <p:cNvPr id="103" name="Freeform 103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4" name="Freeform 104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5" name="TextBox 105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05</a:t>
              </a: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4413150" y="8674000"/>
            <a:ext cx="1061700" cy="642300"/>
            <a:chOff x="0" y="0"/>
            <a:chExt cx="1415600" cy="856400"/>
          </a:xfrm>
        </p:grpSpPr>
        <p:sp>
          <p:nvSpPr>
            <p:cNvPr id="107" name="Freeform 10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9" name="TextBox 10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06</a:t>
              </a:r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10858176" y="5401550"/>
            <a:ext cx="1061700" cy="642300"/>
            <a:chOff x="0" y="0"/>
            <a:chExt cx="1415600" cy="856400"/>
          </a:xfrm>
        </p:grpSpPr>
        <p:sp>
          <p:nvSpPr>
            <p:cNvPr id="111" name="Freeform 11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3" name="TextBox 11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03</a:t>
              </a:r>
            </a:p>
          </p:txBody>
        </p:sp>
      </p:grpSp>
      <p:sp>
        <p:nvSpPr>
          <p:cNvPr id="114" name="TextBox 114"/>
          <p:cNvSpPr txBox="1"/>
          <p:nvPr/>
        </p:nvSpPr>
        <p:spPr>
          <a:xfrm>
            <a:off x="16604325" y="91425"/>
            <a:ext cx="15925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∞ AM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4882825" y="611675"/>
            <a:ext cx="36103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Night ???</a:t>
            </a:r>
          </a:p>
        </p:txBody>
      </p:sp>
      <p:sp>
        <p:nvSpPr>
          <p:cNvPr id="116" name="Freeform 116"/>
          <p:cNvSpPr/>
          <p:nvPr/>
        </p:nvSpPr>
        <p:spPr>
          <a:xfrm>
            <a:off x="0" y="0"/>
            <a:ext cx="2550700" cy="1275350"/>
          </a:xfrm>
          <a:custGeom>
            <a:avLst/>
            <a:gdLst/>
            <a:ahLst/>
            <a:cxnLst/>
            <a:rect l="l" t="t" r="r" b="b"/>
            <a:pathLst>
              <a:path w="2550700" h="1275350">
                <a:moveTo>
                  <a:pt x="0" y="0"/>
                </a:moveTo>
                <a:lnTo>
                  <a:pt x="2550700" y="0"/>
                </a:lnTo>
                <a:lnTo>
                  <a:pt x="2550700" y="1275350"/>
                </a:lnTo>
                <a:lnTo>
                  <a:pt x="0" y="1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666" b="-16666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8076" b="8076"/>
          <a:stretch>
            <a:fillRect/>
          </a:stretch>
        </p:blipFill>
        <p:spPr>
          <a:xfrm>
            <a:off x="-89550" y="9450"/>
            <a:ext cx="1840315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8788600" y="9525000"/>
            <a:ext cx="9525000" cy="762000"/>
          </a:xfrm>
          <a:custGeom>
            <a:avLst/>
            <a:gdLst/>
            <a:ahLst/>
            <a:cxnLst/>
            <a:rect l="l" t="t" r="r" b="b"/>
            <a:pathLst>
              <a:path w="9525000" h="762000">
                <a:moveTo>
                  <a:pt x="0" y="0"/>
                </a:moveTo>
                <a:lnTo>
                  <a:pt x="9525000" y="0"/>
                </a:lnTo>
                <a:lnTo>
                  <a:pt x="9525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231350" y="7985600"/>
            <a:ext cx="2001300" cy="1313700"/>
            <a:chOff x="0" y="0"/>
            <a:chExt cx="2668400" cy="175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8397" cy="1751584"/>
            </a:xfrm>
            <a:custGeom>
              <a:avLst/>
              <a:gdLst/>
              <a:ahLst/>
              <a:cxnLst/>
              <a:rect l="l" t="t" r="r" b="b"/>
              <a:pathLst>
                <a:path w="2668397" h="1751584">
                  <a:moveTo>
                    <a:pt x="25400" y="0"/>
                  </a:moveTo>
                  <a:lnTo>
                    <a:pt x="2642997" y="0"/>
                  </a:lnTo>
                  <a:cubicBezTo>
                    <a:pt x="2656967" y="0"/>
                    <a:pt x="2668397" y="11430"/>
                    <a:pt x="2668397" y="25400"/>
                  </a:cubicBezTo>
                  <a:lnTo>
                    <a:pt x="2668397" y="1726184"/>
                  </a:lnTo>
                  <a:cubicBezTo>
                    <a:pt x="2668397" y="1740154"/>
                    <a:pt x="2656967" y="1751584"/>
                    <a:pt x="2642997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2642997" y="1700784"/>
                  </a:lnTo>
                  <a:lnTo>
                    <a:pt x="2642997" y="1726184"/>
                  </a:lnTo>
                  <a:lnTo>
                    <a:pt x="2617597" y="1726184"/>
                  </a:lnTo>
                  <a:lnTo>
                    <a:pt x="2617597" y="25400"/>
                  </a:lnTo>
                  <a:lnTo>
                    <a:pt x="2642997" y="25400"/>
                  </a:lnTo>
                  <a:lnTo>
                    <a:pt x="264299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030125" y="8599825"/>
            <a:ext cx="505650" cy="472050"/>
            <a:chOff x="0" y="0"/>
            <a:chExt cx="674200" cy="6294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648843" cy="604012"/>
            </a:xfrm>
            <a:custGeom>
              <a:avLst/>
              <a:gdLst/>
              <a:ahLst/>
              <a:cxnLst/>
              <a:rect l="l" t="t" r="r" b="b"/>
              <a:pathLst>
                <a:path w="648843" h="604012">
                  <a:moveTo>
                    <a:pt x="0" y="0"/>
                  </a:moveTo>
                  <a:lnTo>
                    <a:pt x="648843" y="0"/>
                  </a:lnTo>
                  <a:lnTo>
                    <a:pt x="648843" y="604012"/>
                  </a:lnTo>
                  <a:lnTo>
                    <a:pt x="0" y="6040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74243" cy="629412"/>
            </a:xfrm>
            <a:custGeom>
              <a:avLst/>
              <a:gdLst/>
              <a:ahLst/>
              <a:cxnLst/>
              <a:rect l="l" t="t" r="r" b="b"/>
              <a:pathLst>
                <a:path w="674243" h="629412">
                  <a:moveTo>
                    <a:pt x="12700" y="0"/>
                  </a:moveTo>
                  <a:lnTo>
                    <a:pt x="661543" y="0"/>
                  </a:lnTo>
                  <a:cubicBezTo>
                    <a:pt x="668528" y="0"/>
                    <a:pt x="674243" y="5715"/>
                    <a:pt x="674243" y="12700"/>
                  </a:cubicBezTo>
                  <a:lnTo>
                    <a:pt x="674243" y="616712"/>
                  </a:lnTo>
                  <a:cubicBezTo>
                    <a:pt x="674243" y="623697"/>
                    <a:pt x="668528" y="629412"/>
                    <a:pt x="661543" y="629412"/>
                  </a:cubicBezTo>
                  <a:lnTo>
                    <a:pt x="12700" y="629412"/>
                  </a:lnTo>
                  <a:cubicBezTo>
                    <a:pt x="5715" y="629412"/>
                    <a:pt x="0" y="623697"/>
                    <a:pt x="0" y="6167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16712"/>
                  </a:lnTo>
                  <a:lnTo>
                    <a:pt x="12700" y="616712"/>
                  </a:lnTo>
                  <a:lnTo>
                    <a:pt x="12700" y="604012"/>
                  </a:lnTo>
                  <a:lnTo>
                    <a:pt x="661543" y="604012"/>
                  </a:lnTo>
                  <a:lnTo>
                    <a:pt x="661543" y="616712"/>
                  </a:lnTo>
                  <a:lnTo>
                    <a:pt x="648843" y="616712"/>
                  </a:lnTo>
                  <a:lnTo>
                    <a:pt x="648843" y="12700"/>
                  </a:lnTo>
                  <a:lnTo>
                    <a:pt x="661543" y="12700"/>
                  </a:lnTo>
                  <a:lnTo>
                    <a:pt x="661543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610551" y="8155325"/>
            <a:ext cx="1344150" cy="27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YOU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194800" y="8941850"/>
            <a:ext cx="1145700" cy="374100"/>
            <a:chOff x="0" y="0"/>
            <a:chExt cx="1527600" cy="498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27556" cy="498856"/>
            </a:xfrm>
            <a:custGeom>
              <a:avLst/>
              <a:gdLst/>
              <a:ahLst/>
              <a:cxnLst/>
              <a:rect l="l" t="t" r="r" b="b"/>
              <a:pathLst>
                <a:path w="1527556" h="498856">
                  <a:moveTo>
                    <a:pt x="25400" y="0"/>
                  </a:moveTo>
                  <a:lnTo>
                    <a:pt x="1502156" y="0"/>
                  </a:lnTo>
                  <a:cubicBezTo>
                    <a:pt x="1516126" y="0"/>
                    <a:pt x="1527556" y="11430"/>
                    <a:pt x="1527556" y="25400"/>
                  </a:cubicBezTo>
                  <a:lnTo>
                    <a:pt x="1527556" y="473456"/>
                  </a:lnTo>
                  <a:cubicBezTo>
                    <a:pt x="1527556" y="487426"/>
                    <a:pt x="1516126" y="498856"/>
                    <a:pt x="1502156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502156" y="448056"/>
                  </a:lnTo>
                  <a:lnTo>
                    <a:pt x="1502156" y="473456"/>
                  </a:lnTo>
                  <a:lnTo>
                    <a:pt x="1476756" y="473456"/>
                  </a:lnTo>
                  <a:lnTo>
                    <a:pt x="1476756" y="25400"/>
                  </a:lnTo>
                  <a:lnTo>
                    <a:pt x="1502156" y="25400"/>
                  </a:lnTo>
                  <a:lnTo>
                    <a:pt x="150215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241250" y="8942200"/>
            <a:ext cx="1061700" cy="374100"/>
            <a:chOff x="0" y="0"/>
            <a:chExt cx="1415600" cy="498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15542" cy="498856"/>
            </a:xfrm>
            <a:custGeom>
              <a:avLst/>
              <a:gdLst/>
              <a:ahLst/>
              <a:cxnLst/>
              <a:rect l="l" t="t" r="r" b="b"/>
              <a:pathLst>
                <a:path w="1415542" h="498856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473456"/>
                  </a:lnTo>
                  <a:cubicBezTo>
                    <a:pt x="1415542" y="487426"/>
                    <a:pt x="1404112" y="498856"/>
                    <a:pt x="1390142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390142" y="448056"/>
                  </a:lnTo>
                  <a:lnTo>
                    <a:pt x="1390142" y="473456"/>
                  </a:lnTo>
                  <a:lnTo>
                    <a:pt x="1364742" y="473456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070450" y="7717200"/>
            <a:ext cx="373500" cy="273300"/>
            <a:chOff x="0" y="0"/>
            <a:chExt cx="498000" cy="364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989550" y="7549350"/>
            <a:ext cx="290100" cy="1766700"/>
            <a:chOff x="0" y="0"/>
            <a:chExt cx="386800" cy="2355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86842" cy="2355596"/>
            </a:xfrm>
            <a:custGeom>
              <a:avLst/>
              <a:gdLst/>
              <a:ahLst/>
              <a:cxnLst/>
              <a:rect l="l" t="t" r="r" b="b"/>
              <a:pathLst>
                <a:path w="386842" h="2355596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330196"/>
                  </a:lnTo>
                  <a:cubicBezTo>
                    <a:pt x="386842" y="2344166"/>
                    <a:pt x="375412" y="2355596"/>
                    <a:pt x="361442" y="2355596"/>
                  </a:cubicBezTo>
                  <a:lnTo>
                    <a:pt x="25400" y="2355596"/>
                  </a:lnTo>
                  <a:cubicBezTo>
                    <a:pt x="11430" y="2355596"/>
                    <a:pt x="0" y="2344166"/>
                    <a:pt x="0" y="233019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330196"/>
                  </a:lnTo>
                  <a:lnTo>
                    <a:pt x="25400" y="2330196"/>
                  </a:lnTo>
                  <a:lnTo>
                    <a:pt x="25400" y="2304796"/>
                  </a:lnTo>
                  <a:lnTo>
                    <a:pt x="361442" y="2304796"/>
                  </a:lnTo>
                  <a:lnTo>
                    <a:pt x="361442" y="2330196"/>
                  </a:lnTo>
                  <a:lnTo>
                    <a:pt x="336042" y="2330196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2718050" y="5518800"/>
            <a:ext cx="1061700" cy="2236500"/>
            <a:chOff x="0" y="0"/>
            <a:chExt cx="1415600" cy="2982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15542" cy="2981960"/>
            </a:xfrm>
            <a:custGeom>
              <a:avLst/>
              <a:gdLst/>
              <a:ahLst/>
              <a:cxnLst/>
              <a:rect l="l" t="t" r="r" b="b"/>
              <a:pathLst>
                <a:path w="1415542" h="2981960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2956560"/>
                  </a:lnTo>
                  <a:cubicBezTo>
                    <a:pt x="1415542" y="2970530"/>
                    <a:pt x="1404112" y="2981960"/>
                    <a:pt x="1390142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1390142" y="2931160"/>
                  </a:lnTo>
                  <a:lnTo>
                    <a:pt x="1390142" y="2956560"/>
                  </a:lnTo>
                  <a:lnTo>
                    <a:pt x="1364742" y="2956560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466050" y="7079500"/>
            <a:ext cx="290100" cy="273300"/>
            <a:chOff x="0" y="0"/>
            <a:chExt cx="386800" cy="364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0939350" y="6928450"/>
            <a:ext cx="1565100" cy="642300"/>
            <a:chOff x="0" y="0"/>
            <a:chExt cx="2086800" cy="85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86737" cy="856361"/>
            </a:xfrm>
            <a:custGeom>
              <a:avLst/>
              <a:gdLst/>
              <a:ahLst/>
              <a:cxnLst/>
              <a:rect l="l" t="t" r="r" b="b"/>
              <a:pathLst>
                <a:path w="2086737" h="856361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30961"/>
                  </a:lnTo>
                  <a:cubicBezTo>
                    <a:pt x="2086737" y="844931"/>
                    <a:pt x="2075307" y="856361"/>
                    <a:pt x="2061337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2061337" y="805561"/>
                  </a:lnTo>
                  <a:lnTo>
                    <a:pt x="2061337" y="830961"/>
                  </a:lnTo>
                  <a:lnTo>
                    <a:pt x="2035937" y="830961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3003300" y="5267100"/>
            <a:ext cx="524700" cy="273300"/>
            <a:chOff x="0" y="0"/>
            <a:chExt cx="699600" cy="364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99643" cy="364363"/>
            </a:xfrm>
            <a:custGeom>
              <a:avLst/>
              <a:gdLst/>
              <a:ahLst/>
              <a:cxnLst/>
              <a:rect l="l" t="t" r="r" b="b"/>
              <a:pathLst>
                <a:path w="699643" h="364363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338963"/>
                  </a:lnTo>
                  <a:cubicBezTo>
                    <a:pt x="699643" y="352933"/>
                    <a:pt x="688213" y="364363"/>
                    <a:pt x="674243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674243" y="313563"/>
                  </a:lnTo>
                  <a:lnTo>
                    <a:pt x="674243" y="338963"/>
                  </a:lnTo>
                  <a:lnTo>
                    <a:pt x="648843" y="338963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775250" y="7029150"/>
            <a:ext cx="290100" cy="273300"/>
            <a:chOff x="0" y="0"/>
            <a:chExt cx="386800" cy="364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701250" y="4646200"/>
            <a:ext cx="2823900" cy="642300"/>
            <a:chOff x="0" y="0"/>
            <a:chExt cx="3765200" cy="85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765169" cy="856361"/>
            </a:xfrm>
            <a:custGeom>
              <a:avLst/>
              <a:gdLst/>
              <a:ahLst/>
              <a:cxnLst/>
              <a:rect l="l" t="t" r="r" b="b"/>
              <a:pathLst>
                <a:path w="3765169" h="856361">
                  <a:moveTo>
                    <a:pt x="25400" y="0"/>
                  </a:moveTo>
                  <a:lnTo>
                    <a:pt x="3739769" y="0"/>
                  </a:lnTo>
                  <a:cubicBezTo>
                    <a:pt x="3753739" y="0"/>
                    <a:pt x="3765169" y="11430"/>
                    <a:pt x="3765169" y="25400"/>
                  </a:cubicBezTo>
                  <a:lnTo>
                    <a:pt x="3765169" y="830961"/>
                  </a:lnTo>
                  <a:cubicBezTo>
                    <a:pt x="3765169" y="844931"/>
                    <a:pt x="3753739" y="856361"/>
                    <a:pt x="373976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3739769" y="805561"/>
                  </a:lnTo>
                  <a:lnTo>
                    <a:pt x="3739769" y="830961"/>
                  </a:lnTo>
                  <a:lnTo>
                    <a:pt x="3714369" y="830961"/>
                  </a:lnTo>
                  <a:lnTo>
                    <a:pt x="3714369" y="25400"/>
                  </a:lnTo>
                  <a:lnTo>
                    <a:pt x="3739769" y="25400"/>
                  </a:lnTo>
                  <a:lnTo>
                    <a:pt x="373976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5285600" y="7448650"/>
            <a:ext cx="290100" cy="1850700"/>
            <a:chOff x="0" y="0"/>
            <a:chExt cx="386800" cy="24676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86842" cy="2467610"/>
            </a:xfrm>
            <a:custGeom>
              <a:avLst/>
              <a:gdLst/>
              <a:ahLst/>
              <a:cxnLst/>
              <a:rect l="l" t="t" r="r" b="b"/>
              <a:pathLst>
                <a:path w="386842" h="2467610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442210"/>
                  </a:lnTo>
                  <a:cubicBezTo>
                    <a:pt x="386842" y="2456180"/>
                    <a:pt x="375412" y="2467610"/>
                    <a:pt x="361442" y="2467610"/>
                  </a:cubicBezTo>
                  <a:lnTo>
                    <a:pt x="25400" y="2467610"/>
                  </a:lnTo>
                  <a:cubicBezTo>
                    <a:pt x="11430" y="2467610"/>
                    <a:pt x="0" y="2456180"/>
                    <a:pt x="0" y="244221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442210"/>
                  </a:lnTo>
                  <a:lnTo>
                    <a:pt x="25400" y="2442210"/>
                  </a:lnTo>
                  <a:lnTo>
                    <a:pt x="25400" y="2416810"/>
                  </a:lnTo>
                  <a:lnTo>
                    <a:pt x="361442" y="2416810"/>
                  </a:lnTo>
                  <a:lnTo>
                    <a:pt x="361442" y="2442210"/>
                  </a:lnTo>
                  <a:lnTo>
                    <a:pt x="336042" y="2442210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060600" y="6794150"/>
            <a:ext cx="1565100" cy="675900"/>
            <a:chOff x="0" y="0"/>
            <a:chExt cx="2086800" cy="9012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3775250" y="5820900"/>
            <a:ext cx="290100" cy="273300"/>
            <a:chOff x="0" y="0"/>
            <a:chExt cx="386800" cy="364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2466300" y="5770550"/>
            <a:ext cx="290100" cy="273300"/>
            <a:chOff x="0" y="0"/>
            <a:chExt cx="386800" cy="3644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2449250" y="4830700"/>
            <a:ext cx="290100" cy="273300"/>
            <a:chOff x="0" y="0"/>
            <a:chExt cx="386800" cy="364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4060550" y="5653050"/>
            <a:ext cx="1514700" cy="642300"/>
            <a:chOff x="0" y="0"/>
            <a:chExt cx="2019600" cy="856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19554" cy="856361"/>
            </a:xfrm>
            <a:custGeom>
              <a:avLst/>
              <a:gdLst/>
              <a:ahLst/>
              <a:cxnLst/>
              <a:rect l="l" t="t" r="r" b="b"/>
              <a:pathLst>
                <a:path w="2019554" h="856361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830961"/>
                  </a:lnTo>
                  <a:cubicBezTo>
                    <a:pt x="2019554" y="844931"/>
                    <a:pt x="2008124" y="856361"/>
                    <a:pt x="1994154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994154" y="805561"/>
                  </a:lnTo>
                  <a:lnTo>
                    <a:pt x="1994154" y="830961"/>
                  </a:lnTo>
                  <a:lnTo>
                    <a:pt x="1968754" y="830961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0956100" y="5535600"/>
            <a:ext cx="1565100" cy="675900"/>
            <a:chOff x="0" y="0"/>
            <a:chExt cx="2086800" cy="9012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1509750" y="4193100"/>
            <a:ext cx="977700" cy="927300"/>
            <a:chOff x="0" y="0"/>
            <a:chExt cx="1303600" cy="1236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303655" cy="1236345"/>
            </a:xfrm>
            <a:custGeom>
              <a:avLst/>
              <a:gdLst/>
              <a:ahLst/>
              <a:cxnLst/>
              <a:rect l="l" t="t" r="r" b="b"/>
              <a:pathLst>
                <a:path w="1303655" h="1236345">
                  <a:moveTo>
                    <a:pt x="25400" y="0"/>
                  </a:moveTo>
                  <a:lnTo>
                    <a:pt x="1278255" y="0"/>
                  </a:lnTo>
                  <a:cubicBezTo>
                    <a:pt x="1292225" y="0"/>
                    <a:pt x="1303655" y="11430"/>
                    <a:pt x="1303655" y="25400"/>
                  </a:cubicBezTo>
                  <a:lnTo>
                    <a:pt x="1303655" y="1210945"/>
                  </a:lnTo>
                  <a:cubicBezTo>
                    <a:pt x="1303655" y="1224915"/>
                    <a:pt x="1292225" y="1236345"/>
                    <a:pt x="1278255" y="1236345"/>
                  </a:cubicBezTo>
                  <a:lnTo>
                    <a:pt x="25400" y="1236345"/>
                  </a:lnTo>
                  <a:cubicBezTo>
                    <a:pt x="11430" y="1236345"/>
                    <a:pt x="0" y="1224915"/>
                    <a:pt x="0" y="121094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210945"/>
                  </a:lnTo>
                  <a:lnTo>
                    <a:pt x="25400" y="1210945"/>
                  </a:lnTo>
                  <a:lnTo>
                    <a:pt x="25400" y="1185545"/>
                  </a:lnTo>
                  <a:lnTo>
                    <a:pt x="1278255" y="1185545"/>
                  </a:lnTo>
                  <a:lnTo>
                    <a:pt x="1278255" y="1210945"/>
                  </a:lnTo>
                  <a:lnTo>
                    <a:pt x="1252855" y="1210945"/>
                  </a:lnTo>
                  <a:lnTo>
                    <a:pt x="1252855" y="25400"/>
                  </a:lnTo>
                  <a:lnTo>
                    <a:pt x="1278255" y="25400"/>
                  </a:lnTo>
                  <a:lnTo>
                    <a:pt x="1278255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5486950" y="4847550"/>
            <a:ext cx="290100" cy="273300"/>
            <a:chOff x="0" y="0"/>
            <a:chExt cx="386800" cy="3644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15721900" y="4646200"/>
            <a:ext cx="2152500" cy="2236500"/>
            <a:chOff x="0" y="0"/>
            <a:chExt cx="2870000" cy="2982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869946" cy="2981960"/>
            </a:xfrm>
            <a:custGeom>
              <a:avLst/>
              <a:gdLst/>
              <a:ahLst/>
              <a:cxnLst/>
              <a:rect l="l" t="t" r="r" b="b"/>
              <a:pathLst>
                <a:path w="2869946" h="2981960">
                  <a:moveTo>
                    <a:pt x="25400" y="0"/>
                  </a:moveTo>
                  <a:lnTo>
                    <a:pt x="2844546" y="0"/>
                  </a:lnTo>
                  <a:cubicBezTo>
                    <a:pt x="2858516" y="0"/>
                    <a:pt x="2869946" y="11430"/>
                    <a:pt x="2869946" y="25400"/>
                  </a:cubicBezTo>
                  <a:lnTo>
                    <a:pt x="2869946" y="2956560"/>
                  </a:lnTo>
                  <a:cubicBezTo>
                    <a:pt x="2869946" y="2970530"/>
                    <a:pt x="2858516" y="2981960"/>
                    <a:pt x="2844546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2844546" y="2931160"/>
                  </a:lnTo>
                  <a:lnTo>
                    <a:pt x="2844546" y="2956560"/>
                  </a:lnTo>
                  <a:lnTo>
                    <a:pt x="2819146" y="2956560"/>
                  </a:lnTo>
                  <a:lnTo>
                    <a:pt x="2819146" y="25400"/>
                  </a:lnTo>
                  <a:lnTo>
                    <a:pt x="2844546" y="25400"/>
                  </a:lnTo>
                  <a:lnTo>
                    <a:pt x="284454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16007200" y="4193100"/>
            <a:ext cx="1565100" cy="491100"/>
            <a:chOff x="0" y="0"/>
            <a:chExt cx="2086800" cy="654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086737" cy="654812"/>
            </a:xfrm>
            <a:custGeom>
              <a:avLst/>
              <a:gdLst/>
              <a:ahLst/>
              <a:cxnLst/>
              <a:rect l="l" t="t" r="r" b="b"/>
              <a:pathLst>
                <a:path w="2086737" h="65481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629412"/>
                  </a:lnTo>
                  <a:cubicBezTo>
                    <a:pt x="2086737" y="643382"/>
                    <a:pt x="2075307" y="654812"/>
                    <a:pt x="2061337" y="654812"/>
                  </a:cubicBezTo>
                  <a:lnTo>
                    <a:pt x="25400" y="654812"/>
                  </a:lnTo>
                  <a:cubicBezTo>
                    <a:pt x="11430" y="654812"/>
                    <a:pt x="0" y="643382"/>
                    <a:pt x="0" y="62941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629412"/>
                  </a:lnTo>
                  <a:lnTo>
                    <a:pt x="25400" y="629412"/>
                  </a:lnTo>
                  <a:lnTo>
                    <a:pt x="25400" y="604012"/>
                  </a:lnTo>
                  <a:lnTo>
                    <a:pt x="2061337" y="604012"/>
                  </a:lnTo>
                  <a:lnTo>
                    <a:pt x="2061337" y="629412"/>
                  </a:lnTo>
                  <a:lnTo>
                    <a:pt x="2035937" y="62941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16930200" y="6844600"/>
            <a:ext cx="373500" cy="273300"/>
            <a:chOff x="0" y="0"/>
            <a:chExt cx="498000" cy="3644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16040800" y="7079800"/>
            <a:ext cx="1514700" cy="1313700"/>
            <a:chOff x="0" y="0"/>
            <a:chExt cx="2019600" cy="17516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2019554" cy="1751584"/>
            </a:xfrm>
            <a:custGeom>
              <a:avLst/>
              <a:gdLst/>
              <a:ahLst/>
              <a:cxnLst/>
              <a:rect l="l" t="t" r="r" b="b"/>
              <a:pathLst>
                <a:path w="2019554" h="1751584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1726184"/>
                  </a:lnTo>
                  <a:cubicBezTo>
                    <a:pt x="2019554" y="1740154"/>
                    <a:pt x="2008124" y="1751584"/>
                    <a:pt x="1994154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1994154" y="1700784"/>
                  </a:lnTo>
                  <a:lnTo>
                    <a:pt x="1994154" y="1726184"/>
                  </a:lnTo>
                  <a:lnTo>
                    <a:pt x="1968754" y="1726184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14228350" y="4411150"/>
            <a:ext cx="222900" cy="273300"/>
            <a:chOff x="0" y="0"/>
            <a:chExt cx="297200" cy="3644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13439650" y="4444800"/>
            <a:ext cx="222900" cy="273300"/>
            <a:chOff x="0" y="0"/>
            <a:chExt cx="297200" cy="3644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13338950" y="3807100"/>
            <a:ext cx="524700" cy="675900"/>
            <a:chOff x="0" y="0"/>
            <a:chExt cx="699600" cy="9012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99643" cy="901192"/>
            </a:xfrm>
            <a:custGeom>
              <a:avLst/>
              <a:gdLst/>
              <a:ahLst/>
              <a:cxnLst/>
              <a:rect l="l" t="t" r="r" b="b"/>
              <a:pathLst>
                <a:path w="699643" h="901192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875792"/>
                  </a:lnTo>
                  <a:cubicBezTo>
                    <a:pt x="699643" y="889762"/>
                    <a:pt x="688213" y="901192"/>
                    <a:pt x="674243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674243" y="850392"/>
                  </a:lnTo>
                  <a:lnTo>
                    <a:pt x="674243" y="875792"/>
                  </a:lnTo>
                  <a:lnTo>
                    <a:pt x="648843" y="875792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63"/>
          <p:cNvGrpSpPr/>
          <p:nvPr/>
        </p:nvGrpSpPr>
        <p:grpSpPr>
          <a:xfrm>
            <a:off x="14144450" y="3807100"/>
            <a:ext cx="440700" cy="642300"/>
            <a:chOff x="0" y="0"/>
            <a:chExt cx="587600" cy="8564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587629" cy="856361"/>
            </a:xfrm>
            <a:custGeom>
              <a:avLst/>
              <a:gdLst/>
              <a:ahLst/>
              <a:cxnLst/>
              <a:rect l="l" t="t" r="r" b="b"/>
              <a:pathLst>
                <a:path w="587629" h="856361">
                  <a:moveTo>
                    <a:pt x="25400" y="0"/>
                  </a:moveTo>
                  <a:lnTo>
                    <a:pt x="562229" y="0"/>
                  </a:lnTo>
                  <a:cubicBezTo>
                    <a:pt x="576199" y="0"/>
                    <a:pt x="587629" y="11430"/>
                    <a:pt x="587629" y="25400"/>
                  </a:cubicBezTo>
                  <a:lnTo>
                    <a:pt x="587629" y="830961"/>
                  </a:lnTo>
                  <a:cubicBezTo>
                    <a:pt x="587629" y="844931"/>
                    <a:pt x="576199" y="856361"/>
                    <a:pt x="56222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562229" y="805561"/>
                  </a:lnTo>
                  <a:lnTo>
                    <a:pt x="562229" y="830961"/>
                  </a:lnTo>
                  <a:lnTo>
                    <a:pt x="536829" y="830961"/>
                  </a:lnTo>
                  <a:lnTo>
                    <a:pt x="536829" y="25400"/>
                  </a:lnTo>
                  <a:lnTo>
                    <a:pt x="562229" y="25400"/>
                  </a:lnTo>
                  <a:lnTo>
                    <a:pt x="56222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15721900" y="3806800"/>
            <a:ext cx="1061700" cy="642300"/>
            <a:chOff x="0" y="0"/>
            <a:chExt cx="1415600" cy="856400"/>
          </a:xfrm>
        </p:grpSpPr>
        <p:sp>
          <p:nvSpPr>
            <p:cNvPr id="66" name="Freeform 6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09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5587600" y="6173400"/>
            <a:ext cx="1061700" cy="642300"/>
            <a:chOff x="0" y="0"/>
            <a:chExt cx="1415600" cy="856400"/>
          </a:xfrm>
        </p:grpSpPr>
        <p:sp>
          <p:nvSpPr>
            <p:cNvPr id="70" name="Freeform 7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6586100" y="7717200"/>
            <a:ext cx="1061700" cy="642300"/>
            <a:chOff x="0" y="0"/>
            <a:chExt cx="1415600" cy="856400"/>
          </a:xfrm>
        </p:grpSpPr>
        <p:sp>
          <p:nvSpPr>
            <p:cNvPr id="74" name="Freeform 74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5" name="Freeform 75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12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7114600" y="5443250"/>
            <a:ext cx="1061700" cy="642300"/>
            <a:chOff x="0" y="0"/>
            <a:chExt cx="1415600" cy="856400"/>
          </a:xfrm>
        </p:grpSpPr>
        <p:sp>
          <p:nvSpPr>
            <p:cNvPr id="78" name="Freeform 78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3290050" y="4797300"/>
            <a:ext cx="1061700" cy="642300"/>
            <a:chOff x="0" y="0"/>
            <a:chExt cx="1415600" cy="856400"/>
          </a:xfrm>
        </p:grpSpPr>
        <p:sp>
          <p:nvSpPr>
            <p:cNvPr id="82" name="Freeform 82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07</a:t>
              </a:r>
            </a:p>
          </p:txBody>
        </p:sp>
      </p:grpSp>
      <p:sp>
        <p:nvSpPr>
          <p:cNvPr id="85" name="TextBox 85"/>
          <p:cNvSpPr txBox="1"/>
          <p:nvPr/>
        </p:nvSpPr>
        <p:spPr>
          <a:xfrm>
            <a:off x="13113775" y="3198225"/>
            <a:ext cx="5108550" cy="46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Left Air Vent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10989150" y="3949700"/>
            <a:ext cx="1061700" cy="642300"/>
            <a:chOff x="0" y="0"/>
            <a:chExt cx="1415600" cy="856400"/>
          </a:xfrm>
        </p:grpSpPr>
        <p:sp>
          <p:nvSpPr>
            <p:cNvPr id="87" name="Freeform 8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08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4362750" y="5552400"/>
            <a:ext cx="1061700" cy="642300"/>
            <a:chOff x="0" y="0"/>
            <a:chExt cx="1415600" cy="856400"/>
          </a:xfrm>
        </p:grpSpPr>
        <p:sp>
          <p:nvSpPr>
            <p:cNvPr id="91" name="Freeform 9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3" name="TextBox 9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04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14295626" y="6660100"/>
            <a:ext cx="1061700" cy="642300"/>
            <a:chOff x="0" y="0"/>
            <a:chExt cx="1415600" cy="856400"/>
          </a:xfrm>
        </p:grpSpPr>
        <p:sp>
          <p:nvSpPr>
            <p:cNvPr id="95" name="Freeform 95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7" name="TextBox 97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02</a:t>
              </a:r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10989150" y="6895000"/>
            <a:ext cx="1061700" cy="642300"/>
            <a:chOff x="0" y="0"/>
            <a:chExt cx="1415600" cy="856400"/>
          </a:xfrm>
        </p:grpSpPr>
        <p:sp>
          <p:nvSpPr>
            <p:cNvPr id="99" name="Freeform 99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1" name="TextBox 101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01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0989150" y="8674000"/>
            <a:ext cx="1061700" cy="642300"/>
            <a:chOff x="0" y="0"/>
            <a:chExt cx="1415600" cy="856400"/>
          </a:xfrm>
        </p:grpSpPr>
        <p:sp>
          <p:nvSpPr>
            <p:cNvPr id="103" name="Freeform 103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104" name="Freeform 104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5" name="TextBox 105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05</a:t>
              </a: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4413150" y="8674000"/>
            <a:ext cx="1061700" cy="642300"/>
            <a:chOff x="0" y="0"/>
            <a:chExt cx="1415600" cy="856400"/>
          </a:xfrm>
        </p:grpSpPr>
        <p:sp>
          <p:nvSpPr>
            <p:cNvPr id="107" name="Freeform 10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9" name="TextBox 10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06</a:t>
              </a:r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10858176" y="5401550"/>
            <a:ext cx="1061700" cy="642300"/>
            <a:chOff x="0" y="0"/>
            <a:chExt cx="1415600" cy="856400"/>
          </a:xfrm>
        </p:grpSpPr>
        <p:sp>
          <p:nvSpPr>
            <p:cNvPr id="111" name="Freeform 11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3" name="TextBox 11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03</a:t>
              </a:r>
            </a:p>
          </p:txBody>
        </p:sp>
      </p:grpSp>
      <p:sp>
        <p:nvSpPr>
          <p:cNvPr id="114" name="TextBox 114"/>
          <p:cNvSpPr txBox="1"/>
          <p:nvPr/>
        </p:nvSpPr>
        <p:spPr>
          <a:xfrm>
            <a:off x="16604325" y="91425"/>
            <a:ext cx="15925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∞ AM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4882825" y="611675"/>
            <a:ext cx="36103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Night ???</a:t>
            </a:r>
          </a:p>
        </p:txBody>
      </p:sp>
      <p:sp>
        <p:nvSpPr>
          <p:cNvPr id="116" name="Freeform 116"/>
          <p:cNvSpPr/>
          <p:nvPr/>
        </p:nvSpPr>
        <p:spPr>
          <a:xfrm>
            <a:off x="0" y="0"/>
            <a:ext cx="2550700" cy="1275350"/>
          </a:xfrm>
          <a:custGeom>
            <a:avLst/>
            <a:gdLst/>
            <a:ahLst/>
            <a:cxnLst/>
            <a:rect l="l" t="t" r="r" b="b"/>
            <a:pathLst>
              <a:path w="2550700" h="1275350">
                <a:moveTo>
                  <a:pt x="0" y="0"/>
                </a:moveTo>
                <a:lnTo>
                  <a:pt x="2550700" y="0"/>
                </a:lnTo>
                <a:lnTo>
                  <a:pt x="2550700" y="1275350"/>
                </a:lnTo>
                <a:lnTo>
                  <a:pt x="0" y="1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593" r="-8593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8788600" y="9525000"/>
            <a:ext cx="9525000" cy="762000"/>
          </a:xfrm>
          <a:custGeom>
            <a:avLst/>
            <a:gdLst/>
            <a:ahLst/>
            <a:cxnLst/>
            <a:rect l="l" t="t" r="r" b="b"/>
            <a:pathLst>
              <a:path w="9525000" h="762000">
                <a:moveTo>
                  <a:pt x="0" y="0"/>
                </a:moveTo>
                <a:lnTo>
                  <a:pt x="9525000" y="0"/>
                </a:lnTo>
                <a:lnTo>
                  <a:pt x="9525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231350" y="7985600"/>
            <a:ext cx="2001300" cy="1313700"/>
            <a:chOff x="0" y="0"/>
            <a:chExt cx="2668400" cy="175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8397" cy="1751584"/>
            </a:xfrm>
            <a:custGeom>
              <a:avLst/>
              <a:gdLst/>
              <a:ahLst/>
              <a:cxnLst/>
              <a:rect l="l" t="t" r="r" b="b"/>
              <a:pathLst>
                <a:path w="2668397" h="1751584">
                  <a:moveTo>
                    <a:pt x="25400" y="0"/>
                  </a:moveTo>
                  <a:lnTo>
                    <a:pt x="2642997" y="0"/>
                  </a:lnTo>
                  <a:cubicBezTo>
                    <a:pt x="2656967" y="0"/>
                    <a:pt x="2668397" y="11430"/>
                    <a:pt x="2668397" y="25400"/>
                  </a:cubicBezTo>
                  <a:lnTo>
                    <a:pt x="2668397" y="1726184"/>
                  </a:lnTo>
                  <a:cubicBezTo>
                    <a:pt x="2668397" y="1740154"/>
                    <a:pt x="2656967" y="1751584"/>
                    <a:pt x="2642997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2642997" y="1700784"/>
                  </a:lnTo>
                  <a:lnTo>
                    <a:pt x="2642997" y="1726184"/>
                  </a:lnTo>
                  <a:lnTo>
                    <a:pt x="2617597" y="1726184"/>
                  </a:lnTo>
                  <a:lnTo>
                    <a:pt x="2617597" y="25400"/>
                  </a:lnTo>
                  <a:lnTo>
                    <a:pt x="2642997" y="25400"/>
                  </a:lnTo>
                  <a:lnTo>
                    <a:pt x="264299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030125" y="8599825"/>
            <a:ext cx="505650" cy="472050"/>
            <a:chOff x="0" y="0"/>
            <a:chExt cx="674200" cy="6294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648843" cy="604012"/>
            </a:xfrm>
            <a:custGeom>
              <a:avLst/>
              <a:gdLst/>
              <a:ahLst/>
              <a:cxnLst/>
              <a:rect l="l" t="t" r="r" b="b"/>
              <a:pathLst>
                <a:path w="648843" h="604012">
                  <a:moveTo>
                    <a:pt x="0" y="0"/>
                  </a:moveTo>
                  <a:lnTo>
                    <a:pt x="648843" y="0"/>
                  </a:lnTo>
                  <a:lnTo>
                    <a:pt x="648843" y="604012"/>
                  </a:lnTo>
                  <a:lnTo>
                    <a:pt x="0" y="6040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74243" cy="629412"/>
            </a:xfrm>
            <a:custGeom>
              <a:avLst/>
              <a:gdLst/>
              <a:ahLst/>
              <a:cxnLst/>
              <a:rect l="l" t="t" r="r" b="b"/>
              <a:pathLst>
                <a:path w="674243" h="629412">
                  <a:moveTo>
                    <a:pt x="12700" y="0"/>
                  </a:moveTo>
                  <a:lnTo>
                    <a:pt x="661543" y="0"/>
                  </a:lnTo>
                  <a:cubicBezTo>
                    <a:pt x="668528" y="0"/>
                    <a:pt x="674243" y="5715"/>
                    <a:pt x="674243" y="12700"/>
                  </a:cubicBezTo>
                  <a:lnTo>
                    <a:pt x="674243" y="616712"/>
                  </a:lnTo>
                  <a:cubicBezTo>
                    <a:pt x="674243" y="623697"/>
                    <a:pt x="668528" y="629412"/>
                    <a:pt x="661543" y="629412"/>
                  </a:cubicBezTo>
                  <a:lnTo>
                    <a:pt x="12700" y="629412"/>
                  </a:lnTo>
                  <a:cubicBezTo>
                    <a:pt x="5715" y="629412"/>
                    <a:pt x="0" y="623697"/>
                    <a:pt x="0" y="6167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16712"/>
                  </a:lnTo>
                  <a:lnTo>
                    <a:pt x="12700" y="616712"/>
                  </a:lnTo>
                  <a:lnTo>
                    <a:pt x="12700" y="604012"/>
                  </a:lnTo>
                  <a:lnTo>
                    <a:pt x="661543" y="604012"/>
                  </a:lnTo>
                  <a:lnTo>
                    <a:pt x="661543" y="616712"/>
                  </a:lnTo>
                  <a:lnTo>
                    <a:pt x="648843" y="616712"/>
                  </a:lnTo>
                  <a:lnTo>
                    <a:pt x="648843" y="12700"/>
                  </a:lnTo>
                  <a:lnTo>
                    <a:pt x="661543" y="12700"/>
                  </a:lnTo>
                  <a:lnTo>
                    <a:pt x="661543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610551" y="8155325"/>
            <a:ext cx="1344150" cy="27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YOU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194800" y="8941850"/>
            <a:ext cx="1145700" cy="374100"/>
            <a:chOff x="0" y="0"/>
            <a:chExt cx="1527600" cy="498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27556" cy="498856"/>
            </a:xfrm>
            <a:custGeom>
              <a:avLst/>
              <a:gdLst/>
              <a:ahLst/>
              <a:cxnLst/>
              <a:rect l="l" t="t" r="r" b="b"/>
              <a:pathLst>
                <a:path w="1527556" h="498856">
                  <a:moveTo>
                    <a:pt x="25400" y="0"/>
                  </a:moveTo>
                  <a:lnTo>
                    <a:pt x="1502156" y="0"/>
                  </a:lnTo>
                  <a:cubicBezTo>
                    <a:pt x="1516126" y="0"/>
                    <a:pt x="1527556" y="11430"/>
                    <a:pt x="1527556" y="25400"/>
                  </a:cubicBezTo>
                  <a:lnTo>
                    <a:pt x="1527556" y="473456"/>
                  </a:lnTo>
                  <a:cubicBezTo>
                    <a:pt x="1527556" y="487426"/>
                    <a:pt x="1516126" y="498856"/>
                    <a:pt x="1502156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502156" y="448056"/>
                  </a:lnTo>
                  <a:lnTo>
                    <a:pt x="1502156" y="473456"/>
                  </a:lnTo>
                  <a:lnTo>
                    <a:pt x="1476756" y="473456"/>
                  </a:lnTo>
                  <a:lnTo>
                    <a:pt x="1476756" y="25400"/>
                  </a:lnTo>
                  <a:lnTo>
                    <a:pt x="1502156" y="25400"/>
                  </a:lnTo>
                  <a:lnTo>
                    <a:pt x="150215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241250" y="8942200"/>
            <a:ext cx="1061700" cy="374100"/>
            <a:chOff x="0" y="0"/>
            <a:chExt cx="1415600" cy="498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15542" cy="498856"/>
            </a:xfrm>
            <a:custGeom>
              <a:avLst/>
              <a:gdLst/>
              <a:ahLst/>
              <a:cxnLst/>
              <a:rect l="l" t="t" r="r" b="b"/>
              <a:pathLst>
                <a:path w="1415542" h="498856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473456"/>
                  </a:lnTo>
                  <a:cubicBezTo>
                    <a:pt x="1415542" y="487426"/>
                    <a:pt x="1404112" y="498856"/>
                    <a:pt x="1390142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390142" y="448056"/>
                  </a:lnTo>
                  <a:lnTo>
                    <a:pt x="1390142" y="473456"/>
                  </a:lnTo>
                  <a:lnTo>
                    <a:pt x="1364742" y="473456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070450" y="7717200"/>
            <a:ext cx="373500" cy="273300"/>
            <a:chOff x="0" y="0"/>
            <a:chExt cx="498000" cy="364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989550" y="7549350"/>
            <a:ext cx="290100" cy="1766700"/>
            <a:chOff x="0" y="0"/>
            <a:chExt cx="386800" cy="2355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86842" cy="2355596"/>
            </a:xfrm>
            <a:custGeom>
              <a:avLst/>
              <a:gdLst/>
              <a:ahLst/>
              <a:cxnLst/>
              <a:rect l="l" t="t" r="r" b="b"/>
              <a:pathLst>
                <a:path w="386842" h="2355596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330196"/>
                  </a:lnTo>
                  <a:cubicBezTo>
                    <a:pt x="386842" y="2344166"/>
                    <a:pt x="375412" y="2355596"/>
                    <a:pt x="361442" y="2355596"/>
                  </a:cubicBezTo>
                  <a:lnTo>
                    <a:pt x="25400" y="2355596"/>
                  </a:lnTo>
                  <a:cubicBezTo>
                    <a:pt x="11430" y="2355596"/>
                    <a:pt x="0" y="2344166"/>
                    <a:pt x="0" y="233019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330196"/>
                  </a:lnTo>
                  <a:lnTo>
                    <a:pt x="25400" y="2330196"/>
                  </a:lnTo>
                  <a:lnTo>
                    <a:pt x="25400" y="2304796"/>
                  </a:lnTo>
                  <a:lnTo>
                    <a:pt x="361442" y="2304796"/>
                  </a:lnTo>
                  <a:lnTo>
                    <a:pt x="361442" y="2330196"/>
                  </a:lnTo>
                  <a:lnTo>
                    <a:pt x="336042" y="2330196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2718050" y="5518800"/>
            <a:ext cx="1061700" cy="2236500"/>
            <a:chOff x="0" y="0"/>
            <a:chExt cx="1415600" cy="2982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15542" cy="2981960"/>
            </a:xfrm>
            <a:custGeom>
              <a:avLst/>
              <a:gdLst/>
              <a:ahLst/>
              <a:cxnLst/>
              <a:rect l="l" t="t" r="r" b="b"/>
              <a:pathLst>
                <a:path w="1415542" h="2981960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2956560"/>
                  </a:lnTo>
                  <a:cubicBezTo>
                    <a:pt x="1415542" y="2970530"/>
                    <a:pt x="1404112" y="2981960"/>
                    <a:pt x="1390142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1390142" y="2931160"/>
                  </a:lnTo>
                  <a:lnTo>
                    <a:pt x="1390142" y="2956560"/>
                  </a:lnTo>
                  <a:lnTo>
                    <a:pt x="1364742" y="2956560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466050" y="7079500"/>
            <a:ext cx="290100" cy="273300"/>
            <a:chOff x="0" y="0"/>
            <a:chExt cx="386800" cy="364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0939350" y="6928450"/>
            <a:ext cx="1565100" cy="642300"/>
            <a:chOff x="0" y="0"/>
            <a:chExt cx="2086800" cy="85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86737" cy="856361"/>
            </a:xfrm>
            <a:custGeom>
              <a:avLst/>
              <a:gdLst/>
              <a:ahLst/>
              <a:cxnLst/>
              <a:rect l="l" t="t" r="r" b="b"/>
              <a:pathLst>
                <a:path w="2086737" h="856361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30961"/>
                  </a:lnTo>
                  <a:cubicBezTo>
                    <a:pt x="2086737" y="844931"/>
                    <a:pt x="2075307" y="856361"/>
                    <a:pt x="2061337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2061337" y="805561"/>
                  </a:lnTo>
                  <a:lnTo>
                    <a:pt x="2061337" y="830961"/>
                  </a:lnTo>
                  <a:lnTo>
                    <a:pt x="2035937" y="830961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3003300" y="5267100"/>
            <a:ext cx="524700" cy="273300"/>
            <a:chOff x="0" y="0"/>
            <a:chExt cx="699600" cy="364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99643" cy="364363"/>
            </a:xfrm>
            <a:custGeom>
              <a:avLst/>
              <a:gdLst/>
              <a:ahLst/>
              <a:cxnLst/>
              <a:rect l="l" t="t" r="r" b="b"/>
              <a:pathLst>
                <a:path w="699643" h="364363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338963"/>
                  </a:lnTo>
                  <a:cubicBezTo>
                    <a:pt x="699643" y="352933"/>
                    <a:pt x="688213" y="364363"/>
                    <a:pt x="674243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674243" y="313563"/>
                  </a:lnTo>
                  <a:lnTo>
                    <a:pt x="674243" y="338963"/>
                  </a:lnTo>
                  <a:lnTo>
                    <a:pt x="648843" y="338963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775250" y="7029150"/>
            <a:ext cx="290100" cy="273300"/>
            <a:chOff x="0" y="0"/>
            <a:chExt cx="386800" cy="364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701250" y="4646200"/>
            <a:ext cx="2823900" cy="642300"/>
            <a:chOff x="0" y="0"/>
            <a:chExt cx="3765200" cy="85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765169" cy="856361"/>
            </a:xfrm>
            <a:custGeom>
              <a:avLst/>
              <a:gdLst/>
              <a:ahLst/>
              <a:cxnLst/>
              <a:rect l="l" t="t" r="r" b="b"/>
              <a:pathLst>
                <a:path w="3765169" h="856361">
                  <a:moveTo>
                    <a:pt x="25400" y="0"/>
                  </a:moveTo>
                  <a:lnTo>
                    <a:pt x="3739769" y="0"/>
                  </a:lnTo>
                  <a:cubicBezTo>
                    <a:pt x="3753739" y="0"/>
                    <a:pt x="3765169" y="11430"/>
                    <a:pt x="3765169" y="25400"/>
                  </a:cubicBezTo>
                  <a:lnTo>
                    <a:pt x="3765169" y="830961"/>
                  </a:lnTo>
                  <a:cubicBezTo>
                    <a:pt x="3765169" y="844931"/>
                    <a:pt x="3753739" y="856361"/>
                    <a:pt x="373976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3739769" y="805561"/>
                  </a:lnTo>
                  <a:lnTo>
                    <a:pt x="3739769" y="830961"/>
                  </a:lnTo>
                  <a:lnTo>
                    <a:pt x="3714369" y="830961"/>
                  </a:lnTo>
                  <a:lnTo>
                    <a:pt x="3714369" y="25400"/>
                  </a:lnTo>
                  <a:lnTo>
                    <a:pt x="3739769" y="25400"/>
                  </a:lnTo>
                  <a:lnTo>
                    <a:pt x="373976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5285600" y="7448650"/>
            <a:ext cx="290100" cy="1850700"/>
            <a:chOff x="0" y="0"/>
            <a:chExt cx="386800" cy="24676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86842" cy="2467610"/>
            </a:xfrm>
            <a:custGeom>
              <a:avLst/>
              <a:gdLst/>
              <a:ahLst/>
              <a:cxnLst/>
              <a:rect l="l" t="t" r="r" b="b"/>
              <a:pathLst>
                <a:path w="386842" h="2467610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442210"/>
                  </a:lnTo>
                  <a:cubicBezTo>
                    <a:pt x="386842" y="2456180"/>
                    <a:pt x="375412" y="2467610"/>
                    <a:pt x="361442" y="2467610"/>
                  </a:cubicBezTo>
                  <a:lnTo>
                    <a:pt x="25400" y="2467610"/>
                  </a:lnTo>
                  <a:cubicBezTo>
                    <a:pt x="11430" y="2467610"/>
                    <a:pt x="0" y="2456180"/>
                    <a:pt x="0" y="244221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442210"/>
                  </a:lnTo>
                  <a:lnTo>
                    <a:pt x="25400" y="2442210"/>
                  </a:lnTo>
                  <a:lnTo>
                    <a:pt x="25400" y="2416810"/>
                  </a:lnTo>
                  <a:lnTo>
                    <a:pt x="361442" y="2416810"/>
                  </a:lnTo>
                  <a:lnTo>
                    <a:pt x="361442" y="2442210"/>
                  </a:lnTo>
                  <a:lnTo>
                    <a:pt x="336042" y="2442210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060600" y="6794150"/>
            <a:ext cx="1565100" cy="675900"/>
            <a:chOff x="0" y="0"/>
            <a:chExt cx="2086800" cy="9012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3775250" y="5820900"/>
            <a:ext cx="290100" cy="273300"/>
            <a:chOff x="0" y="0"/>
            <a:chExt cx="386800" cy="364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2466300" y="5770550"/>
            <a:ext cx="290100" cy="273300"/>
            <a:chOff x="0" y="0"/>
            <a:chExt cx="386800" cy="3644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2449250" y="4830700"/>
            <a:ext cx="290100" cy="273300"/>
            <a:chOff x="0" y="0"/>
            <a:chExt cx="386800" cy="364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4060550" y="5653050"/>
            <a:ext cx="1514700" cy="642300"/>
            <a:chOff x="0" y="0"/>
            <a:chExt cx="2019600" cy="856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19554" cy="856361"/>
            </a:xfrm>
            <a:custGeom>
              <a:avLst/>
              <a:gdLst/>
              <a:ahLst/>
              <a:cxnLst/>
              <a:rect l="l" t="t" r="r" b="b"/>
              <a:pathLst>
                <a:path w="2019554" h="856361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830961"/>
                  </a:lnTo>
                  <a:cubicBezTo>
                    <a:pt x="2019554" y="844931"/>
                    <a:pt x="2008124" y="856361"/>
                    <a:pt x="1994154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994154" y="805561"/>
                  </a:lnTo>
                  <a:lnTo>
                    <a:pt x="1994154" y="830961"/>
                  </a:lnTo>
                  <a:lnTo>
                    <a:pt x="1968754" y="830961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0956100" y="5535600"/>
            <a:ext cx="1565100" cy="675900"/>
            <a:chOff x="0" y="0"/>
            <a:chExt cx="2086800" cy="9012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1509750" y="4193100"/>
            <a:ext cx="977700" cy="927300"/>
            <a:chOff x="0" y="0"/>
            <a:chExt cx="1303600" cy="1236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303655" cy="1236345"/>
            </a:xfrm>
            <a:custGeom>
              <a:avLst/>
              <a:gdLst/>
              <a:ahLst/>
              <a:cxnLst/>
              <a:rect l="l" t="t" r="r" b="b"/>
              <a:pathLst>
                <a:path w="1303655" h="1236345">
                  <a:moveTo>
                    <a:pt x="25400" y="0"/>
                  </a:moveTo>
                  <a:lnTo>
                    <a:pt x="1278255" y="0"/>
                  </a:lnTo>
                  <a:cubicBezTo>
                    <a:pt x="1292225" y="0"/>
                    <a:pt x="1303655" y="11430"/>
                    <a:pt x="1303655" y="25400"/>
                  </a:cubicBezTo>
                  <a:lnTo>
                    <a:pt x="1303655" y="1210945"/>
                  </a:lnTo>
                  <a:cubicBezTo>
                    <a:pt x="1303655" y="1224915"/>
                    <a:pt x="1292225" y="1236345"/>
                    <a:pt x="1278255" y="1236345"/>
                  </a:cubicBezTo>
                  <a:lnTo>
                    <a:pt x="25400" y="1236345"/>
                  </a:lnTo>
                  <a:cubicBezTo>
                    <a:pt x="11430" y="1236345"/>
                    <a:pt x="0" y="1224915"/>
                    <a:pt x="0" y="121094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210945"/>
                  </a:lnTo>
                  <a:lnTo>
                    <a:pt x="25400" y="1210945"/>
                  </a:lnTo>
                  <a:lnTo>
                    <a:pt x="25400" y="1185545"/>
                  </a:lnTo>
                  <a:lnTo>
                    <a:pt x="1278255" y="1185545"/>
                  </a:lnTo>
                  <a:lnTo>
                    <a:pt x="1278255" y="1210945"/>
                  </a:lnTo>
                  <a:lnTo>
                    <a:pt x="1252855" y="1210945"/>
                  </a:lnTo>
                  <a:lnTo>
                    <a:pt x="1252855" y="25400"/>
                  </a:lnTo>
                  <a:lnTo>
                    <a:pt x="1278255" y="25400"/>
                  </a:lnTo>
                  <a:lnTo>
                    <a:pt x="1278255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5486950" y="4847550"/>
            <a:ext cx="290100" cy="273300"/>
            <a:chOff x="0" y="0"/>
            <a:chExt cx="386800" cy="3644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15721900" y="4646200"/>
            <a:ext cx="2152500" cy="2236500"/>
            <a:chOff x="0" y="0"/>
            <a:chExt cx="2870000" cy="2982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869946" cy="2981960"/>
            </a:xfrm>
            <a:custGeom>
              <a:avLst/>
              <a:gdLst/>
              <a:ahLst/>
              <a:cxnLst/>
              <a:rect l="l" t="t" r="r" b="b"/>
              <a:pathLst>
                <a:path w="2869946" h="2981960">
                  <a:moveTo>
                    <a:pt x="25400" y="0"/>
                  </a:moveTo>
                  <a:lnTo>
                    <a:pt x="2844546" y="0"/>
                  </a:lnTo>
                  <a:cubicBezTo>
                    <a:pt x="2858516" y="0"/>
                    <a:pt x="2869946" y="11430"/>
                    <a:pt x="2869946" y="25400"/>
                  </a:cubicBezTo>
                  <a:lnTo>
                    <a:pt x="2869946" y="2956560"/>
                  </a:lnTo>
                  <a:cubicBezTo>
                    <a:pt x="2869946" y="2970530"/>
                    <a:pt x="2858516" y="2981960"/>
                    <a:pt x="2844546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2844546" y="2931160"/>
                  </a:lnTo>
                  <a:lnTo>
                    <a:pt x="2844546" y="2956560"/>
                  </a:lnTo>
                  <a:lnTo>
                    <a:pt x="2819146" y="2956560"/>
                  </a:lnTo>
                  <a:lnTo>
                    <a:pt x="2819146" y="25400"/>
                  </a:lnTo>
                  <a:lnTo>
                    <a:pt x="2844546" y="25400"/>
                  </a:lnTo>
                  <a:lnTo>
                    <a:pt x="284454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16007200" y="4193100"/>
            <a:ext cx="1565100" cy="491100"/>
            <a:chOff x="0" y="0"/>
            <a:chExt cx="2086800" cy="654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086737" cy="654812"/>
            </a:xfrm>
            <a:custGeom>
              <a:avLst/>
              <a:gdLst/>
              <a:ahLst/>
              <a:cxnLst/>
              <a:rect l="l" t="t" r="r" b="b"/>
              <a:pathLst>
                <a:path w="2086737" h="65481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629412"/>
                  </a:lnTo>
                  <a:cubicBezTo>
                    <a:pt x="2086737" y="643382"/>
                    <a:pt x="2075307" y="654812"/>
                    <a:pt x="2061337" y="654812"/>
                  </a:cubicBezTo>
                  <a:lnTo>
                    <a:pt x="25400" y="654812"/>
                  </a:lnTo>
                  <a:cubicBezTo>
                    <a:pt x="11430" y="654812"/>
                    <a:pt x="0" y="643382"/>
                    <a:pt x="0" y="62941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629412"/>
                  </a:lnTo>
                  <a:lnTo>
                    <a:pt x="25400" y="629412"/>
                  </a:lnTo>
                  <a:lnTo>
                    <a:pt x="25400" y="604012"/>
                  </a:lnTo>
                  <a:lnTo>
                    <a:pt x="2061337" y="604012"/>
                  </a:lnTo>
                  <a:lnTo>
                    <a:pt x="2061337" y="629412"/>
                  </a:lnTo>
                  <a:lnTo>
                    <a:pt x="2035937" y="62941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16930200" y="6844600"/>
            <a:ext cx="373500" cy="273300"/>
            <a:chOff x="0" y="0"/>
            <a:chExt cx="498000" cy="3644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16040800" y="7079800"/>
            <a:ext cx="1514700" cy="1313700"/>
            <a:chOff x="0" y="0"/>
            <a:chExt cx="2019600" cy="17516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2019554" cy="1751584"/>
            </a:xfrm>
            <a:custGeom>
              <a:avLst/>
              <a:gdLst/>
              <a:ahLst/>
              <a:cxnLst/>
              <a:rect l="l" t="t" r="r" b="b"/>
              <a:pathLst>
                <a:path w="2019554" h="1751584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1726184"/>
                  </a:lnTo>
                  <a:cubicBezTo>
                    <a:pt x="2019554" y="1740154"/>
                    <a:pt x="2008124" y="1751584"/>
                    <a:pt x="1994154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1994154" y="1700784"/>
                  </a:lnTo>
                  <a:lnTo>
                    <a:pt x="1994154" y="1726184"/>
                  </a:lnTo>
                  <a:lnTo>
                    <a:pt x="1968754" y="1726184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14228350" y="4411150"/>
            <a:ext cx="222900" cy="273300"/>
            <a:chOff x="0" y="0"/>
            <a:chExt cx="297200" cy="3644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13439650" y="4444800"/>
            <a:ext cx="222900" cy="273300"/>
            <a:chOff x="0" y="0"/>
            <a:chExt cx="297200" cy="3644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13338950" y="3807100"/>
            <a:ext cx="524700" cy="675900"/>
            <a:chOff x="0" y="0"/>
            <a:chExt cx="699600" cy="9012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99643" cy="901192"/>
            </a:xfrm>
            <a:custGeom>
              <a:avLst/>
              <a:gdLst/>
              <a:ahLst/>
              <a:cxnLst/>
              <a:rect l="l" t="t" r="r" b="b"/>
              <a:pathLst>
                <a:path w="699643" h="901192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875792"/>
                  </a:lnTo>
                  <a:cubicBezTo>
                    <a:pt x="699643" y="889762"/>
                    <a:pt x="688213" y="901192"/>
                    <a:pt x="674243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674243" y="850392"/>
                  </a:lnTo>
                  <a:lnTo>
                    <a:pt x="674243" y="875792"/>
                  </a:lnTo>
                  <a:lnTo>
                    <a:pt x="648843" y="875792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63"/>
          <p:cNvGrpSpPr/>
          <p:nvPr/>
        </p:nvGrpSpPr>
        <p:grpSpPr>
          <a:xfrm>
            <a:off x="14144450" y="3807100"/>
            <a:ext cx="440700" cy="642300"/>
            <a:chOff x="0" y="0"/>
            <a:chExt cx="587600" cy="8564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587629" cy="856361"/>
            </a:xfrm>
            <a:custGeom>
              <a:avLst/>
              <a:gdLst/>
              <a:ahLst/>
              <a:cxnLst/>
              <a:rect l="l" t="t" r="r" b="b"/>
              <a:pathLst>
                <a:path w="587629" h="856361">
                  <a:moveTo>
                    <a:pt x="25400" y="0"/>
                  </a:moveTo>
                  <a:lnTo>
                    <a:pt x="562229" y="0"/>
                  </a:lnTo>
                  <a:cubicBezTo>
                    <a:pt x="576199" y="0"/>
                    <a:pt x="587629" y="11430"/>
                    <a:pt x="587629" y="25400"/>
                  </a:cubicBezTo>
                  <a:lnTo>
                    <a:pt x="587629" y="830961"/>
                  </a:lnTo>
                  <a:cubicBezTo>
                    <a:pt x="587629" y="844931"/>
                    <a:pt x="576199" y="856361"/>
                    <a:pt x="56222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562229" y="805561"/>
                  </a:lnTo>
                  <a:lnTo>
                    <a:pt x="562229" y="830961"/>
                  </a:lnTo>
                  <a:lnTo>
                    <a:pt x="536829" y="830961"/>
                  </a:lnTo>
                  <a:lnTo>
                    <a:pt x="536829" y="25400"/>
                  </a:lnTo>
                  <a:lnTo>
                    <a:pt x="562229" y="25400"/>
                  </a:lnTo>
                  <a:lnTo>
                    <a:pt x="56222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15721900" y="3806800"/>
            <a:ext cx="1061700" cy="642300"/>
            <a:chOff x="0" y="0"/>
            <a:chExt cx="1415600" cy="856400"/>
          </a:xfrm>
        </p:grpSpPr>
        <p:sp>
          <p:nvSpPr>
            <p:cNvPr id="66" name="Freeform 6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09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5587600" y="6173400"/>
            <a:ext cx="1061700" cy="642300"/>
            <a:chOff x="0" y="0"/>
            <a:chExt cx="1415600" cy="856400"/>
          </a:xfrm>
        </p:grpSpPr>
        <p:sp>
          <p:nvSpPr>
            <p:cNvPr id="70" name="Freeform 7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6586100" y="7717200"/>
            <a:ext cx="1061700" cy="642300"/>
            <a:chOff x="0" y="0"/>
            <a:chExt cx="1415600" cy="856400"/>
          </a:xfrm>
        </p:grpSpPr>
        <p:sp>
          <p:nvSpPr>
            <p:cNvPr id="74" name="Freeform 74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5" name="Freeform 75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12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7114600" y="5443250"/>
            <a:ext cx="1061700" cy="642300"/>
            <a:chOff x="0" y="0"/>
            <a:chExt cx="1415600" cy="856400"/>
          </a:xfrm>
        </p:grpSpPr>
        <p:sp>
          <p:nvSpPr>
            <p:cNvPr id="78" name="Freeform 78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3290050" y="4797300"/>
            <a:ext cx="1061700" cy="642300"/>
            <a:chOff x="0" y="0"/>
            <a:chExt cx="1415600" cy="856400"/>
          </a:xfrm>
        </p:grpSpPr>
        <p:sp>
          <p:nvSpPr>
            <p:cNvPr id="82" name="Freeform 82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07</a:t>
              </a:r>
            </a:p>
          </p:txBody>
        </p:sp>
      </p:grpSp>
      <p:sp>
        <p:nvSpPr>
          <p:cNvPr id="85" name="TextBox 85"/>
          <p:cNvSpPr txBox="1"/>
          <p:nvPr/>
        </p:nvSpPr>
        <p:spPr>
          <a:xfrm>
            <a:off x="13180925" y="3060175"/>
            <a:ext cx="5016150" cy="59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Parts/Service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10989150" y="3949700"/>
            <a:ext cx="1061700" cy="642300"/>
            <a:chOff x="0" y="0"/>
            <a:chExt cx="1415600" cy="856400"/>
          </a:xfrm>
        </p:grpSpPr>
        <p:sp>
          <p:nvSpPr>
            <p:cNvPr id="87" name="Freeform 8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08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4362750" y="5552400"/>
            <a:ext cx="1061700" cy="642300"/>
            <a:chOff x="0" y="0"/>
            <a:chExt cx="1415600" cy="856400"/>
          </a:xfrm>
        </p:grpSpPr>
        <p:sp>
          <p:nvSpPr>
            <p:cNvPr id="91" name="Freeform 9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3" name="TextBox 9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04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14295626" y="6660100"/>
            <a:ext cx="1061700" cy="642300"/>
            <a:chOff x="0" y="0"/>
            <a:chExt cx="1415600" cy="856400"/>
          </a:xfrm>
        </p:grpSpPr>
        <p:sp>
          <p:nvSpPr>
            <p:cNvPr id="95" name="Freeform 95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7" name="TextBox 97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02</a:t>
              </a:r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10989150" y="6895000"/>
            <a:ext cx="1061700" cy="642300"/>
            <a:chOff x="0" y="0"/>
            <a:chExt cx="1415600" cy="856400"/>
          </a:xfrm>
        </p:grpSpPr>
        <p:sp>
          <p:nvSpPr>
            <p:cNvPr id="99" name="Freeform 99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1" name="TextBox 101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01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0989150" y="8674000"/>
            <a:ext cx="1061700" cy="642300"/>
            <a:chOff x="0" y="0"/>
            <a:chExt cx="1415600" cy="856400"/>
          </a:xfrm>
        </p:grpSpPr>
        <p:sp>
          <p:nvSpPr>
            <p:cNvPr id="103" name="Freeform 103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4" name="Freeform 104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5" name="TextBox 105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05</a:t>
              </a: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4413150" y="8674000"/>
            <a:ext cx="1061700" cy="642300"/>
            <a:chOff x="0" y="0"/>
            <a:chExt cx="1415600" cy="856400"/>
          </a:xfrm>
        </p:grpSpPr>
        <p:sp>
          <p:nvSpPr>
            <p:cNvPr id="107" name="Freeform 10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9" name="TextBox 10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06</a:t>
              </a:r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10858176" y="5401550"/>
            <a:ext cx="1061700" cy="642300"/>
            <a:chOff x="0" y="0"/>
            <a:chExt cx="1415600" cy="856400"/>
          </a:xfrm>
        </p:grpSpPr>
        <p:sp>
          <p:nvSpPr>
            <p:cNvPr id="111" name="Freeform 11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3" name="TextBox 11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03</a:t>
              </a:r>
            </a:p>
          </p:txBody>
        </p:sp>
      </p:grpSp>
      <p:sp>
        <p:nvSpPr>
          <p:cNvPr id="114" name="TextBox 114"/>
          <p:cNvSpPr txBox="1"/>
          <p:nvPr/>
        </p:nvSpPr>
        <p:spPr>
          <a:xfrm>
            <a:off x="16604325" y="91425"/>
            <a:ext cx="15925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∞ AM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4882825" y="611675"/>
            <a:ext cx="36103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Night ???</a:t>
            </a:r>
          </a:p>
        </p:txBody>
      </p:sp>
      <p:sp>
        <p:nvSpPr>
          <p:cNvPr id="116" name="Freeform 116"/>
          <p:cNvSpPr/>
          <p:nvPr/>
        </p:nvSpPr>
        <p:spPr>
          <a:xfrm>
            <a:off x="0" y="0"/>
            <a:ext cx="2550700" cy="1275350"/>
          </a:xfrm>
          <a:custGeom>
            <a:avLst/>
            <a:gdLst/>
            <a:ahLst/>
            <a:cxnLst/>
            <a:rect l="l" t="t" r="r" b="b"/>
            <a:pathLst>
              <a:path w="2550700" h="1275350">
                <a:moveTo>
                  <a:pt x="0" y="0"/>
                </a:moveTo>
                <a:lnTo>
                  <a:pt x="2550700" y="0"/>
                </a:lnTo>
                <a:lnTo>
                  <a:pt x="2550700" y="1275350"/>
                </a:lnTo>
                <a:lnTo>
                  <a:pt x="0" y="1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593" r="-8593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2653" b="12653"/>
          <a:stretch>
            <a:fillRect/>
          </a:stretch>
        </p:blipFill>
        <p:spPr>
          <a:xfrm>
            <a:off x="0" y="0"/>
            <a:ext cx="18288002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8788600" y="9525000"/>
            <a:ext cx="9525000" cy="762000"/>
          </a:xfrm>
          <a:custGeom>
            <a:avLst/>
            <a:gdLst/>
            <a:ahLst/>
            <a:cxnLst/>
            <a:rect l="l" t="t" r="r" b="b"/>
            <a:pathLst>
              <a:path w="9525000" h="762000">
                <a:moveTo>
                  <a:pt x="0" y="0"/>
                </a:moveTo>
                <a:lnTo>
                  <a:pt x="9525000" y="0"/>
                </a:lnTo>
                <a:lnTo>
                  <a:pt x="9525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231350" y="7985600"/>
            <a:ext cx="2001300" cy="1313700"/>
            <a:chOff x="0" y="0"/>
            <a:chExt cx="2668400" cy="175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8397" cy="1751584"/>
            </a:xfrm>
            <a:custGeom>
              <a:avLst/>
              <a:gdLst/>
              <a:ahLst/>
              <a:cxnLst/>
              <a:rect l="l" t="t" r="r" b="b"/>
              <a:pathLst>
                <a:path w="2668397" h="1751584">
                  <a:moveTo>
                    <a:pt x="25400" y="0"/>
                  </a:moveTo>
                  <a:lnTo>
                    <a:pt x="2642997" y="0"/>
                  </a:lnTo>
                  <a:cubicBezTo>
                    <a:pt x="2656967" y="0"/>
                    <a:pt x="2668397" y="11430"/>
                    <a:pt x="2668397" y="25400"/>
                  </a:cubicBezTo>
                  <a:lnTo>
                    <a:pt x="2668397" y="1726184"/>
                  </a:lnTo>
                  <a:cubicBezTo>
                    <a:pt x="2668397" y="1740154"/>
                    <a:pt x="2656967" y="1751584"/>
                    <a:pt x="2642997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2642997" y="1700784"/>
                  </a:lnTo>
                  <a:lnTo>
                    <a:pt x="2642997" y="1726184"/>
                  </a:lnTo>
                  <a:lnTo>
                    <a:pt x="2617597" y="1726184"/>
                  </a:lnTo>
                  <a:lnTo>
                    <a:pt x="2617597" y="25400"/>
                  </a:lnTo>
                  <a:lnTo>
                    <a:pt x="2642997" y="25400"/>
                  </a:lnTo>
                  <a:lnTo>
                    <a:pt x="264299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030125" y="8599825"/>
            <a:ext cx="505650" cy="472050"/>
            <a:chOff x="0" y="0"/>
            <a:chExt cx="674200" cy="6294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648843" cy="604012"/>
            </a:xfrm>
            <a:custGeom>
              <a:avLst/>
              <a:gdLst/>
              <a:ahLst/>
              <a:cxnLst/>
              <a:rect l="l" t="t" r="r" b="b"/>
              <a:pathLst>
                <a:path w="648843" h="604012">
                  <a:moveTo>
                    <a:pt x="0" y="0"/>
                  </a:moveTo>
                  <a:lnTo>
                    <a:pt x="648843" y="0"/>
                  </a:lnTo>
                  <a:lnTo>
                    <a:pt x="648843" y="604012"/>
                  </a:lnTo>
                  <a:lnTo>
                    <a:pt x="0" y="6040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74243" cy="629412"/>
            </a:xfrm>
            <a:custGeom>
              <a:avLst/>
              <a:gdLst/>
              <a:ahLst/>
              <a:cxnLst/>
              <a:rect l="l" t="t" r="r" b="b"/>
              <a:pathLst>
                <a:path w="674243" h="629412">
                  <a:moveTo>
                    <a:pt x="12700" y="0"/>
                  </a:moveTo>
                  <a:lnTo>
                    <a:pt x="661543" y="0"/>
                  </a:lnTo>
                  <a:cubicBezTo>
                    <a:pt x="668528" y="0"/>
                    <a:pt x="674243" y="5715"/>
                    <a:pt x="674243" y="12700"/>
                  </a:cubicBezTo>
                  <a:lnTo>
                    <a:pt x="674243" y="616712"/>
                  </a:lnTo>
                  <a:cubicBezTo>
                    <a:pt x="674243" y="623697"/>
                    <a:pt x="668528" y="629412"/>
                    <a:pt x="661543" y="629412"/>
                  </a:cubicBezTo>
                  <a:lnTo>
                    <a:pt x="12700" y="629412"/>
                  </a:lnTo>
                  <a:cubicBezTo>
                    <a:pt x="5715" y="629412"/>
                    <a:pt x="0" y="623697"/>
                    <a:pt x="0" y="6167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16712"/>
                  </a:lnTo>
                  <a:lnTo>
                    <a:pt x="12700" y="616712"/>
                  </a:lnTo>
                  <a:lnTo>
                    <a:pt x="12700" y="604012"/>
                  </a:lnTo>
                  <a:lnTo>
                    <a:pt x="661543" y="604012"/>
                  </a:lnTo>
                  <a:lnTo>
                    <a:pt x="661543" y="616712"/>
                  </a:lnTo>
                  <a:lnTo>
                    <a:pt x="648843" y="616712"/>
                  </a:lnTo>
                  <a:lnTo>
                    <a:pt x="648843" y="12700"/>
                  </a:lnTo>
                  <a:lnTo>
                    <a:pt x="661543" y="12700"/>
                  </a:lnTo>
                  <a:lnTo>
                    <a:pt x="661543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610551" y="8155325"/>
            <a:ext cx="1344150" cy="27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YOU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194800" y="8941850"/>
            <a:ext cx="1145700" cy="374100"/>
            <a:chOff x="0" y="0"/>
            <a:chExt cx="1527600" cy="498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27556" cy="498856"/>
            </a:xfrm>
            <a:custGeom>
              <a:avLst/>
              <a:gdLst/>
              <a:ahLst/>
              <a:cxnLst/>
              <a:rect l="l" t="t" r="r" b="b"/>
              <a:pathLst>
                <a:path w="1527556" h="498856">
                  <a:moveTo>
                    <a:pt x="25400" y="0"/>
                  </a:moveTo>
                  <a:lnTo>
                    <a:pt x="1502156" y="0"/>
                  </a:lnTo>
                  <a:cubicBezTo>
                    <a:pt x="1516126" y="0"/>
                    <a:pt x="1527556" y="11430"/>
                    <a:pt x="1527556" y="25400"/>
                  </a:cubicBezTo>
                  <a:lnTo>
                    <a:pt x="1527556" y="473456"/>
                  </a:lnTo>
                  <a:cubicBezTo>
                    <a:pt x="1527556" y="487426"/>
                    <a:pt x="1516126" y="498856"/>
                    <a:pt x="1502156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502156" y="448056"/>
                  </a:lnTo>
                  <a:lnTo>
                    <a:pt x="1502156" y="473456"/>
                  </a:lnTo>
                  <a:lnTo>
                    <a:pt x="1476756" y="473456"/>
                  </a:lnTo>
                  <a:lnTo>
                    <a:pt x="1476756" y="25400"/>
                  </a:lnTo>
                  <a:lnTo>
                    <a:pt x="1502156" y="25400"/>
                  </a:lnTo>
                  <a:lnTo>
                    <a:pt x="150215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241250" y="8942200"/>
            <a:ext cx="1061700" cy="374100"/>
            <a:chOff x="0" y="0"/>
            <a:chExt cx="1415600" cy="498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15542" cy="498856"/>
            </a:xfrm>
            <a:custGeom>
              <a:avLst/>
              <a:gdLst/>
              <a:ahLst/>
              <a:cxnLst/>
              <a:rect l="l" t="t" r="r" b="b"/>
              <a:pathLst>
                <a:path w="1415542" h="498856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473456"/>
                  </a:lnTo>
                  <a:cubicBezTo>
                    <a:pt x="1415542" y="487426"/>
                    <a:pt x="1404112" y="498856"/>
                    <a:pt x="1390142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390142" y="448056"/>
                  </a:lnTo>
                  <a:lnTo>
                    <a:pt x="1390142" y="473456"/>
                  </a:lnTo>
                  <a:lnTo>
                    <a:pt x="1364742" y="473456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070450" y="7717200"/>
            <a:ext cx="373500" cy="273300"/>
            <a:chOff x="0" y="0"/>
            <a:chExt cx="498000" cy="364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989550" y="7549350"/>
            <a:ext cx="290100" cy="1766700"/>
            <a:chOff x="0" y="0"/>
            <a:chExt cx="386800" cy="2355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86842" cy="2355596"/>
            </a:xfrm>
            <a:custGeom>
              <a:avLst/>
              <a:gdLst/>
              <a:ahLst/>
              <a:cxnLst/>
              <a:rect l="l" t="t" r="r" b="b"/>
              <a:pathLst>
                <a:path w="386842" h="2355596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330196"/>
                  </a:lnTo>
                  <a:cubicBezTo>
                    <a:pt x="386842" y="2344166"/>
                    <a:pt x="375412" y="2355596"/>
                    <a:pt x="361442" y="2355596"/>
                  </a:cubicBezTo>
                  <a:lnTo>
                    <a:pt x="25400" y="2355596"/>
                  </a:lnTo>
                  <a:cubicBezTo>
                    <a:pt x="11430" y="2355596"/>
                    <a:pt x="0" y="2344166"/>
                    <a:pt x="0" y="233019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330196"/>
                  </a:lnTo>
                  <a:lnTo>
                    <a:pt x="25400" y="2330196"/>
                  </a:lnTo>
                  <a:lnTo>
                    <a:pt x="25400" y="2304796"/>
                  </a:lnTo>
                  <a:lnTo>
                    <a:pt x="361442" y="2304796"/>
                  </a:lnTo>
                  <a:lnTo>
                    <a:pt x="361442" y="2330196"/>
                  </a:lnTo>
                  <a:lnTo>
                    <a:pt x="336042" y="2330196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2718050" y="5518800"/>
            <a:ext cx="1061700" cy="2236500"/>
            <a:chOff x="0" y="0"/>
            <a:chExt cx="1415600" cy="2982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15542" cy="2981960"/>
            </a:xfrm>
            <a:custGeom>
              <a:avLst/>
              <a:gdLst/>
              <a:ahLst/>
              <a:cxnLst/>
              <a:rect l="l" t="t" r="r" b="b"/>
              <a:pathLst>
                <a:path w="1415542" h="2981960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2956560"/>
                  </a:lnTo>
                  <a:cubicBezTo>
                    <a:pt x="1415542" y="2970530"/>
                    <a:pt x="1404112" y="2981960"/>
                    <a:pt x="1390142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1390142" y="2931160"/>
                  </a:lnTo>
                  <a:lnTo>
                    <a:pt x="1390142" y="2956560"/>
                  </a:lnTo>
                  <a:lnTo>
                    <a:pt x="1364742" y="2956560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466050" y="7079500"/>
            <a:ext cx="290100" cy="273300"/>
            <a:chOff x="0" y="0"/>
            <a:chExt cx="386800" cy="364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0939350" y="6928450"/>
            <a:ext cx="1565100" cy="642300"/>
            <a:chOff x="0" y="0"/>
            <a:chExt cx="2086800" cy="85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86737" cy="856361"/>
            </a:xfrm>
            <a:custGeom>
              <a:avLst/>
              <a:gdLst/>
              <a:ahLst/>
              <a:cxnLst/>
              <a:rect l="l" t="t" r="r" b="b"/>
              <a:pathLst>
                <a:path w="2086737" h="856361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30961"/>
                  </a:lnTo>
                  <a:cubicBezTo>
                    <a:pt x="2086737" y="844931"/>
                    <a:pt x="2075307" y="856361"/>
                    <a:pt x="2061337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2061337" y="805561"/>
                  </a:lnTo>
                  <a:lnTo>
                    <a:pt x="2061337" y="830961"/>
                  </a:lnTo>
                  <a:lnTo>
                    <a:pt x="2035937" y="830961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3003300" y="5267100"/>
            <a:ext cx="524700" cy="273300"/>
            <a:chOff x="0" y="0"/>
            <a:chExt cx="699600" cy="364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99643" cy="364363"/>
            </a:xfrm>
            <a:custGeom>
              <a:avLst/>
              <a:gdLst/>
              <a:ahLst/>
              <a:cxnLst/>
              <a:rect l="l" t="t" r="r" b="b"/>
              <a:pathLst>
                <a:path w="699643" h="364363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338963"/>
                  </a:lnTo>
                  <a:cubicBezTo>
                    <a:pt x="699643" y="352933"/>
                    <a:pt x="688213" y="364363"/>
                    <a:pt x="674243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674243" y="313563"/>
                  </a:lnTo>
                  <a:lnTo>
                    <a:pt x="674243" y="338963"/>
                  </a:lnTo>
                  <a:lnTo>
                    <a:pt x="648843" y="338963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775250" y="7029150"/>
            <a:ext cx="290100" cy="273300"/>
            <a:chOff x="0" y="0"/>
            <a:chExt cx="386800" cy="364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701250" y="4646200"/>
            <a:ext cx="2823900" cy="642300"/>
            <a:chOff x="0" y="0"/>
            <a:chExt cx="3765200" cy="85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765169" cy="856361"/>
            </a:xfrm>
            <a:custGeom>
              <a:avLst/>
              <a:gdLst/>
              <a:ahLst/>
              <a:cxnLst/>
              <a:rect l="l" t="t" r="r" b="b"/>
              <a:pathLst>
                <a:path w="3765169" h="856361">
                  <a:moveTo>
                    <a:pt x="25400" y="0"/>
                  </a:moveTo>
                  <a:lnTo>
                    <a:pt x="3739769" y="0"/>
                  </a:lnTo>
                  <a:cubicBezTo>
                    <a:pt x="3753739" y="0"/>
                    <a:pt x="3765169" y="11430"/>
                    <a:pt x="3765169" y="25400"/>
                  </a:cubicBezTo>
                  <a:lnTo>
                    <a:pt x="3765169" y="830961"/>
                  </a:lnTo>
                  <a:cubicBezTo>
                    <a:pt x="3765169" y="844931"/>
                    <a:pt x="3753739" y="856361"/>
                    <a:pt x="373976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3739769" y="805561"/>
                  </a:lnTo>
                  <a:lnTo>
                    <a:pt x="3739769" y="830961"/>
                  </a:lnTo>
                  <a:lnTo>
                    <a:pt x="3714369" y="830961"/>
                  </a:lnTo>
                  <a:lnTo>
                    <a:pt x="3714369" y="25400"/>
                  </a:lnTo>
                  <a:lnTo>
                    <a:pt x="3739769" y="25400"/>
                  </a:lnTo>
                  <a:lnTo>
                    <a:pt x="373976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5285600" y="7448650"/>
            <a:ext cx="290100" cy="1850700"/>
            <a:chOff x="0" y="0"/>
            <a:chExt cx="386800" cy="24676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86842" cy="2467610"/>
            </a:xfrm>
            <a:custGeom>
              <a:avLst/>
              <a:gdLst/>
              <a:ahLst/>
              <a:cxnLst/>
              <a:rect l="l" t="t" r="r" b="b"/>
              <a:pathLst>
                <a:path w="386842" h="2467610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442210"/>
                  </a:lnTo>
                  <a:cubicBezTo>
                    <a:pt x="386842" y="2456180"/>
                    <a:pt x="375412" y="2467610"/>
                    <a:pt x="361442" y="2467610"/>
                  </a:cubicBezTo>
                  <a:lnTo>
                    <a:pt x="25400" y="2467610"/>
                  </a:lnTo>
                  <a:cubicBezTo>
                    <a:pt x="11430" y="2467610"/>
                    <a:pt x="0" y="2456180"/>
                    <a:pt x="0" y="244221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442210"/>
                  </a:lnTo>
                  <a:lnTo>
                    <a:pt x="25400" y="2442210"/>
                  </a:lnTo>
                  <a:lnTo>
                    <a:pt x="25400" y="2416810"/>
                  </a:lnTo>
                  <a:lnTo>
                    <a:pt x="361442" y="2416810"/>
                  </a:lnTo>
                  <a:lnTo>
                    <a:pt x="361442" y="2442210"/>
                  </a:lnTo>
                  <a:lnTo>
                    <a:pt x="336042" y="2442210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060600" y="6794150"/>
            <a:ext cx="1565100" cy="675900"/>
            <a:chOff x="0" y="0"/>
            <a:chExt cx="2086800" cy="9012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3775250" y="5820900"/>
            <a:ext cx="290100" cy="273300"/>
            <a:chOff x="0" y="0"/>
            <a:chExt cx="386800" cy="364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2466300" y="5770550"/>
            <a:ext cx="290100" cy="273300"/>
            <a:chOff x="0" y="0"/>
            <a:chExt cx="386800" cy="3644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2449250" y="4830700"/>
            <a:ext cx="290100" cy="273300"/>
            <a:chOff x="0" y="0"/>
            <a:chExt cx="386800" cy="364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4060550" y="5653050"/>
            <a:ext cx="1514700" cy="642300"/>
            <a:chOff x="0" y="0"/>
            <a:chExt cx="2019600" cy="856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19554" cy="856361"/>
            </a:xfrm>
            <a:custGeom>
              <a:avLst/>
              <a:gdLst/>
              <a:ahLst/>
              <a:cxnLst/>
              <a:rect l="l" t="t" r="r" b="b"/>
              <a:pathLst>
                <a:path w="2019554" h="856361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830961"/>
                  </a:lnTo>
                  <a:cubicBezTo>
                    <a:pt x="2019554" y="844931"/>
                    <a:pt x="2008124" y="856361"/>
                    <a:pt x="1994154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994154" y="805561"/>
                  </a:lnTo>
                  <a:lnTo>
                    <a:pt x="1994154" y="830961"/>
                  </a:lnTo>
                  <a:lnTo>
                    <a:pt x="1968754" y="830961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0956100" y="5535600"/>
            <a:ext cx="1565100" cy="675900"/>
            <a:chOff x="0" y="0"/>
            <a:chExt cx="2086800" cy="9012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1509750" y="4193100"/>
            <a:ext cx="977700" cy="927300"/>
            <a:chOff x="0" y="0"/>
            <a:chExt cx="1303600" cy="1236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303655" cy="1236345"/>
            </a:xfrm>
            <a:custGeom>
              <a:avLst/>
              <a:gdLst/>
              <a:ahLst/>
              <a:cxnLst/>
              <a:rect l="l" t="t" r="r" b="b"/>
              <a:pathLst>
                <a:path w="1303655" h="1236345">
                  <a:moveTo>
                    <a:pt x="25400" y="0"/>
                  </a:moveTo>
                  <a:lnTo>
                    <a:pt x="1278255" y="0"/>
                  </a:lnTo>
                  <a:cubicBezTo>
                    <a:pt x="1292225" y="0"/>
                    <a:pt x="1303655" y="11430"/>
                    <a:pt x="1303655" y="25400"/>
                  </a:cubicBezTo>
                  <a:lnTo>
                    <a:pt x="1303655" y="1210945"/>
                  </a:lnTo>
                  <a:cubicBezTo>
                    <a:pt x="1303655" y="1224915"/>
                    <a:pt x="1292225" y="1236345"/>
                    <a:pt x="1278255" y="1236345"/>
                  </a:cubicBezTo>
                  <a:lnTo>
                    <a:pt x="25400" y="1236345"/>
                  </a:lnTo>
                  <a:cubicBezTo>
                    <a:pt x="11430" y="1236345"/>
                    <a:pt x="0" y="1224915"/>
                    <a:pt x="0" y="121094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210945"/>
                  </a:lnTo>
                  <a:lnTo>
                    <a:pt x="25400" y="1210945"/>
                  </a:lnTo>
                  <a:lnTo>
                    <a:pt x="25400" y="1185545"/>
                  </a:lnTo>
                  <a:lnTo>
                    <a:pt x="1278255" y="1185545"/>
                  </a:lnTo>
                  <a:lnTo>
                    <a:pt x="1278255" y="1210945"/>
                  </a:lnTo>
                  <a:lnTo>
                    <a:pt x="1252855" y="1210945"/>
                  </a:lnTo>
                  <a:lnTo>
                    <a:pt x="1252855" y="25400"/>
                  </a:lnTo>
                  <a:lnTo>
                    <a:pt x="1278255" y="25400"/>
                  </a:lnTo>
                  <a:lnTo>
                    <a:pt x="1278255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5486950" y="4847550"/>
            <a:ext cx="290100" cy="273300"/>
            <a:chOff x="0" y="0"/>
            <a:chExt cx="386800" cy="3644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15721900" y="4646200"/>
            <a:ext cx="2152500" cy="2236500"/>
            <a:chOff x="0" y="0"/>
            <a:chExt cx="2870000" cy="2982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869946" cy="2981960"/>
            </a:xfrm>
            <a:custGeom>
              <a:avLst/>
              <a:gdLst/>
              <a:ahLst/>
              <a:cxnLst/>
              <a:rect l="l" t="t" r="r" b="b"/>
              <a:pathLst>
                <a:path w="2869946" h="2981960">
                  <a:moveTo>
                    <a:pt x="25400" y="0"/>
                  </a:moveTo>
                  <a:lnTo>
                    <a:pt x="2844546" y="0"/>
                  </a:lnTo>
                  <a:cubicBezTo>
                    <a:pt x="2858516" y="0"/>
                    <a:pt x="2869946" y="11430"/>
                    <a:pt x="2869946" y="25400"/>
                  </a:cubicBezTo>
                  <a:lnTo>
                    <a:pt x="2869946" y="2956560"/>
                  </a:lnTo>
                  <a:cubicBezTo>
                    <a:pt x="2869946" y="2970530"/>
                    <a:pt x="2858516" y="2981960"/>
                    <a:pt x="2844546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2844546" y="2931160"/>
                  </a:lnTo>
                  <a:lnTo>
                    <a:pt x="2844546" y="2956560"/>
                  </a:lnTo>
                  <a:lnTo>
                    <a:pt x="2819146" y="2956560"/>
                  </a:lnTo>
                  <a:lnTo>
                    <a:pt x="2819146" y="25400"/>
                  </a:lnTo>
                  <a:lnTo>
                    <a:pt x="2844546" y="25400"/>
                  </a:lnTo>
                  <a:lnTo>
                    <a:pt x="284454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16007200" y="4193100"/>
            <a:ext cx="1565100" cy="491100"/>
            <a:chOff x="0" y="0"/>
            <a:chExt cx="2086800" cy="654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086737" cy="654812"/>
            </a:xfrm>
            <a:custGeom>
              <a:avLst/>
              <a:gdLst/>
              <a:ahLst/>
              <a:cxnLst/>
              <a:rect l="l" t="t" r="r" b="b"/>
              <a:pathLst>
                <a:path w="2086737" h="65481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629412"/>
                  </a:lnTo>
                  <a:cubicBezTo>
                    <a:pt x="2086737" y="643382"/>
                    <a:pt x="2075307" y="654812"/>
                    <a:pt x="2061337" y="654812"/>
                  </a:cubicBezTo>
                  <a:lnTo>
                    <a:pt x="25400" y="654812"/>
                  </a:lnTo>
                  <a:cubicBezTo>
                    <a:pt x="11430" y="654812"/>
                    <a:pt x="0" y="643382"/>
                    <a:pt x="0" y="62941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629412"/>
                  </a:lnTo>
                  <a:lnTo>
                    <a:pt x="25400" y="629412"/>
                  </a:lnTo>
                  <a:lnTo>
                    <a:pt x="25400" y="604012"/>
                  </a:lnTo>
                  <a:lnTo>
                    <a:pt x="2061337" y="604012"/>
                  </a:lnTo>
                  <a:lnTo>
                    <a:pt x="2061337" y="629412"/>
                  </a:lnTo>
                  <a:lnTo>
                    <a:pt x="2035937" y="62941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16930200" y="6844600"/>
            <a:ext cx="373500" cy="273300"/>
            <a:chOff x="0" y="0"/>
            <a:chExt cx="498000" cy="3644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16040800" y="7079800"/>
            <a:ext cx="1514700" cy="1313700"/>
            <a:chOff x="0" y="0"/>
            <a:chExt cx="2019600" cy="17516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2019554" cy="1751584"/>
            </a:xfrm>
            <a:custGeom>
              <a:avLst/>
              <a:gdLst/>
              <a:ahLst/>
              <a:cxnLst/>
              <a:rect l="l" t="t" r="r" b="b"/>
              <a:pathLst>
                <a:path w="2019554" h="1751584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1726184"/>
                  </a:lnTo>
                  <a:cubicBezTo>
                    <a:pt x="2019554" y="1740154"/>
                    <a:pt x="2008124" y="1751584"/>
                    <a:pt x="1994154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1994154" y="1700784"/>
                  </a:lnTo>
                  <a:lnTo>
                    <a:pt x="1994154" y="1726184"/>
                  </a:lnTo>
                  <a:lnTo>
                    <a:pt x="1968754" y="1726184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14228350" y="4411150"/>
            <a:ext cx="222900" cy="273300"/>
            <a:chOff x="0" y="0"/>
            <a:chExt cx="297200" cy="3644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13439650" y="4444800"/>
            <a:ext cx="222900" cy="273300"/>
            <a:chOff x="0" y="0"/>
            <a:chExt cx="297200" cy="3644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13338950" y="3807100"/>
            <a:ext cx="524700" cy="675900"/>
            <a:chOff x="0" y="0"/>
            <a:chExt cx="699600" cy="9012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99643" cy="901192"/>
            </a:xfrm>
            <a:custGeom>
              <a:avLst/>
              <a:gdLst/>
              <a:ahLst/>
              <a:cxnLst/>
              <a:rect l="l" t="t" r="r" b="b"/>
              <a:pathLst>
                <a:path w="699643" h="901192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875792"/>
                  </a:lnTo>
                  <a:cubicBezTo>
                    <a:pt x="699643" y="889762"/>
                    <a:pt x="688213" y="901192"/>
                    <a:pt x="674243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674243" y="850392"/>
                  </a:lnTo>
                  <a:lnTo>
                    <a:pt x="674243" y="875792"/>
                  </a:lnTo>
                  <a:lnTo>
                    <a:pt x="648843" y="875792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63"/>
          <p:cNvGrpSpPr/>
          <p:nvPr/>
        </p:nvGrpSpPr>
        <p:grpSpPr>
          <a:xfrm>
            <a:off x="14144450" y="3807100"/>
            <a:ext cx="440700" cy="642300"/>
            <a:chOff x="0" y="0"/>
            <a:chExt cx="587600" cy="8564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587629" cy="856361"/>
            </a:xfrm>
            <a:custGeom>
              <a:avLst/>
              <a:gdLst/>
              <a:ahLst/>
              <a:cxnLst/>
              <a:rect l="l" t="t" r="r" b="b"/>
              <a:pathLst>
                <a:path w="587629" h="856361">
                  <a:moveTo>
                    <a:pt x="25400" y="0"/>
                  </a:moveTo>
                  <a:lnTo>
                    <a:pt x="562229" y="0"/>
                  </a:lnTo>
                  <a:cubicBezTo>
                    <a:pt x="576199" y="0"/>
                    <a:pt x="587629" y="11430"/>
                    <a:pt x="587629" y="25400"/>
                  </a:cubicBezTo>
                  <a:lnTo>
                    <a:pt x="587629" y="830961"/>
                  </a:lnTo>
                  <a:cubicBezTo>
                    <a:pt x="587629" y="844931"/>
                    <a:pt x="576199" y="856361"/>
                    <a:pt x="56222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562229" y="805561"/>
                  </a:lnTo>
                  <a:lnTo>
                    <a:pt x="562229" y="830961"/>
                  </a:lnTo>
                  <a:lnTo>
                    <a:pt x="536829" y="830961"/>
                  </a:lnTo>
                  <a:lnTo>
                    <a:pt x="536829" y="25400"/>
                  </a:lnTo>
                  <a:lnTo>
                    <a:pt x="562229" y="25400"/>
                  </a:lnTo>
                  <a:lnTo>
                    <a:pt x="56222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15721900" y="3806800"/>
            <a:ext cx="1061700" cy="642300"/>
            <a:chOff x="0" y="0"/>
            <a:chExt cx="1415600" cy="856400"/>
          </a:xfrm>
        </p:grpSpPr>
        <p:sp>
          <p:nvSpPr>
            <p:cNvPr id="66" name="Freeform 6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09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5587600" y="6173400"/>
            <a:ext cx="1061700" cy="642300"/>
            <a:chOff x="0" y="0"/>
            <a:chExt cx="1415600" cy="856400"/>
          </a:xfrm>
        </p:grpSpPr>
        <p:sp>
          <p:nvSpPr>
            <p:cNvPr id="70" name="Freeform 7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6586100" y="7717200"/>
            <a:ext cx="1061700" cy="642300"/>
            <a:chOff x="0" y="0"/>
            <a:chExt cx="1415600" cy="856400"/>
          </a:xfrm>
        </p:grpSpPr>
        <p:sp>
          <p:nvSpPr>
            <p:cNvPr id="74" name="Freeform 74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5" name="Freeform 75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12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7114600" y="5443250"/>
            <a:ext cx="1061700" cy="642300"/>
            <a:chOff x="0" y="0"/>
            <a:chExt cx="1415600" cy="856400"/>
          </a:xfrm>
        </p:grpSpPr>
        <p:sp>
          <p:nvSpPr>
            <p:cNvPr id="78" name="Freeform 78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3290050" y="4797300"/>
            <a:ext cx="1061700" cy="642300"/>
            <a:chOff x="0" y="0"/>
            <a:chExt cx="1415600" cy="856400"/>
          </a:xfrm>
        </p:grpSpPr>
        <p:sp>
          <p:nvSpPr>
            <p:cNvPr id="82" name="Freeform 82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07</a:t>
              </a:r>
            </a:p>
          </p:txBody>
        </p:sp>
      </p:grpSp>
      <p:sp>
        <p:nvSpPr>
          <p:cNvPr id="85" name="TextBox 85"/>
          <p:cNvSpPr txBox="1"/>
          <p:nvPr/>
        </p:nvSpPr>
        <p:spPr>
          <a:xfrm>
            <a:off x="14657525" y="3129175"/>
            <a:ext cx="3539550" cy="55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Main Hall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10989150" y="3949700"/>
            <a:ext cx="1061700" cy="642300"/>
            <a:chOff x="0" y="0"/>
            <a:chExt cx="1415600" cy="856400"/>
          </a:xfrm>
        </p:grpSpPr>
        <p:sp>
          <p:nvSpPr>
            <p:cNvPr id="87" name="Freeform 8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08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4362750" y="5552400"/>
            <a:ext cx="1061700" cy="642300"/>
            <a:chOff x="0" y="0"/>
            <a:chExt cx="1415600" cy="856400"/>
          </a:xfrm>
        </p:grpSpPr>
        <p:sp>
          <p:nvSpPr>
            <p:cNvPr id="91" name="Freeform 9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3" name="TextBox 9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04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14295626" y="6660100"/>
            <a:ext cx="1061700" cy="642300"/>
            <a:chOff x="0" y="0"/>
            <a:chExt cx="1415600" cy="856400"/>
          </a:xfrm>
        </p:grpSpPr>
        <p:sp>
          <p:nvSpPr>
            <p:cNvPr id="95" name="Freeform 95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7" name="TextBox 97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02</a:t>
              </a:r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10989150" y="6895000"/>
            <a:ext cx="1061700" cy="642300"/>
            <a:chOff x="0" y="0"/>
            <a:chExt cx="1415600" cy="856400"/>
          </a:xfrm>
        </p:grpSpPr>
        <p:sp>
          <p:nvSpPr>
            <p:cNvPr id="99" name="Freeform 99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1" name="TextBox 101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01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0989150" y="8674000"/>
            <a:ext cx="1061700" cy="642300"/>
            <a:chOff x="0" y="0"/>
            <a:chExt cx="1415600" cy="856400"/>
          </a:xfrm>
        </p:grpSpPr>
        <p:sp>
          <p:nvSpPr>
            <p:cNvPr id="103" name="Freeform 103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4" name="Freeform 104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5" name="TextBox 105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05</a:t>
              </a: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4413150" y="8674000"/>
            <a:ext cx="1061700" cy="642300"/>
            <a:chOff x="0" y="0"/>
            <a:chExt cx="1415600" cy="856400"/>
          </a:xfrm>
        </p:grpSpPr>
        <p:sp>
          <p:nvSpPr>
            <p:cNvPr id="107" name="Freeform 10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9" name="TextBox 10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06</a:t>
              </a:r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10858176" y="5401550"/>
            <a:ext cx="1061700" cy="642300"/>
            <a:chOff x="0" y="0"/>
            <a:chExt cx="1415600" cy="856400"/>
          </a:xfrm>
        </p:grpSpPr>
        <p:sp>
          <p:nvSpPr>
            <p:cNvPr id="111" name="Freeform 11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3" name="TextBox 11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03</a:t>
              </a:r>
            </a:p>
          </p:txBody>
        </p:sp>
      </p:grpSp>
      <p:sp>
        <p:nvSpPr>
          <p:cNvPr id="114" name="TextBox 114"/>
          <p:cNvSpPr txBox="1"/>
          <p:nvPr/>
        </p:nvSpPr>
        <p:spPr>
          <a:xfrm>
            <a:off x="16604325" y="91425"/>
            <a:ext cx="15925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∞ AM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4882825" y="611675"/>
            <a:ext cx="36103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Night ???</a:t>
            </a:r>
          </a:p>
        </p:txBody>
      </p:sp>
      <p:sp>
        <p:nvSpPr>
          <p:cNvPr id="116" name="Freeform 116"/>
          <p:cNvSpPr/>
          <p:nvPr/>
        </p:nvSpPr>
        <p:spPr>
          <a:xfrm>
            <a:off x="0" y="0"/>
            <a:ext cx="2550700" cy="1275350"/>
          </a:xfrm>
          <a:custGeom>
            <a:avLst/>
            <a:gdLst/>
            <a:ahLst/>
            <a:cxnLst/>
            <a:rect l="l" t="t" r="r" b="b"/>
            <a:pathLst>
              <a:path w="2550700" h="1275350">
                <a:moveTo>
                  <a:pt x="0" y="0"/>
                </a:moveTo>
                <a:lnTo>
                  <a:pt x="2550700" y="0"/>
                </a:lnTo>
                <a:lnTo>
                  <a:pt x="2550700" y="1275350"/>
                </a:lnTo>
                <a:lnTo>
                  <a:pt x="0" y="1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593" r="-8593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20" y="0"/>
            <a:ext cx="18288000" cy="10293434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8788600" y="9525000"/>
            <a:ext cx="9525000" cy="762000"/>
          </a:xfrm>
          <a:custGeom>
            <a:avLst/>
            <a:gdLst/>
            <a:ahLst/>
            <a:cxnLst/>
            <a:rect l="l" t="t" r="r" b="b"/>
            <a:pathLst>
              <a:path w="9525000" h="762000">
                <a:moveTo>
                  <a:pt x="0" y="0"/>
                </a:moveTo>
                <a:lnTo>
                  <a:pt x="9525000" y="0"/>
                </a:lnTo>
                <a:lnTo>
                  <a:pt x="9525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231350" y="7985600"/>
            <a:ext cx="2001300" cy="1313700"/>
            <a:chOff x="0" y="0"/>
            <a:chExt cx="2668400" cy="175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8397" cy="1751584"/>
            </a:xfrm>
            <a:custGeom>
              <a:avLst/>
              <a:gdLst/>
              <a:ahLst/>
              <a:cxnLst/>
              <a:rect l="l" t="t" r="r" b="b"/>
              <a:pathLst>
                <a:path w="2668397" h="1751584">
                  <a:moveTo>
                    <a:pt x="25400" y="0"/>
                  </a:moveTo>
                  <a:lnTo>
                    <a:pt x="2642997" y="0"/>
                  </a:lnTo>
                  <a:cubicBezTo>
                    <a:pt x="2656967" y="0"/>
                    <a:pt x="2668397" y="11430"/>
                    <a:pt x="2668397" y="25400"/>
                  </a:cubicBezTo>
                  <a:lnTo>
                    <a:pt x="2668397" y="1726184"/>
                  </a:lnTo>
                  <a:cubicBezTo>
                    <a:pt x="2668397" y="1740154"/>
                    <a:pt x="2656967" y="1751584"/>
                    <a:pt x="2642997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2642997" y="1700784"/>
                  </a:lnTo>
                  <a:lnTo>
                    <a:pt x="2642997" y="1726184"/>
                  </a:lnTo>
                  <a:lnTo>
                    <a:pt x="2617597" y="1726184"/>
                  </a:lnTo>
                  <a:lnTo>
                    <a:pt x="2617597" y="25400"/>
                  </a:lnTo>
                  <a:lnTo>
                    <a:pt x="2642997" y="25400"/>
                  </a:lnTo>
                  <a:lnTo>
                    <a:pt x="264299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030125" y="8599825"/>
            <a:ext cx="505650" cy="472050"/>
            <a:chOff x="0" y="0"/>
            <a:chExt cx="674200" cy="6294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648843" cy="604012"/>
            </a:xfrm>
            <a:custGeom>
              <a:avLst/>
              <a:gdLst/>
              <a:ahLst/>
              <a:cxnLst/>
              <a:rect l="l" t="t" r="r" b="b"/>
              <a:pathLst>
                <a:path w="648843" h="604012">
                  <a:moveTo>
                    <a:pt x="0" y="0"/>
                  </a:moveTo>
                  <a:lnTo>
                    <a:pt x="648843" y="0"/>
                  </a:lnTo>
                  <a:lnTo>
                    <a:pt x="648843" y="604012"/>
                  </a:lnTo>
                  <a:lnTo>
                    <a:pt x="0" y="6040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74243" cy="629412"/>
            </a:xfrm>
            <a:custGeom>
              <a:avLst/>
              <a:gdLst/>
              <a:ahLst/>
              <a:cxnLst/>
              <a:rect l="l" t="t" r="r" b="b"/>
              <a:pathLst>
                <a:path w="674243" h="629412">
                  <a:moveTo>
                    <a:pt x="12700" y="0"/>
                  </a:moveTo>
                  <a:lnTo>
                    <a:pt x="661543" y="0"/>
                  </a:lnTo>
                  <a:cubicBezTo>
                    <a:pt x="668528" y="0"/>
                    <a:pt x="674243" y="5715"/>
                    <a:pt x="674243" y="12700"/>
                  </a:cubicBezTo>
                  <a:lnTo>
                    <a:pt x="674243" y="616712"/>
                  </a:lnTo>
                  <a:cubicBezTo>
                    <a:pt x="674243" y="623697"/>
                    <a:pt x="668528" y="629412"/>
                    <a:pt x="661543" y="629412"/>
                  </a:cubicBezTo>
                  <a:lnTo>
                    <a:pt x="12700" y="629412"/>
                  </a:lnTo>
                  <a:cubicBezTo>
                    <a:pt x="5715" y="629412"/>
                    <a:pt x="0" y="623697"/>
                    <a:pt x="0" y="6167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16712"/>
                  </a:lnTo>
                  <a:lnTo>
                    <a:pt x="12700" y="616712"/>
                  </a:lnTo>
                  <a:lnTo>
                    <a:pt x="12700" y="604012"/>
                  </a:lnTo>
                  <a:lnTo>
                    <a:pt x="661543" y="604012"/>
                  </a:lnTo>
                  <a:lnTo>
                    <a:pt x="661543" y="616712"/>
                  </a:lnTo>
                  <a:lnTo>
                    <a:pt x="648843" y="616712"/>
                  </a:lnTo>
                  <a:lnTo>
                    <a:pt x="648843" y="12700"/>
                  </a:lnTo>
                  <a:lnTo>
                    <a:pt x="661543" y="12700"/>
                  </a:lnTo>
                  <a:lnTo>
                    <a:pt x="661543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610551" y="8155325"/>
            <a:ext cx="1344150" cy="27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YOU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194800" y="8941850"/>
            <a:ext cx="1145700" cy="374100"/>
            <a:chOff x="0" y="0"/>
            <a:chExt cx="1527600" cy="498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27556" cy="498856"/>
            </a:xfrm>
            <a:custGeom>
              <a:avLst/>
              <a:gdLst/>
              <a:ahLst/>
              <a:cxnLst/>
              <a:rect l="l" t="t" r="r" b="b"/>
              <a:pathLst>
                <a:path w="1527556" h="498856">
                  <a:moveTo>
                    <a:pt x="25400" y="0"/>
                  </a:moveTo>
                  <a:lnTo>
                    <a:pt x="1502156" y="0"/>
                  </a:lnTo>
                  <a:cubicBezTo>
                    <a:pt x="1516126" y="0"/>
                    <a:pt x="1527556" y="11430"/>
                    <a:pt x="1527556" y="25400"/>
                  </a:cubicBezTo>
                  <a:lnTo>
                    <a:pt x="1527556" y="473456"/>
                  </a:lnTo>
                  <a:cubicBezTo>
                    <a:pt x="1527556" y="487426"/>
                    <a:pt x="1516126" y="498856"/>
                    <a:pt x="1502156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502156" y="448056"/>
                  </a:lnTo>
                  <a:lnTo>
                    <a:pt x="1502156" y="473456"/>
                  </a:lnTo>
                  <a:lnTo>
                    <a:pt x="1476756" y="473456"/>
                  </a:lnTo>
                  <a:lnTo>
                    <a:pt x="1476756" y="25400"/>
                  </a:lnTo>
                  <a:lnTo>
                    <a:pt x="1502156" y="25400"/>
                  </a:lnTo>
                  <a:lnTo>
                    <a:pt x="150215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241250" y="8942200"/>
            <a:ext cx="1061700" cy="374100"/>
            <a:chOff x="0" y="0"/>
            <a:chExt cx="1415600" cy="498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15542" cy="498856"/>
            </a:xfrm>
            <a:custGeom>
              <a:avLst/>
              <a:gdLst/>
              <a:ahLst/>
              <a:cxnLst/>
              <a:rect l="l" t="t" r="r" b="b"/>
              <a:pathLst>
                <a:path w="1415542" h="498856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473456"/>
                  </a:lnTo>
                  <a:cubicBezTo>
                    <a:pt x="1415542" y="487426"/>
                    <a:pt x="1404112" y="498856"/>
                    <a:pt x="1390142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390142" y="448056"/>
                  </a:lnTo>
                  <a:lnTo>
                    <a:pt x="1390142" y="473456"/>
                  </a:lnTo>
                  <a:lnTo>
                    <a:pt x="1364742" y="473456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070450" y="7717200"/>
            <a:ext cx="373500" cy="273300"/>
            <a:chOff x="0" y="0"/>
            <a:chExt cx="498000" cy="364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989550" y="7549350"/>
            <a:ext cx="290100" cy="1766700"/>
            <a:chOff x="0" y="0"/>
            <a:chExt cx="386800" cy="2355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86842" cy="2355596"/>
            </a:xfrm>
            <a:custGeom>
              <a:avLst/>
              <a:gdLst/>
              <a:ahLst/>
              <a:cxnLst/>
              <a:rect l="l" t="t" r="r" b="b"/>
              <a:pathLst>
                <a:path w="386842" h="2355596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330196"/>
                  </a:lnTo>
                  <a:cubicBezTo>
                    <a:pt x="386842" y="2344166"/>
                    <a:pt x="375412" y="2355596"/>
                    <a:pt x="361442" y="2355596"/>
                  </a:cubicBezTo>
                  <a:lnTo>
                    <a:pt x="25400" y="2355596"/>
                  </a:lnTo>
                  <a:cubicBezTo>
                    <a:pt x="11430" y="2355596"/>
                    <a:pt x="0" y="2344166"/>
                    <a:pt x="0" y="233019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330196"/>
                  </a:lnTo>
                  <a:lnTo>
                    <a:pt x="25400" y="2330196"/>
                  </a:lnTo>
                  <a:lnTo>
                    <a:pt x="25400" y="2304796"/>
                  </a:lnTo>
                  <a:lnTo>
                    <a:pt x="361442" y="2304796"/>
                  </a:lnTo>
                  <a:lnTo>
                    <a:pt x="361442" y="2330196"/>
                  </a:lnTo>
                  <a:lnTo>
                    <a:pt x="336042" y="2330196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2718050" y="5518800"/>
            <a:ext cx="1061700" cy="2236500"/>
            <a:chOff x="0" y="0"/>
            <a:chExt cx="1415600" cy="2982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15542" cy="2981960"/>
            </a:xfrm>
            <a:custGeom>
              <a:avLst/>
              <a:gdLst/>
              <a:ahLst/>
              <a:cxnLst/>
              <a:rect l="l" t="t" r="r" b="b"/>
              <a:pathLst>
                <a:path w="1415542" h="2981960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2956560"/>
                  </a:lnTo>
                  <a:cubicBezTo>
                    <a:pt x="1415542" y="2970530"/>
                    <a:pt x="1404112" y="2981960"/>
                    <a:pt x="1390142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1390142" y="2931160"/>
                  </a:lnTo>
                  <a:lnTo>
                    <a:pt x="1390142" y="2956560"/>
                  </a:lnTo>
                  <a:lnTo>
                    <a:pt x="1364742" y="2956560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466050" y="7079500"/>
            <a:ext cx="290100" cy="273300"/>
            <a:chOff x="0" y="0"/>
            <a:chExt cx="386800" cy="364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0939350" y="6928450"/>
            <a:ext cx="1565100" cy="642300"/>
            <a:chOff x="0" y="0"/>
            <a:chExt cx="2086800" cy="85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86737" cy="856361"/>
            </a:xfrm>
            <a:custGeom>
              <a:avLst/>
              <a:gdLst/>
              <a:ahLst/>
              <a:cxnLst/>
              <a:rect l="l" t="t" r="r" b="b"/>
              <a:pathLst>
                <a:path w="2086737" h="856361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30961"/>
                  </a:lnTo>
                  <a:cubicBezTo>
                    <a:pt x="2086737" y="844931"/>
                    <a:pt x="2075307" y="856361"/>
                    <a:pt x="2061337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2061337" y="805561"/>
                  </a:lnTo>
                  <a:lnTo>
                    <a:pt x="2061337" y="830961"/>
                  </a:lnTo>
                  <a:lnTo>
                    <a:pt x="2035937" y="830961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3003300" y="5267100"/>
            <a:ext cx="524700" cy="273300"/>
            <a:chOff x="0" y="0"/>
            <a:chExt cx="699600" cy="364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99643" cy="364363"/>
            </a:xfrm>
            <a:custGeom>
              <a:avLst/>
              <a:gdLst/>
              <a:ahLst/>
              <a:cxnLst/>
              <a:rect l="l" t="t" r="r" b="b"/>
              <a:pathLst>
                <a:path w="699643" h="364363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338963"/>
                  </a:lnTo>
                  <a:cubicBezTo>
                    <a:pt x="699643" y="352933"/>
                    <a:pt x="688213" y="364363"/>
                    <a:pt x="674243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674243" y="313563"/>
                  </a:lnTo>
                  <a:lnTo>
                    <a:pt x="674243" y="338963"/>
                  </a:lnTo>
                  <a:lnTo>
                    <a:pt x="648843" y="338963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775250" y="7029150"/>
            <a:ext cx="290100" cy="273300"/>
            <a:chOff x="0" y="0"/>
            <a:chExt cx="386800" cy="364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701250" y="4646200"/>
            <a:ext cx="2823900" cy="642300"/>
            <a:chOff x="0" y="0"/>
            <a:chExt cx="3765200" cy="85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765169" cy="856361"/>
            </a:xfrm>
            <a:custGeom>
              <a:avLst/>
              <a:gdLst/>
              <a:ahLst/>
              <a:cxnLst/>
              <a:rect l="l" t="t" r="r" b="b"/>
              <a:pathLst>
                <a:path w="3765169" h="856361">
                  <a:moveTo>
                    <a:pt x="25400" y="0"/>
                  </a:moveTo>
                  <a:lnTo>
                    <a:pt x="3739769" y="0"/>
                  </a:lnTo>
                  <a:cubicBezTo>
                    <a:pt x="3753739" y="0"/>
                    <a:pt x="3765169" y="11430"/>
                    <a:pt x="3765169" y="25400"/>
                  </a:cubicBezTo>
                  <a:lnTo>
                    <a:pt x="3765169" y="830961"/>
                  </a:lnTo>
                  <a:cubicBezTo>
                    <a:pt x="3765169" y="844931"/>
                    <a:pt x="3753739" y="856361"/>
                    <a:pt x="373976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3739769" y="805561"/>
                  </a:lnTo>
                  <a:lnTo>
                    <a:pt x="3739769" y="830961"/>
                  </a:lnTo>
                  <a:lnTo>
                    <a:pt x="3714369" y="830961"/>
                  </a:lnTo>
                  <a:lnTo>
                    <a:pt x="3714369" y="25400"/>
                  </a:lnTo>
                  <a:lnTo>
                    <a:pt x="3739769" y="25400"/>
                  </a:lnTo>
                  <a:lnTo>
                    <a:pt x="373976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5285600" y="7448650"/>
            <a:ext cx="290100" cy="1850700"/>
            <a:chOff x="0" y="0"/>
            <a:chExt cx="386800" cy="24676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86842" cy="2467610"/>
            </a:xfrm>
            <a:custGeom>
              <a:avLst/>
              <a:gdLst/>
              <a:ahLst/>
              <a:cxnLst/>
              <a:rect l="l" t="t" r="r" b="b"/>
              <a:pathLst>
                <a:path w="386842" h="2467610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442210"/>
                  </a:lnTo>
                  <a:cubicBezTo>
                    <a:pt x="386842" y="2456180"/>
                    <a:pt x="375412" y="2467610"/>
                    <a:pt x="361442" y="2467610"/>
                  </a:cubicBezTo>
                  <a:lnTo>
                    <a:pt x="25400" y="2467610"/>
                  </a:lnTo>
                  <a:cubicBezTo>
                    <a:pt x="11430" y="2467610"/>
                    <a:pt x="0" y="2456180"/>
                    <a:pt x="0" y="244221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442210"/>
                  </a:lnTo>
                  <a:lnTo>
                    <a:pt x="25400" y="2442210"/>
                  </a:lnTo>
                  <a:lnTo>
                    <a:pt x="25400" y="2416810"/>
                  </a:lnTo>
                  <a:lnTo>
                    <a:pt x="361442" y="2416810"/>
                  </a:lnTo>
                  <a:lnTo>
                    <a:pt x="361442" y="2442210"/>
                  </a:lnTo>
                  <a:lnTo>
                    <a:pt x="336042" y="2442210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060600" y="6794150"/>
            <a:ext cx="1565100" cy="675900"/>
            <a:chOff x="0" y="0"/>
            <a:chExt cx="2086800" cy="9012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3775250" y="5820900"/>
            <a:ext cx="290100" cy="273300"/>
            <a:chOff x="0" y="0"/>
            <a:chExt cx="386800" cy="364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2466300" y="5770550"/>
            <a:ext cx="290100" cy="273300"/>
            <a:chOff x="0" y="0"/>
            <a:chExt cx="386800" cy="3644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2449250" y="4830700"/>
            <a:ext cx="290100" cy="273300"/>
            <a:chOff x="0" y="0"/>
            <a:chExt cx="386800" cy="364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4060550" y="5653050"/>
            <a:ext cx="1514700" cy="642300"/>
            <a:chOff x="0" y="0"/>
            <a:chExt cx="2019600" cy="856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19554" cy="856361"/>
            </a:xfrm>
            <a:custGeom>
              <a:avLst/>
              <a:gdLst/>
              <a:ahLst/>
              <a:cxnLst/>
              <a:rect l="l" t="t" r="r" b="b"/>
              <a:pathLst>
                <a:path w="2019554" h="856361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830961"/>
                  </a:lnTo>
                  <a:cubicBezTo>
                    <a:pt x="2019554" y="844931"/>
                    <a:pt x="2008124" y="856361"/>
                    <a:pt x="1994154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994154" y="805561"/>
                  </a:lnTo>
                  <a:lnTo>
                    <a:pt x="1994154" y="830961"/>
                  </a:lnTo>
                  <a:lnTo>
                    <a:pt x="1968754" y="830961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0956100" y="5535600"/>
            <a:ext cx="1565100" cy="675900"/>
            <a:chOff x="0" y="0"/>
            <a:chExt cx="2086800" cy="9012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1509750" y="4193100"/>
            <a:ext cx="977700" cy="927300"/>
            <a:chOff x="0" y="0"/>
            <a:chExt cx="1303600" cy="1236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303655" cy="1236345"/>
            </a:xfrm>
            <a:custGeom>
              <a:avLst/>
              <a:gdLst/>
              <a:ahLst/>
              <a:cxnLst/>
              <a:rect l="l" t="t" r="r" b="b"/>
              <a:pathLst>
                <a:path w="1303655" h="1236345">
                  <a:moveTo>
                    <a:pt x="25400" y="0"/>
                  </a:moveTo>
                  <a:lnTo>
                    <a:pt x="1278255" y="0"/>
                  </a:lnTo>
                  <a:cubicBezTo>
                    <a:pt x="1292225" y="0"/>
                    <a:pt x="1303655" y="11430"/>
                    <a:pt x="1303655" y="25400"/>
                  </a:cubicBezTo>
                  <a:lnTo>
                    <a:pt x="1303655" y="1210945"/>
                  </a:lnTo>
                  <a:cubicBezTo>
                    <a:pt x="1303655" y="1224915"/>
                    <a:pt x="1292225" y="1236345"/>
                    <a:pt x="1278255" y="1236345"/>
                  </a:cubicBezTo>
                  <a:lnTo>
                    <a:pt x="25400" y="1236345"/>
                  </a:lnTo>
                  <a:cubicBezTo>
                    <a:pt x="11430" y="1236345"/>
                    <a:pt x="0" y="1224915"/>
                    <a:pt x="0" y="121094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210945"/>
                  </a:lnTo>
                  <a:lnTo>
                    <a:pt x="25400" y="1210945"/>
                  </a:lnTo>
                  <a:lnTo>
                    <a:pt x="25400" y="1185545"/>
                  </a:lnTo>
                  <a:lnTo>
                    <a:pt x="1278255" y="1185545"/>
                  </a:lnTo>
                  <a:lnTo>
                    <a:pt x="1278255" y="1210945"/>
                  </a:lnTo>
                  <a:lnTo>
                    <a:pt x="1252855" y="1210945"/>
                  </a:lnTo>
                  <a:lnTo>
                    <a:pt x="1252855" y="25400"/>
                  </a:lnTo>
                  <a:lnTo>
                    <a:pt x="1278255" y="25400"/>
                  </a:lnTo>
                  <a:lnTo>
                    <a:pt x="1278255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5486950" y="4847550"/>
            <a:ext cx="290100" cy="273300"/>
            <a:chOff x="0" y="0"/>
            <a:chExt cx="386800" cy="3644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15721900" y="4646200"/>
            <a:ext cx="2152500" cy="2236500"/>
            <a:chOff x="0" y="0"/>
            <a:chExt cx="2870000" cy="2982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869946" cy="2981960"/>
            </a:xfrm>
            <a:custGeom>
              <a:avLst/>
              <a:gdLst/>
              <a:ahLst/>
              <a:cxnLst/>
              <a:rect l="l" t="t" r="r" b="b"/>
              <a:pathLst>
                <a:path w="2869946" h="2981960">
                  <a:moveTo>
                    <a:pt x="25400" y="0"/>
                  </a:moveTo>
                  <a:lnTo>
                    <a:pt x="2844546" y="0"/>
                  </a:lnTo>
                  <a:cubicBezTo>
                    <a:pt x="2858516" y="0"/>
                    <a:pt x="2869946" y="11430"/>
                    <a:pt x="2869946" y="25400"/>
                  </a:cubicBezTo>
                  <a:lnTo>
                    <a:pt x="2869946" y="2956560"/>
                  </a:lnTo>
                  <a:cubicBezTo>
                    <a:pt x="2869946" y="2970530"/>
                    <a:pt x="2858516" y="2981960"/>
                    <a:pt x="2844546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2844546" y="2931160"/>
                  </a:lnTo>
                  <a:lnTo>
                    <a:pt x="2844546" y="2956560"/>
                  </a:lnTo>
                  <a:lnTo>
                    <a:pt x="2819146" y="2956560"/>
                  </a:lnTo>
                  <a:lnTo>
                    <a:pt x="2819146" y="25400"/>
                  </a:lnTo>
                  <a:lnTo>
                    <a:pt x="2844546" y="25400"/>
                  </a:lnTo>
                  <a:lnTo>
                    <a:pt x="284454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16007200" y="4193100"/>
            <a:ext cx="1565100" cy="491100"/>
            <a:chOff x="0" y="0"/>
            <a:chExt cx="2086800" cy="654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086737" cy="654812"/>
            </a:xfrm>
            <a:custGeom>
              <a:avLst/>
              <a:gdLst/>
              <a:ahLst/>
              <a:cxnLst/>
              <a:rect l="l" t="t" r="r" b="b"/>
              <a:pathLst>
                <a:path w="2086737" h="65481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629412"/>
                  </a:lnTo>
                  <a:cubicBezTo>
                    <a:pt x="2086737" y="643382"/>
                    <a:pt x="2075307" y="654812"/>
                    <a:pt x="2061337" y="654812"/>
                  </a:cubicBezTo>
                  <a:lnTo>
                    <a:pt x="25400" y="654812"/>
                  </a:lnTo>
                  <a:cubicBezTo>
                    <a:pt x="11430" y="654812"/>
                    <a:pt x="0" y="643382"/>
                    <a:pt x="0" y="62941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629412"/>
                  </a:lnTo>
                  <a:lnTo>
                    <a:pt x="25400" y="629412"/>
                  </a:lnTo>
                  <a:lnTo>
                    <a:pt x="25400" y="604012"/>
                  </a:lnTo>
                  <a:lnTo>
                    <a:pt x="2061337" y="604012"/>
                  </a:lnTo>
                  <a:lnTo>
                    <a:pt x="2061337" y="629412"/>
                  </a:lnTo>
                  <a:lnTo>
                    <a:pt x="2035937" y="62941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16930200" y="6844600"/>
            <a:ext cx="373500" cy="273300"/>
            <a:chOff x="0" y="0"/>
            <a:chExt cx="498000" cy="3644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16040800" y="7079800"/>
            <a:ext cx="1514700" cy="1313700"/>
            <a:chOff x="0" y="0"/>
            <a:chExt cx="2019600" cy="17516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2019554" cy="1751584"/>
            </a:xfrm>
            <a:custGeom>
              <a:avLst/>
              <a:gdLst/>
              <a:ahLst/>
              <a:cxnLst/>
              <a:rect l="l" t="t" r="r" b="b"/>
              <a:pathLst>
                <a:path w="2019554" h="1751584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1726184"/>
                  </a:lnTo>
                  <a:cubicBezTo>
                    <a:pt x="2019554" y="1740154"/>
                    <a:pt x="2008124" y="1751584"/>
                    <a:pt x="1994154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1994154" y="1700784"/>
                  </a:lnTo>
                  <a:lnTo>
                    <a:pt x="1994154" y="1726184"/>
                  </a:lnTo>
                  <a:lnTo>
                    <a:pt x="1968754" y="1726184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14228350" y="4411150"/>
            <a:ext cx="222900" cy="273300"/>
            <a:chOff x="0" y="0"/>
            <a:chExt cx="297200" cy="3644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13439650" y="4444800"/>
            <a:ext cx="222900" cy="273300"/>
            <a:chOff x="0" y="0"/>
            <a:chExt cx="297200" cy="3644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13338950" y="3807100"/>
            <a:ext cx="524700" cy="675900"/>
            <a:chOff x="0" y="0"/>
            <a:chExt cx="699600" cy="9012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99643" cy="901192"/>
            </a:xfrm>
            <a:custGeom>
              <a:avLst/>
              <a:gdLst/>
              <a:ahLst/>
              <a:cxnLst/>
              <a:rect l="l" t="t" r="r" b="b"/>
              <a:pathLst>
                <a:path w="699643" h="901192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875792"/>
                  </a:lnTo>
                  <a:cubicBezTo>
                    <a:pt x="699643" y="889762"/>
                    <a:pt x="688213" y="901192"/>
                    <a:pt x="674243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674243" y="850392"/>
                  </a:lnTo>
                  <a:lnTo>
                    <a:pt x="674243" y="875792"/>
                  </a:lnTo>
                  <a:lnTo>
                    <a:pt x="648843" y="875792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63"/>
          <p:cNvGrpSpPr/>
          <p:nvPr/>
        </p:nvGrpSpPr>
        <p:grpSpPr>
          <a:xfrm>
            <a:off x="14144450" y="3807100"/>
            <a:ext cx="440700" cy="642300"/>
            <a:chOff x="0" y="0"/>
            <a:chExt cx="587600" cy="8564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587629" cy="856361"/>
            </a:xfrm>
            <a:custGeom>
              <a:avLst/>
              <a:gdLst/>
              <a:ahLst/>
              <a:cxnLst/>
              <a:rect l="l" t="t" r="r" b="b"/>
              <a:pathLst>
                <a:path w="587629" h="856361">
                  <a:moveTo>
                    <a:pt x="25400" y="0"/>
                  </a:moveTo>
                  <a:lnTo>
                    <a:pt x="562229" y="0"/>
                  </a:lnTo>
                  <a:cubicBezTo>
                    <a:pt x="576199" y="0"/>
                    <a:pt x="587629" y="11430"/>
                    <a:pt x="587629" y="25400"/>
                  </a:cubicBezTo>
                  <a:lnTo>
                    <a:pt x="587629" y="830961"/>
                  </a:lnTo>
                  <a:cubicBezTo>
                    <a:pt x="587629" y="844931"/>
                    <a:pt x="576199" y="856361"/>
                    <a:pt x="56222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562229" y="805561"/>
                  </a:lnTo>
                  <a:lnTo>
                    <a:pt x="562229" y="830961"/>
                  </a:lnTo>
                  <a:lnTo>
                    <a:pt x="536829" y="830961"/>
                  </a:lnTo>
                  <a:lnTo>
                    <a:pt x="536829" y="25400"/>
                  </a:lnTo>
                  <a:lnTo>
                    <a:pt x="562229" y="25400"/>
                  </a:lnTo>
                  <a:lnTo>
                    <a:pt x="56222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15721900" y="3806800"/>
            <a:ext cx="1061700" cy="642300"/>
            <a:chOff x="0" y="0"/>
            <a:chExt cx="1415600" cy="856400"/>
          </a:xfrm>
        </p:grpSpPr>
        <p:sp>
          <p:nvSpPr>
            <p:cNvPr id="66" name="Freeform 6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09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5587600" y="6173400"/>
            <a:ext cx="1061700" cy="642300"/>
            <a:chOff x="0" y="0"/>
            <a:chExt cx="1415600" cy="856400"/>
          </a:xfrm>
        </p:grpSpPr>
        <p:sp>
          <p:nvSpPr>
            <p:cNvPr id="70" name="Freeform 7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6586100" y="7717200"/>
            <a:ext cx="1061700" cy="642300"/>
            <a:chOff x="0" y="0"/>
            <a:chExt cx="1415600" cy="856400"/>
          </a:xfrm>
        </p:grpSpPr>
        <p:sp>
          <p:nvSpPr>
            <p:cNvPr id="74" name="Freeform 74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5" name="Freeform 75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12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7114600" y="5443250"/>
            <a:ext cx="1061700" cy="642300"/>
            <a:chOff x="0" y="0"/>
            <a:chExt cx="1415600" cy="856400"/>
          </a:xfrm>
        </p:grpSpPr>
        <p:sp>
          <p:nvSpPr>
            <p:cNvPr id="78" name="Freeform 78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11</a:t>
              </a:r>
            </a:p>
          </p:txBody>
        </p:sp>
      </p:grpSp>
      <p:sp>
        <p:nvSpPr>
          <p:cNvPr id="81" name="TextBox 81"/>
          <p:cNvSpPr txBox="1"/>
          <p:nvPr/>
        </p:nvSpPr>
        <p:spPr>
          <a:xfrm>
            <a:off x="13617675" y="3037125"/>
            <a:ext cx="4578750" cy="50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Prize Corner</a:t>
            </a:r>
          </a:p>
        </p:txBody>
      </p:sp>
      <p:grpSp>
        <p:nvGrpSpPr>
          <p:cNvPr id="82" name="Group 82"/>
          <p:cNvGrpSpPr/>
          <p:nvPr/>
        </p:nvGrpSpPr>
        <p:grpSpPr>
          <a:xfrm>
            <a:off x="13290050" y="4797300"/>
            <a:ext cx="1061700" cy="642300"/>
            <a:chOff x="0" y="0"/>
            <a:chExt cx="1415600" cy="856400"/>
          </a:xfrm>
        </p:grpSpPr>
        <p:sp>
          <p:nvSpPr>
            <p:cNvPr id="83" name="Freeform 83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4" name="Freeform 84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5" name="TextBox 85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07</a:t>
              </a:r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10989150" y="3949700"/>
            <a:ext cx="1061700" cy="642300"/>
            <a:chOff x="0" y="0"/>
            <a:chExt cx="1415600" cy="856400"/>
          </a:xfrm>
        </p:grpSpPr>
        <p:sp>
          <p:nvSpPr>
            <p:cNvPr id="87" name="Freeform 8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08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4362750" y="5552400"/>
            <a:ext cx="1061700" cy="642300"/>
            <a:chOff x="0" y="0"/>
            <a:chExt cx="1415600" cy="856400"/>
          </a:xfrm>
        </p:grpSpPr>
        <p:sp>
          <p:nvSpPr>
            <p:cNvPr id="91" name="Freeform 9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3" name="TextBox 9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04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14295626" y="6660100"/>
            <a:ext cx="1061700" cy="642300"/>
            <a:chOff x="0" y="0"/>
            <a:chExt cx="1415600" cy="856400"/>
          </a:xfrm>
        </p:grpSpPr>
        <p:sp>
          <p:nvSpPr>
            <p:cNvPr id="95" name="Freeform 95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7" name="TextBox 97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02</a:t>
              </a:r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10989150" y="6895000"/>
            <a:ext cx="1061700" cy="642300"/>
            <a:chOff x="0" y="0"/>
            <a:chExt cx="1415600" cy="856400"/>
          </a:xfrm>
        </p:grpSpPr>
        <p:sp>
          <p:nvSpPr>
            <p:cNvPr id="99" name="Freeform 99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1" name="TextBox 101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01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0989150" y="8674000"/>
            <a:ext cx="1061700" cy="642300"/>
            <a:chOff x="0" y="0"/>
            <a:chExt cx="1415600" cy="856400"/>
          </a:xfrm>
        </p:grpSpPr>
        <p:sp>
          <p:nvSpPr>
            <p:cNvPr id="103" name="Freeform 103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4" name="Freeform 104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5" name="TextBox 105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05</a:t>
              </a: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4413150" y="8674000"/>
            <a:ext cx="1061700" cy="642300"/>
            <a:chOff x="0" y="0"/>
            <a:chExt cx="1415600" cy="856400"/>
          </a:xfrm>
        </p:grpSpPr>
        <p:sp>
          <p:nvSpPr>
            <p:cNvPr id="107" name="Freeform 10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9" name="TextBox 10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06</a:t>
              </a:r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10858176" y="5401550"/>
            <a:ext cx="1061700" cy="642300"/>
            <a:chOff x="0" y="0"/>
            <a:chExt cx="1415600" cy="856400"/>
          </a:xfrm>
        </p:grpSpPr>
        <p:sp>
          <p:nvSpPr>
            <p:cNvPr id="111" name="Freeform 11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3" name="TextBox 11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03</a:t>
              </a:r>
            </a:p>
          </p:txBody>
        </p:sp>
      </p:grpSp>
      <p:sp>
        <p:nvSpPr>
          <p:cNvPr id="114" name="TextBox 114"/>
          <p:cNvSpPr txBox="1"/>
          <p:nvPr/>
        </p:nvSpPr>
        <p:spPr>
          <a:xfrm>
            <a:off x="16604325" y="91425"/>
            <a:ext cx="15925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∞ AM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4882825" y="611675"/>
            <a:ext cx="36103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Night ???</a:t>
            </a:r>
          </a:p>
        </p:txBody>
      </p:sp>
      <p:sp>
        <p:nvSpPr>
          <p:cNvPr id="116" name="Freeform 116"/>
          <p:cNvSpPr/>
          <p:nvPr/>
        </p:nvSpPr>
        <p:spPr>
          <a:xfrm>
            <a:off x="5204750" y="6361900"/>
            <a:ext cx="1775400" cy="1775400"/>
          </a:xfrm>
          <a:custGeom>
            <a:avLst/>
            <a:gdLst/>
            <a:ahLst/>
            <a:cxnLst/>
            <a:rect l="l" t="t" r="r" b="b"/>
            <a:pathLst>
              <a:path w="1775400" h="1775400">
                <a:moveTo>
                  <a:pt x="0" y="0"/>
                </a:moveTo>
                <a:lnTo>
                  <a:pt x="1775400" y="0"/>
                </a:lnTo>
                <a:lnTo>
                  <a:pt x="1775400" y="1775400"/>
                </a:lnTo>
                <a:lnTo>
                  <a:pt x="0" y="1775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17" name="Group 117"/>
          <p:cNvGrpSpPr/>
          <p:nvPr/>
        </p:nvGrpSpPr>
        <p:grpSpPr>
          <a:xfrm>
            <a:off x="4390825" y="4737375"/>
            <a:ext cx="3374100" cy="1332750"/>
            <a:chOff x="0" y="0"/>
            <a:chExt cx="4498800" cy="1777000"/>
          </a:xfrm>
        </p:grpSpPr>
        <p:sp>
          <p:nvSpPr>
            <p:cNvPr id="118" name="Freeform 118"/>
            <p:cNvSpPr/>
            <p:nvPr/>
          </p:nvSpPr>
          <p:spPr>
            <a:xfrm>
              <a:off x="39845" y="38100"/>
              <a:ext cx="4419052" cy="1700784"/>
            </a:xfrm>
            <a:custGeom>
              <a:avLst/>
              <a:gdLst/>
              <a:ahLst/>
              <a:cxnLst/>
              <a:rect l="l" t="t" r="r" b="b"/>
              <a:pathLst>
                <a:path w="4419052" h="1700784">
                  <a:moveTo>
                    <a:pt x="0" y="0"/>
                  </a:moveTo>
                  <a:lnTo>
                    <a:pt x="4419052" y="0"/>
                  </a:lnTo>
                  <a:lnTo>
                    <a:pt x="4419052" y="1700784"/>
                  </a:lnTo>
                  <a:lnTo>
                    <a:pt x="0" y="1700784"/>
                  </a:lnTo>
                  <a:close/>
                </a:path>
              </a:pathLst>
            </a:custGeom>
            <a:solidFill>
              <a:srgbClr val="434343"/>
            </a:solidFill>
          </p:spPr>
        </p:sp>
        <p:sp>
          <p:nvSpPr>
            <p:cNvPr id="119" name="Freeform 119"/>
            <p:cNvSpPr/>
            <p:nvPr/>
          </p:nvSpPr>
          <p:spPr>
            <a:xfrm>
              <a:off x="0" y="0"/>
              <a:ext cx="4498742" cy="1776984"/>
            </a:xfrm>
            <a:custGeom>
              <a:avLst/>
              <a:gdLst/>
              <a:ahLst/>
              <a:cxnLst/>
              <a:rect l="l" t="t" r="r" b="b"/>
              <a:pathLst>
                <a:path w="4498742" h="1776984">
                  <a:moveTo>
                    <a:pt x="39845" y="0"/>
                  </a:moveTo>
                  <a:lnTo>
                    <a:pt x="4458897" y="0"/>
                  </a:lnTo>
                  <a:cubicBezTo>
                    <a:pt x="4480944" y="0"/>
                    <a:pt x="4498742" y="17018"/>
                    <a:pt x="4498742" y="38100"/>
                  </a:cubicBezTo>
                  <a:lnTo>
                    <a:pt x="4498742" y="1738884"/>
                  </a:lnTo>
                  <a:cubicBezTo>
                    <a:pt x="4498742" y="1759966"/>
                    <a:pt x="4480944" y="1776984"/>
                    <a:pt x="4458897" y="1776984"/>
                  </a:cubicBezTo>
                  <a:lnTo>
                    <a:pt x="39845" y="1776984"/>
                  </a:lnTo>
                  <a:cubicBezTo>
                    <a:pt x="17797" y="1776984"/>
                    <a:pt x="0" y="1759966"/>
                    <a:pt x="0" y="1738884"/>
                  </a:cubicBezTo>
                  <a:lnTo>
                    <a:pt x="0" y="38100"/>
                  </a:lnTo>
                  <a:cubicBezTo>
                    <a:pt x="0" y="17018"/>
                    <a:pt x="17797" y="0"/>
                    <a:pt x="39845" y="0"/>
                  </a:cubicBezTo>
                  <a:moveTo>
                    <a:pt x="39845" y="76200"/>
                  </a:moveTo>
                  <a:lnTo>
                    <a:pt x="39845" y="38100"/>
                  </a:lnTo>
                  <a:lnTo>
                    <a:pt x="79690" y="38100"/>
                  </a:lnTo>
                  <a:lnTo>
                    <a:pt x="79690" y="1738884"/>
                  </a:lnTo>
                  <a:lnTo>
                    <a:pt x="39845" y="1738884"/>
                  </a:lnTo>
                  <a:lnTo>
                    <a:pt x="39845" y="1700784"/>
                  </a:lnTo>
                  <a:lnTo>
                    <a:pt x="4458897" y="1700784"/>
                  </a:lnTo>
                  <a:lnTo>
                    <a:pt x="4458897" y="1738884"/>
                  </a:lnTo>
                  <a:lnTo>
                    <a:pt x="4419052" y="1738884"/>
                  </a:lnTo>
                  <a:lnTo>
                    <a:pt x="4419052" y="38100"/>
                  </a:lnTo>
                  <a:lnTo>
                    <a:pt x="4458897" y="38100"/>
                  </a:lnTo>
                  <a:lnTo>
                    <a:pt x="4458897" y="76200"/>
                  </a:lnTo>
                  <a:lnTo>
                    <a:pt x="39845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0" name="TextBox 120"/>
            <p:cNvSpPr txBox="1"/>
            <p:nvPr/>
          </p:nvSpPr>
          <p:spPr>
            <a:xfrm>
              <a:off x="0" y="-9525"/>
              <a:ext cx="4498800" cy="1786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Press Start 2P"/>
                </a:rPr>
                <a:t>Wind Up</a:t>
              </a:r>
            </a:p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Press Start 2P"/>
                </a:rPr>
                <a:t>Music Box</a:t>
              </a:r>
            </a:p>
          </p:txBody>
        </p:sp>
      </p:grpSp>
      <p:sp>
        <p:nvSpPr>
          <p:cNvPr id="121" name="Freeform 121"/>
          <p:cNvSpPr/>
          <p:nvPr/>
        </p:nvSpPr>
        <p:spPr>
          <a:xfrm>
            <a:off x="0" y="0"/>
            <a:ext cx="2550700" cy="1275350"/>
          </a:xfrm>
          <a:custGeom>
            <a:avLst/>
            <a:gdLst/>
            <a:ahLst/>
            <a:cxnLst/>
            <a:rect l="l" t="t" r="r" b="b"/>
            <a:pathLst>
              <a:path w="2550700" h="1275350">
                <a:moveTo>
                  <a:pt x="0" y="0"/>
                </a:moveTo>
                <a:lnTo>
                  <a:pt x="2550700" y="0"/>
                </a:lnTo>
                <a:lnTo>
                  <a:pt x="2550700" y="1275350"/>
                </a:lnTo>
                <a:lnTo>
                  <a:pt x="0" y="1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93" r="-8593"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130" b="130"/>
          <a:stretch>
            <a:fillRect/>
          </a:stretch>
        </p:blipFill>
        <p:spPr>
          <a:xfrm>
            <a:off x="5202250" y="5286150"/>
            <a:ext cx="9723450" cy="500085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8763000" y="9525000"/>
            <a:ext cx="9525000" cy="762000"/>
          </a:xfrm>
          <a:custGeom>
            <a:avLst/>
            <a:gdLst/>
            <a:ahLst/>
            <a:cxnLst/>
            <a:rect l="l" t="t" r="r" b="b"/>
            <a:pathLst>
              <a:path w="9525000" h="762000">
                <a:moveTo>
                  <a:pt x="0" y="0"/>
                </a:moveTo>
                <a:lnTo>
                  <a:pt x="9525000" y="0"/>
                </a:lnTo>
                <a:lnTo>
                  <a:pt x="9525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882825" y="611675"/>
            <a:ext cx="36103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Night ???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04325" y="91425"/>
            <a:ext cx="15925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∞ AM</a:t>
            </a:r>
          </a:p>
        </p:txBody>
      </p:sp>
      <p:sp>
        <p:nvSpPr>
          <p:cNvPr id="7" name="Freeform 7"/>
          <p:cNvSpPr/>
          <p:nvPr/>
        </p:nvSpPr>
        <p:spPr>
          <a:xfrm>
            <a:off x="6024500" y="0"/>
            <a:ext cx="6393750" cy="2332600"/>
          </a:xfrm>
          <a:custGeom>
            <a:avLst/>
            <a:gdLst/>
            <a:ahLst/>
            <a:cxnLst/>
            <a:rect l="l" t="t" r="r" b="b"/>
            <a:pathLst>
              <a:path w="6393750" h="2332600">
                <a:moveTo>
                  <a:pt x="0" y="0"/>
                </a:moveTo>
                <a:lnTo>
                  <a:pt x="6393750" y="0"/>
                </a:lnTo>
                <a:lnTo>
                  <a:pt x="6393750" y="2332600"/>
                </a:lnTo>
                <a:lnTo>
                  <a:pt x="0" y="2332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8015" r="-17801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9525000"/>
            <a:ext cx="8763000" cy="762000"/>
          </a:xfrm>
          <a:custGeom>
            <a:avLst/>
            <a:gdLst/>
            <a:ahLst/>
            <a:cxnLst/>
            <a:rect l="l" t="t" r="r" b="b"/>
            <a:pathLst>
              <a:path w="8763000" h="762000">
                <a:moveTo>
                  <a:pt x="0" y="0"/>
                </a:moveTo>
                <a:lnTo>
                  <a:pt x="8763000" y="0"/>
                </a:lnTo>
                <a:lnTo>
                  <a:pt x="8763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347" r="-434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8400" y="4765900"/>
            <a:ext cx="1299050" cy="1990900"/>
          </a:xfrm>
          <a:custGeom>
            <a:avLst/>
            <a:gdLst/>
            <a:ahLst/>
            <a:cxnLst/>
            <a:rect l="l" t="t" r="r" b="b"/>
            <a:pathLst>
              <a:path w="1299050" h="1990900">
                <a:moveTo>
                  <a:pt x="0" y="0"/>
                </a:moveTo>
                <a:lnTo>
                  <a:pt x="1299050" y="0"/>
                </a:lnTo>
                <a:lnTo>
                  <a:pt x="1299050" y="1990900"/>
                </a:lnTo>
                <a:lnTo>
                  <a:pt x="0" y="1990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8450" y="4620826"/>
            <a:ext cx="1299050" cy="1990936"/>
          </a:xfrm>
          <a:custGeom>
            <a:avLst/>
            <a:gdLst/>
            <a:ahLst/>
            <a:cxnLst/>
            <a:rect l="l" t="t" r="r" b="b"/>
            <a:pathLst>
              <a:path w="1299050" h="1990936">
                <a:moveTo>
                  <a:pt x="0" y="0"/>
                </a:moveTo>
                <a:lnTo>
                  <a:pt x="1299050" y="0"/>
                </a:lnTo>
                <a:lnTo>
                  <a:pt x="1299050" y="1990936"/>
                </a:lnTo>
                <a:lnTo>
                  <a:pt x="0" y="19909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0"/>
            <a:ext cx="2550700" cy="1275350"/>
          </a:xfrm>
          <a:custGeom>
            <a:avLst/>
            <a:gdLst/>
            <a:ahLst/>
            <a:cxnLst/>
            <a:rect l="l" t="t" r="r" b="b"/>
            <a:pathLst>
              <a:path w="2550700" h="1275350">
                <a:moveTo>
                  <a:pt x="0" y="0"/>
                </a:moveTo>
                <a:lnTo>
                  <a:pt x="2550700" y="0"/>
                </a:lnTo>
                <a:lnTo>
                  <a:pt x="2550700" y="1275350"/>
                </a:lnTo>
                <a:lnTo>
                  <a:pt x="0" y="1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93" r="-8593"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130" b="130"/>
          <a:stretch>
            <a:fillRect/>
          </a:stretch>
        </p:blipFill>
        <p:spPr>
          <a:xfrm>
            <a:off x="5202250" y="5286150"/>
            <a:ext cx="9723450" cy="500085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666" b="-1666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525000"/>
            <a:ext cx="18288000" cy="762000"/>
          </a:xfrm>
          <a:custGeom>
            <a:avLst/>
            <a:gdLst/>
            <a:ahLst/>
            <a:cxnLst/>
            <a:rect l="l" t="t" r="r" b="b"/>
            <a:pathLst>
              <a:path w="18288000" h="762000">
                <a:moveTo>
                  <a:pt x="0" y="0"/>
                </a:moveTo>
                <a:lnTo>
                  <a:pt x="18288000" y="0"/>
                </a:lnTo>
                <a:lnTo>
                  <a:pt x="18288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6000" b="-46000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666" b="-16666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358438"/>
            <a:ext cx="5339288" cy="547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Black Ops One"/>
              </a:rPr>
              <a:t>Five</a:t>
            </a:r>
          </a:p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Black Ops One"/>
              </a:rPr>
              <a:t>Nights</a:t>
            </a:r>
          </a:p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Black Ops One"/>
              </a:rPr>
              <a:t>at</a:t>
            </a:r>
          </a:p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Black Ops One"/>
              </a:rPr>
              <a:t>Freddy’s</a:t>
            </a:r>
          </a:p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Black Ops One"/>
              </a:rPr>
              <a:t>2: GSE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1525" y="6065625"/>
            <a:ext cx="2804550" cy="65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Black Ops One"/>
              </a:rPr>
              <a:t>New Game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82175" y="6800025"/>
            <a:ext cx="2804550" cy="65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Black Ops One"/>
              </a:rPr>
              <a:t>Continue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82175" y="7284325"/>
            <a:ext cx="2401350" cy="25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Press Start 2P"/>
              </a:rPr>
              <a:t>Infinite Night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33225" y="8753125"/>
            <a:ext cx="1730550" cy="50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Black Ops One"/>
              </a:rPr>
              <a:t>Extra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08631" y="304854"/>
            <a:ext cx="6261150" cy="144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IM Fell English SC"/>
              </a:rPr>
              <a:t>NOTE (MAKE SURE TO READ THIS!)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93" r="-859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3298" y="4743050"/>
            <a:ext cx="1230350" cy="1885600"/>
          </a:xfrm>
          <a:custGeom>
            <a:avLst/>
            <a:gdLst/>
            <a:ahLst/>
            <a:cxnLst/>
            <a:rect l="l" t="t" r="r" b="b"/>
            <a:pathLst>
              <a:path w="1230350" h="1885600">
                <a:moveTo>
                  <a:pt x="0" y="0"/>
                </a:moveTo>
                <a:lnTo>
                  <a:pt x="1230350" y="0"/>
                </a:lnTo>
                <a:lnTo>
                  <a:pt x="1230350" y="1885600"/>
                </a:lnTo>
                <a:lnTo>
                  <a:pt x="0" y="1885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" b="-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38450" y="4620826"/>
            <a:ext cx="1299050" cy="1990936"/>
          </a:xfrm>
          <a:custGeom>
            <a:avLst/>
            <a:gdLst/>
            <a:ahLst/>
            <a:cxnLst/>
            <a:rect l="l" t="t" r="r" b="b"/>
            <a:pathLst>
              <a:path w="1299050" h="1990936">
                <a:moveTo>
                  <a:pt x="0" y="0"/>
                </a:moveTo>
                <a:lnTo>
                  <a:pt x="1299050" y="0"/>
                </a:lnTo>
                <a:lnTo>
                  <a:pt x="1299050" y="1990936"/>
                </a:lnTo>
                <a:lnTo>
                  <a:pt x="0" y="199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130" b="130"/>
          <a:stretch>
            <a:fillRect/>
          </a:stretch>
        </p:blipFill>
        <p:spPr>
          <a:xfrm>
            <a:off x="5202250" y="5286150"/>
            <a:ext cx="9723450" cy="500085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882825" y="611675"/>
            <a:ext cx="36103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Night ???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604325" y="91425"/>
            <a:ext cx="15925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∞ AM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9525000"/>
            <a:ext cx="8763000" cy="762000"/>
          </a:xfrm>
          <a:custGeom>
            <a:avLst/>
            <a:gdLst/>
            <a:ahLst/>
            <a:cxnLst/>
            <a:rect l="l" t="t" r="r" b="b"/>
            <a:pathLst>
              <a:path w="8763000" h="762000">
                <a:moveTo>
                  <a:pt x="0" y="0"/>
                </a:moveTo>
                <a:lnTo>
                  <a:pt x="8763000" y="0"/>
                </a:lnTo>
                <a:lnTo>
                  <a:pt x="8763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47" r="-434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63000" y="9525000"/>
            <a:ext cx="9525000" cy="762000"/>
          </a:xfrm>
          <a:custGeom>
            <a:avLst/>
            <a:gdLst/>
            <a:ahLst/>
            <a:cxnLst/>
            <a:rect l="l" t="t" r="r" b="b"/>
            <a:pathLst>
              <a:path w="9525000" h="762000">
                <a:moveTo>
                  <a:pt x="0" y="0"/>
                </a:moveTo>
                <a:lnTo>
                  <a:pt x="9525000" y="0"/>
                </a:lnTo>
                <a:lnTo>
                  <a:pt x="9525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0"/>
            <a:ext cx="2550700" cy="1275350"/>
          </a:xfrm>
          <a:custGeom>
            <a:avLst/>
            <a:gdLst/>
            <a:ahLst/>
            <a:cxnLst/>
            <a:rect l="l" t="t" r="r" b="b"/>
            <a:pathLst>
              <a:path w="2550700" h="1275350">
                <a:moveTo>
                  <a:pt x="0" y="0"/>
                </a:moveTo>
                <a:lnTo>
                  <a:pt x="2550700" y="0"/>
                </a:lnTo>
                <a:lnTo>
                  <a:pt x="2550700" y="1275350"/>
                </a:lnTo>
                <a:lnTo>
                  <a:pt x="0" y="1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93" r="-859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68750" y="4748442"/>
            <a:ext cx="1226800" cy="1880200"/>
          </a:xfrm>
          <a:custGeom>
            <a:avLst/>
            <a:gdLst/>
            <a:ahLst/>
            <a:cxnLst/>
            <a:rect l="l" t="t" r="r" b="b"/>
            <a:pathLst>
              <a:path w="1226800" h="1880200">
                <a:moveTo>
                  <a:pt x="0" y="0"/>
                </a:moveTo>
                <a:lnTo>
                  <a:pt x="1226800" y="0"/>
                </a:lnTo>
                <a:lnTo>
                  <a:pt x="1226800" y="1880200"/>
                </a:lnTo>
                <a:lnTo>
                  <a:pt x="0" y="1880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130" b="130"/>
          <a:stretch>
            <a:fillRect/>
          </a:stretch>
        </p:blipFill>
        <p:spPr>
          <a:xfrm>
            <a:off x="5202250" y="5286150"/>
            <a:ext cx="9723450" cy="50008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882825" y="611675"/>
            <a:ext cx="36103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Night ???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04325" y="91425"/>
            <a:ext cx="15925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∞ AM</a:t>
            </a:r>
          </a:p>
        </p:txBody>
      </p:sp>
      <p:sp>
        <p:nvSpPr>
          <p:cNvPr id="7" name="Freeform 7"/>
          <p:cNvSpPr/>
          <p:nvPr/>
        </p:nvSpPr>
        <p:spPr>
          <a:xfrm>
            <a:off x="908400" y="4765900"/>
            <a:ext cx="1299050" cy="1990900"/>
          </a:xfrm>
          <a:custGeom>
            <a:avLst/>
            <a:gdLst/>
            <a:ahLst/>
            <a:cxnLst/>
            <a:rect l="l" t="t" r="r" b="b"/>
            <a:pathLst>
              <a:path w="1299050" h="1990900">
                <a:moveTo>
                  <a:pt x="0" y="0"/>
                </a:moveTo>
                <a:lnTo>
                  <a:pt x="1299050" y="0"/>
                </a:lnTo>
                <a:lnTo>
                  <a:pt x="1299050" y="1990900"/>
                </a:lnTo>
                <a:lnTo>
                  <a:pt x="0" y="199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9525000"/>
            <a:ext cx="8763000" cy="762000"/>
          </a:xfrm>
          <a:custGeom>
            <a:avLst/>
            <a:gdLst/>
            <a:ahLst/>
            <a:cxnLst/>
            <a:rect l="l" t="t" r="r" b="b"/>
            <a:pathLst>
              <a:path w="8763000" h="762000">
                <a:moveTo>
                  <a:pt x="0" y="0"/>
                </a:moveTo>
                <a:lnTo>
                  <a:pt x="8763000" y="0"/>
                </a:lnTo>
                <a:lnTo>
                  <a:pt x="8763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47" r="-434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63000" y="9525000"/>
            <a:ext cx="9525000" cy="762000"/>
          </a:xfrm>
          <a:custGeom>
            <a:avLst/>
            <a:gdLst/>
            <a:ahLst/>
            <a:cxnLst/>
            <a:rect l="l" t="t" r="r" b="b"/>
            <a:pathLst>
              <a:path w="9525000" h="762000">
                <a:moveTo>
                  <a:pt x="0" y="0"/>
                </a:moveTo>
                <a:lnTo>
                  <a:pt x="9525000" y="0"/>
                </a:lnTo>
                <a:lnTo>
                  <a:pt x="9525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0"/>
            <a:ext cx="2550700" cy="1275350"/>
          </a:xfrm>
          <a:custGeom>
            <a:avLst/>
            <a:gdLst/>
            <a:ahLst/>
            <a:cxnLst/>
            <a:rect l="l" t="t" r="r" b="b"/>
            <a:pathLst>
              <a:path w="2550700" h="1275350">
                <a:moveTo>
                  <a:pt x="0" y="0"/>
                </a:moveTo>
                <a:lnTo>
                  <a:pt x="2550700" y="0"/>
                </a:lnTo>
                <a:lnTo>
                  <a:pt x="2550700" y="1275350"/>
                </a:lnTo>
                <a:lnTo>
                  <a:pt x="0" y="1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87702"/>
          </a:xfrm>
          <a:custGeom>
            <a:avLst/>
            <a:gdLst/>
            <a:ahLst/>
            <a:cxnLst/>
            <a:rect l="l" t="t" r="r" b="b"/>
            <a:pathLst>
              <a:path w="18288000" h="10387702">
                <a:moveTo>
                  <a:pt x="0" y="0"/>
                </a:moveTo>
                <a:lnTo>
                  <a:pt x="18288000" y="0"/>
                </a:lnTo>
                <a:lnTo>
                  <a:pt x="18288000" y="10387702"/>
                </a:lnTo>
                <a:lnTo>
                  <a:pt x="0" y="10387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8" r="-728"/>
            </a:stretch>
          </a:blipFill>
        </p:spPr>
      </p:sp>
      <p:sp>
        <p:nvSpPr>
          <p:cNvPr id="3" name="TextBox 3"/>
          <p:cNvSpPr txBox="1"/>
          <p:nvPr/>
        </p:nvSpPr>
        <p:spPr>
          <a:xfrm rot="1020613">
            <a:off x="12926511" y="1616017"/>
            <a:ext cx="4762078" cy="975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Press Start 2P"/>
              </a:rPr>
              <a:t>SPOOK</a:t>
            </a:r>
          </a:p>
        </p:txBody>
      </p:sp>
      <p:sp>
        <p:nvSpPr>
          <p:cNvPr id="4" name="Freeform 4"/>
          <p:cNvSpPr/>
          <p:nvPr/>
        </p:nvSpPr>
        <p:spPr>
          <a:xfrm>
            <a:off x="2215100" y="2220844"/>
            <a:ext cx="12836802" cy="2858150"/>
          </a:xfrm>
          <a:custGeom>
            <a:avLst/>
            <a:gdLst/>
            <a:ahLst/>
            <a:cxnLst/>
            <a:rect l="l" t="t" r="r" b="b"/>
            <a:pathLst>
              <a:path w="12836802" h="2858150">
                <a:moveTo>
                  <a:pt x="0" y="0"/>
                </a:moveTo>
                <a:lnTo>
                  <a:pt x="12836802" y="0"/>
                </a:lnTo>
                <a:lnTo>
                  <a:pt x="12836802" y="2858150"/>
                </a:lnTo>
                <a:lnTo>
                  <a:pt x="0" y="2858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076" b="-3107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13426" y="1077460"/>
            <a:ext cx="19132054" cy="9192338"/>
          </a:xfrm>
          <a:custGeom>
            <a:avLst/>
            <a:gdLst/>
            <a:ahLst/>
            <a:cxnLst/>
            <a:rect l="l" t="t" r="r" b="b"/>
            <a:pathLst>
              <a:path w="19132054" h="9192338">
                <a:moveTo>
                  <a:pt x="0" y="0"/>
                </a:moveTo>
                <a:lnTo>
                  <a:pt x="19132054" y="0"/>
                </a:lnTo>
                <a:lnTo>
                  <a:pt x="19132054" y="9192338"/>
                </a:lnTo>
                <a:lnTo>
                  <a:pt x="0" y="9192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425" y="100950"/>
            <a:ext cx="416655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IM Fell English SC"/>
              </a:rPr>
              <a:t>EXTRAS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77725" y="1996625"/>
            <a:ext cx="1023750" cy="1000950"/>
            <a:chOff x="0" y="0"/>
            <a:chExt cx="1365000" cy="1334600"/>
          </a:xfrm>
        </p:grpSpPr>
        <p:sp>
          <p:nvSpPr>
            <p:cNvPr id="6" name="Freeform 6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FFFF33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CCCC0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FFFF66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9999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Press Start 2P"/>
                </a:rPr>
                <a:t>1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62825" y="1996625"/>
            <a:ext cx="1023750" cy="1000950"/>
            <a:chOff x="0" y="0"/>
            <a:chExt cx="1365000" cy="1334600"/>
          </a:xfrm>
        </p:grpSpPr>
        <p:sp>
          <p:nvSpPr>
            <p:cNvPr id="20" name="Freeform 20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2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77725" y="3037825"/>
            <a:ext cx="1023750" cy="1000950"/>
            <a:chOff x="0" y="0"/>
            <a:chExt cx="1365000" cy="1334600"/>
          </a:xfrm>
        </p:grpSpPr>
        <p:sp>
          <p:nvSpPr>
            <p:cNvPr id="34" name="Freeform 34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5" name="Freeform 45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4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662825" y="3037825"/>
            <a:ext cx="1023750" cy="1000950"/>
            <a:chOff x="0" y="0"/>
            <a:chExt cx="1365000" cy="1334600"/>
          </a:xfrm>
        </p:grpSpPr>
        <p:sp>
          <p:nvSpPr>
            <p:cNvPr id="48" name="Freeform 48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9" name="Freeform 59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5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2847925" y="3037825"/>
            <a:ext cx="1023750" cy="1000950"/>
            <a:chOff x="0" y="0"/>
            <a:chExt cx="1365000" cy="1334600"/>
          </a:xfrm>
        </p:grpSpPr>
        <p:sp>
          <p:nvSpPr>
            <p:cNvPr id="62" name="Freeform 62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63" name="Freeform 63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65" name="Freeform 65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66" name="Freeform 66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8" name="Freeform 68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9" name="Freeform 69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0" name="Freeform 70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2" name="Freeform 72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3" name="Freeform 73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4" name="TextBox 74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6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477725" y="4079025"/>
            <a:ext cx="1023750" cy="1000950"/>
            <a:chOff x="0" y="0"/>
            <a:chExt cx="1365000" cy="1334600"/>
          </a:xfrm>
        </p:grpSpPr>
        <p:sp>
          <p:nvSpPr>
            <p:cNvPr id="76" name="Freeform 76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77" name="Freeform 77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78" name="Freeform 78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80" name="Freeform 80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81" name="Freeform 81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2" name="Freeform 82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4" name="Freeform 84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5" name="Freeform 85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6" name="Freeform 86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7" name="Freeform 87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8" name="TextBox 88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7</a:t>
              </a: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1662825" y="4079025"/>
            <a:ext cx="1023750" cy="1000950"/>
            <a:chOff x="0" y="0"/>
            <a:chExt cx="1365000" cy="1334600"/>
          </a:xfrm>
        </p:grpSpPr>
        <p:sp>
          <p:nvSpPr>
            <p:cNvPr id="90" name="Freeform 90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91" name="Freeform 91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93" name="Freeform 93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94" name="Freeform 94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7" name="Freeform 97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8" name="Freeform 98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9" name="Freeform 99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1" name="Freeform 101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2" name="TextBox 102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8</a:t>
              </a:r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2847925" y="4079025"/>
            <a:ext cx="1023750" cy="1000950"/>
            <a:chOff x="0" y="0"/>
            <a:chExt cx="1365000" cy="1334600"/>
          </a:xfrm>
        </p:grpSpPr>
        <p:sp>
          <p:nvSpPr>
            <p:cNvPr id="104" name="Freeform 104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05" name="Freeform 105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06" name="Freeform 106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07" name="Freeform 107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09" name="Freeform 109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0" name="Freeform 110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1" name="Freeform 111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3" name="Freeform 113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4" name="Freeform 114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5" name="Freeform 115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6" name="TextBox 116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9</a:t>
              </a:r>
            </a:p>
          </p:txBody>
        </p:sp>
      </p:grpSp>
      <p:grpSp>
        <p:nvGrpSpPr>
          <p:cNvPr id="117" name="Group 117"/>
          <p:cNvGrpSpPr/>
          <p:nvPr/>
        </p:nvGrpSpPr>
        <p:grpSpPr>
          <a:xfrm>
            <a:off x="477725" y="5120225"/>
            <a:ext cx="1644750" cy="1000950"/>
            <a:chOff x="0" y="0"/>
            <a:chExt cx="2193000" cy="1334600"/>
          </a:xfrm>
        </p:grpSpPr>
        <p:sp>
          <p:nvSpPr>
            <p:cNvPr id="118" name="Freeform 118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19" name="Freeform 119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20" name="Freeform 120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21" name="Freeform 121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22" name="Freeform 122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23" name="Freeform 123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4" name="Freeform 124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5" name="Freeform 125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6" name="Freeform 126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7" name="Freeform 127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8" name="Freeform 128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9" name="Freeform 129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0" name="TextBox 130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131" name="Group 131"/>
          <p:cNvGrpSpPr/>
          <p:nvPr/>
        </p:nvGrpSpPr>
        <p:grpSpPr>
          <a:xfrm>
            <a:off x="2226925" y="5120225"/>
            <a:ext cx="1644750" cy="1000950"/>
            <a:chOff x="0" y="0"/>
            <a:chExt cx="2193000" cy="1334600"/>
          </a:xfrm>
        </p:grpSpPr>
        <p:sp>
          <p:nvSpPr>
            <p:cNvPr id="132" name="Freeform 132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33" name="Freeform 133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34" name="Freeform 134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35" name="Freeform 135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36" name="Freeform 136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37" name="Freeform 137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8" name="Freeform 138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9" name="Freeform 139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0" name="Freeform 140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1" name="Freeform 141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2" name="Freeform 142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3" name="Freeform 143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4" name="TextBox 144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11</a:t>
              </a:r>
            </a:p>
          </p:txBody>
        </p:sp>
      </p:grpSp>
      <p:sp>
        <p:nvSpPr>
          <p:cNvPr id="145" name="TextBox 145"/>
          <p:cNvSpPr txBox="1"/>
          <p:nvPr/>
        </p:nvSpPr>
        <p:spPr>
          <a:xfrm>
            <a:off x="8744475" y="187425"/>
            <a:ext cx="5869950" cy="742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</a:rPr>
              <a:t>Withered Freddy</a:t>
            </a:r>
          </a:p>
        </p:txBody>
      </p:sp>
      <p:grpSp>
        <p:nvGrpSpPr>
          <p:cNvPr id="146" name="Group 146"/>
          <p:cNvGrpSpPr/>
          <p:nvPr/>
        </p:nvGrpSpPr>
        <p:grpSpPr>
          <a:xfrm>
            <a:off x="-28575" y="7732875"/>
            <a:ext cx="4567950" cy="2565750"/>
            <a:chOff x="0" y="0"/>
            <a:chExt cx="6090600" cy="3421000"/>
          </a:xfrm>
        </p:grpSpPr>
        <p:sp>
          <p:nvSpPr>
            <p:cNvPr id="147" name="Freeform 147"/>
            <p:cNvSpPr/>
            <p:nvPr/>
          </p:nvSpPr>
          <p:spPr>
            <a:xfrm>
              <a:off x="471932" y="467614"/>
              <a:ext cx="5146675" cy="2485771"/>
            </a:xfrm>
            <a:custGeom>
              <a:avLst/>
              <a:gdLst/>
              <a:ahLst/>
              <a:cxnLst/>
              <a:rect l="l" t="t" r="r" b="b"/>
              <a:pathLst>
                <a:path w="5146675" h="2485771">
                  <a:moveTo>
                    <a:pt x="0" y="0"/>
                  </a:moveTo>
                  <a:lnTo>
                    <a:pt x="5146675" y="0"/>
                  </a:lnTo>
                  <a:lnTo>
                    <a:pt x="5146675" y="2485771"/>
                  </a:lnTo>
                  <a:lnTo>
                    <a:pt x="0" y="2485771"/>
                  </a:lnTo>
                  <a:close/>
                </a:path>
              </a:pathLst>
            </a:custGeom>
            <a:solidFill>
              <a:srgbClr val="434343"/>
            </a:solidFill>
          </p:spPr>
        </p:sp>
        <p:sp>
          <p:nvSpPr>
            <p:cNvPr id="148" name="Freeform 148"/>
            <p:cNvSpPr/>
            <p:nvPr/>
          </p:nvSpPr>
          <p:spPr>
            <a:xfrm>
              <a:off x="38100" y="38100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0"/>
                  </a:moveTo>
                  <a:lnTo>
                    <a:pt x="6014339" y="0"/>
                  </a:lnTo>
                  <a:lnTo>
                    <a:pt x="5580507" y="429514"/>
                  </a:lnTo>
                  <a:lnTo>
                    <a:pt x="433832" y="429514"/>
                  </a:lnTo>
                  <a:close/>
                </a:path>
              </a:pathLst>
            </a:custGeom>
            <a:solidFill>
              <a:srgbClr val="686868"/>
            </a:solidFill>
          </p:spPr>
        </p:sp>
        <p:sp>
          <p:nvSpPr>
            <p:cNvPr id="149" name="Freeform 149"/>
            <p:cNvSpPr/>
            <p:nvPr/>
          </p:nvSpPr>
          <p:spPr>
            <a:xfrm>
              <a:off x="38100" y="2953385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429514"/>
                  </a:moveTo>
                  <a:lnTo>
                    <a:pt x="433832" y="0"/>
                  </a:lnTo>
                  <a:lnTo>
                    <a:pt x="5580507" y="0"/>
                  </a:lnTo>
                  <a:lnTo>
                    <a:pt x="6014339" y="429514"/>
                  </a:lnTo>
                  <a:close/>
                </a:path>
              </a:pathLst>
            </a:custGeom>
            <a:solidFill>
              <a:srgbClr val="353535"/>
            </a:solidFill>
          </p:spPr>
        </p:sp>
        <p:sp>
          <p:nvSpPr>
            <p:cNvPr id="150" name="Freeform 150"/>
            <p:cNvSpPr/>
            <p:nvPr/>
          </p:nvSpPr>
          <p:spPr>
            <a:xfrm>
              <a:off x="38100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0" y="0"/>
                  </a:moveTo>
                  <a:lnTo>
                    <a:pt x="433832" y="429514"/>
                  </a:lnTo>
                  <a:lnTo>
                    <a:pt x="433832" y="2915285"/>
                  </a:lnTo>
                  <a:lnTo>
                    <a:pt x="0" y="3344799"/>
                  </a:lnTo>
                  <a:close/>
                </a:path>
              </a:pathLst>
            </a:custGeom>
            <a:solidFill>
              <a:srgbClr val="8E8E8E"/>
            </a:solidFill>
          </p:spPr>
        </p:sp>
        <p:sp>
          <p:nvSpPr>
            <p:cNvPr id="151" name="Freeform 151"/>
            <p:cNvSpPr/>
            <p:nvPr/>
          </p:nvSpPr>
          <p:spPr>
            <a:xfrm>
              <a:off x="5618607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433832" y="0"/>
                  </a:moveTo>
                  <a:lnTo>
                    <a:pt x="433832" y="3344799"/>
                  </a:lnTo>
                  <a:lnTo>
                    <a:pt x="0" y="2915285"/>
                  </a:lnTo>
                  <a:lnTo>
                    <a:pt x="0" y="429514"/>
                  </a:lnTo>
                  <a:close/>
                </a:path>
              </a:pathLst>
            </a:custGeom>
            <a:solidFill>
              <a:srgbClr val="282828"/>
            </a:solidFill>
          </p:spPr>
        </p:sp>
        <p:sp>
          <p:nvSpPr>
            <p:cNvPr id="152" name="Freeform 152"/>
            <p:cNvSpPr/>
            <p:nvPr/>
          </p:nvSpPr>
          <p:spPr>
            <a:xfrm>
              <a:off x="38100" y="38100"/>
              <a:ext cx="6014339" cy="3344799"/>
            </a:xfrm>
            <a:custGeom>
              <a:avLst/>
              <a:gdLst/>
              <a:ahLst/>
              <a:cxnLst/>
              <a:rect l="l" t="t" r="r" b="b"/>
              <a:pathLst>
                <a:path w="6014339" h="3344799">
                  <a:moveTo>
                    <a:pt x="0" y="0"/>
                  </a:moveTo>
                  <a:lnTo>
                    <a:pt x="6014339" y="0"/>
                  </a:lnTo>
                  <a:lnTo>
                    <a:pt x="6014339" y="3344799"/>
                  </a:lnTo>
                  <a:lnTo>
                    <a:pt x="0" y="3344799"/>
                  </a:lnTo>
                  <a:close/>
                  <a:moveTo>
                    <a:pt x="433832" y="429514"/>
                  </a:moveTo>
                  <a:lnTo>
                    <a:pt x="5580507" y="429514"/>
                  </a:lnTo>
                  <a:lnTo>
                    <a:pt x="5580507" y="2915285"/>
                  </a:lnTo>
                  <a:lnTo>
                    <a:pt x="433832" y="2915285"/>
                  </a:lnTo>
                  <a:close/>
                  <a:moveTo>
                    <a:pt x="0" y="0"/>
                  </a:moveTo>
                  <a:lnTo>
                    <a:pt x="433832" y="429514"/>
                  </a:lnTo>
                  <a:moveTo>
                    <a:pt x="0" y="3344799"/>
                  </a:moveTo>
                  <a:lnTo>
                    <a:pt x="433832" y="2915285"/>
                  </a:lnTo>
                  <a:moveTo>
                    <a:pt x="6014339" y="0"/>
                  </a:moveTo>
                  <a:lnTo>
                    <a:pt x="5580507" y="429514"/>
                  </a:lnTo>
                  <a:moveTo>
                    <a:pt x="6014339" y="3344799"/>
                  </a:moveTo>
                  <a:lnTo>
                    <a:pt x="5580507" y="2915285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3" name="Freeform 153"/>
            <p:cNvSpPr/>
            <p:nvPr/>
          </p:nvSpPr>
          <p:spPr>
            <a:xfrm>
              <a:off x="433832" y="429514"/>
              <a:ext cx="5222875" cy="2561971"/>
            </a:xfrm>
            <a:custGeom>
              <a:avLst/>
              <a:gdLst/>
              <a:ahLst/>
              <a:cxnLst/>
              <a:rect l="l" t="t" r="r" b="b"/>
              <a:pathLst>
                <a:path w="5222875" h="2561971">
                  <a:moveTo>
                    <a:pt x="38100" y="0"/>
                  </a:moveTo>
                  <a:lnTo>
                    <a:pt x="5184775" y="0"/>
                  </a:lnTo>
                  <a:cubicBezTo>
                    <a:pt x="5205857" y="0"/>
                    <a:pt x="5222875" y="17018"/>
                    <a:pt x="5222875" y="38100"/>
                  </a:cubicBezTo>
                  <a:lnTo>
                    <a:pt x="5222875" y="2523871"/>
                  </a:lnTo>
                  <a:cubicBezTo>
                    <a:pt x="5222875" y="2544953"/>
                    <a:pt x="5205857" y="2561971"/>
                    <a:pt x="5184775" y="2561971"/>
                  </a:cubicBezTo>
                  <a:lnTo>
                    <a:pt x="38100" y="2561971"/>
                  </a:lnTo>
                  <a:cubicBezTo>
                    <a:pt x="17018" y="2561971"/>
                    <a:pt x="0" y="2544953"/>
                    <a:pt x="0" y="2523871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2523871"/>
                  </a:lnTo>
                  <a:lnTo>
                    <a:pt x="38100" y="2523871"/>
                  </a:lnTo>
                  <a:lnTo>
                    <a:pt x="38100" y="2485771"/>
                  </a:lnTo>
                  <a:lnTo>
                    <a:pt x="5184775" y="2485771"/>
                  </a:lnTo>
                  <a:lnTo>
                    <a:pt x="5184775" y="2523871"/>
                  </a:lnTo>
                  <a:lnTo>
                    <a:pt x="5146675" y="2523871"/>
                  </a:lnTo>
                  <a:lnTo>
                    <a:pt x="5146675" y="38100"/>
                  </a:lnTo>
                  <a:lnTo>
                    <a:pt x="5184775" y="38100"/>
                  </a:lnTo>
                  <a:lnTo>
                    <a:pt x="518477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54" name="Freeform 154"/>
            <p:cNvSpPr/>
            <p:nvPr/>
          </p:nvSpPr>
          <p:spPr>
            <a:xfrm>
              <a:off x="-3048" y="0"/>
              <a:ext cx="6096508" cy="505841"/>
            </a:xfrm>
            <a:custGeom>
              <a:avLst/>
              <a:gdLst/>
              <a:ahLst/>
              <a:cxnLst/>
              <a:rect l="l" t="t" r="r" b="b"/>
              <a:pathLst>
                <a:path w="6096508" h="505841">
                  <a:moveTo>
                    <a:pt x="41148" y="0"/>
                  </a:moveTo>
                  <a:lnTo>
                    <a:pt x="6055487" y="0"/>
                  </a:lnTo>
                  <a:cubicBezTo>
                    <a:pt x="6070981" y="0"/>
                    <a:pt x="6084824" y="9271"/>
                    <a:pt x="6090666" y="23622"/>
                  </a:cubicBezTo>
                  <a:cubicBezTo>
                    <a:pt x="6096508" y="37973"/>
                    <a:pt x="6093206" y="54356"/>
                    <a:pt x="6082284" y="65151"/>
                  </a:cubicBezTo>
                  <a:lnTo>
                    <a:pt x="5648452" y="494792"/>
                  </a:lnTo>
                  <a:cubicBezTo>
                    <a:pt x="5641340" y="501904"/>
                    <a:pt x="5631688" y="505841"/>
                    <a:pt x="5621655" y="505841"/>
                  </a:cubicBezTo>
                  <a:lnTo>
                    <a:pt x="474980" y="505841"/>
                  </a:lnTo>
                  <a:cubicBezTo>
                    <a:pt x="464947" y="505841"/>
                    <a:pt x="455295" y="501904"/>
                    <a:pt x="448183" y="494792"/>
                  </a:cubicBezTo>
                  <a:lnTo>
                    <a:pt x="14351" y="65151"/>
                  </a:lnTo>
                  <a:cubicBezTo>
                    <a:pt x="3429" y="54356"/>
                    <a:pt x="0" y="37846"/>
                    <a:pt x="5969" y="23622"/>
                  </a:cubicBezTo>
                  <a:cubicBezTo>
                    <a:pt x="11938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945" y="11049"/>
                  </a:lnTo>
                  <a:lnTo>
                    <a:pt x="501777" y="440563"/>
                  </a:lnTo>
                  <a:lnTo>
                    <a:pt x="474980" y="467614"/>
                  </a:lnTo>
                  <a:lnTo>
                    <a:pt x="474980" y="429514"/>
                  </a:lnTo>
                  <a:lnTo>
                    <a:pt x="5621655" y="429514"/>
                  </a:lnTo>
                  <a:lnTo>
                    <a:pt x="5621655" y="467614"/>
                  </a:lnTo>
                  <a:lnTo>
                    <a:pt x="5594858" y="440563"/>
                  </a:lnTo>
                  <a:lnTo>
                    <a:pt x="6028690" y="11049"/>
                  </a:lnTo>
                  <a:lnTo>
                    <a:pt x="6055487" y="38100"/>
                  </a:lnTo>
                  <a:lnTo>
                    <a:pt x="6055487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55" name="Freeform 155"/>
            <p:cNvSpPr/>
            <p:nvPr/>
          </p:nvSpPr>
          <p:spPr>
            <a:xfrm>
              <a:off x="-2921" y="2915285"/>
              <a:ext cx="6096508" cy="505714"/>
            </a:xfrm>
            <a:custGeom>
              <a:avLst/>
              <a:gdLst/>
              <a:ahLst/>
              <a:cxnLst/>
              <a:rect l="l" t="t" r="r" b="b"/>
              <a:pathLst>
                <a:path w="6096508" h="505714">
                  <a:moveTo>
                    <a:pt x="14224" y="440563"/>
                  </a:moveTo>
                  <a:lnTo>
                    <a:pt x="448056" y="11049"/>
                  </a:lnTo>
                  <a:cubicBezTo>
                    <a:pt x="455168" y="3937"/>
                    <a:pt x="464820" y="0"/>
                    <a:pt x="474853" y="0"/>
                  </a:cubicBezTo>
                  <a:lnTo>
                    <a:pt x="5621528" y="0"/>
                  </a:lnTo>
                  <a:cubicBezTo>
                    <a:pt x="5631561" y="0"/>
                    <a:pt x="5641213" y="3937"/>
                    <a:pt x="5648325" y="11049"/>
                  </a:cubicBezTo>
                  <a:lnTo>
                    <a:pt x="6082157" y="440563"/>
                  </a:lnTo>
                  <a:cubicBezTo>
                    <a:pt x="6093079" y="451485"/>
                    <a:pt x="6096508" y="467868"/>
                    <a:pt x="6090539" y="482092"/>
                  </a:cubicBezTo>
                  <a:cubicBezTo>
                    <a:pt x="6084570" y="496316"/>
                    <a:pt x="6070727" y="505714"/>
                    <a:pt x="6055360" y="505714"/>
                  </a:cubicBezTo>
                  <a:lnTo>
                    <a:pt x="41021" y="505714"/>
                  </a:lnTo>
                  <a:cubicBezTo>
                    <a:pt x="25527" y="505714"/>
                    <a:pt x="11684" y="496443"/>
                    <a:pt x="5842" y="482092"/>
                  </a:cubicBezTo>
                  <a:cubicBezTo>
                    <a:pt x="0" y="467741"/>
                    <a:pt x="3302" y="451358"/>
                    <a:pt x="14224" y="440563"/>
                  </a:cubicBezTo>
                  <a:moveTo>
                    <a:pt x="67818" y="494665"/>
                  </a:moveTo>
                  <a:lnTo>
                    <a:pt x="41021" y="467614"/>
                  </a:lnTo>
                  <a:lnTo>
                    <a:pt x="41021" y="429514"/>
                  </a:lnTo>
                  <a:lnTo>
                    <a:pt x="6055360" y="429514"/>
                  </a:lnTo>
                  <a:lnTo>
                    <a:pt x="6055360" y="467614"/>
                  </a:lnTo>
                  <a:lnTo>
                    <a:pt x="6028563" y="494665"/>
                  </a:lnTo>
                  <a:lnTo>
                    <a:pt x="5594731" y="65151"/>
                  </a:lnTo>
                  <a:lnTo>
                    <a:pt x="5621528" y="38100"/>
                  </a:lnTo>
                  <a:lnTo>
                    <a:pt x="5621528" y="76200"/>
                  </a:lnTo>
                  <a:lnTo>
                    <a:pt x="474853" y="76200"/>
                  </a:lnTo>
                  <a:lnTo>
                    <a:pt x="474853" y="38100"/>
                  </a:lnTo>
                  <a:lnTo>
                    <a:pt x="501650" y="65151"/>
                  </a:lnTo>
                  <a:lnTo>
                    <a:pt x="67818" y="494665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56" name="Freeform 156"/>
            <p:cNvSpPr/>
            <p:nvPr/>
          </p:nvSpPr>
          <p:spPr>
            <a:xfrm>
              <a:off x="0" y="-3048"/>
              <a:ext cx="510032" cy="3426968"/>
            </a:xfrm>
            <a:custGeom>
              <a:avLst/>
              <a:gdLst/>
              <a:ahLst/>
              <a:cxnLst/>
              <a:rect l="l" t="t" r="r" b="b"/>
              <a:pathLst>
                <a:path w="510032" h="3426968">
                  <a:moveTo>
                    <a:pt x="64897" y="14097"/>
                  </a:moveTo>
                  <a:lnTo>
                    <a:pt x="498729" y="443611"/>
                  </a:lnTo>
                  <a:cubicBezTo>
                    <a:pt x="505968" y="450723"/>
                    <a:pt x="510032" y="460502"/>
                    <a:pt x="510032" y="470662"/>
                  </a:cubicBezTo>
                  <a:lnTo>
                    <a:pt x="510032" y="2956433"/>
                  </a:lnTo>
                  <a:cubicBezTo>
                    <a:pt x="510032" y="2966593"/>
                    <a:pt x="505968" y="2976372"/>
                    <a:pt x="498729" y="2983484"/>
                  </a:cubicBezTo>
                  <a:lnTo>
                    <a:pt x="64897" y="3412998"/>
                  </a:lnTo>
                  <a:cubicBezTo>
                    <a:pt x="53975" y="3423793"/>
                    <a:pt x="37592" y="3426968"/>
                    <a:pt x="23368" y="3421126"/>
                  </a:cubicBezTo>
                  <a:cubicBezTo>
                    <a:pt x="9144" y="3415284"/>
                    <a:pt x="0" y="3401314"/>
                    <a:pt x="0" y="3385947"/>
                  </a:cubicBezTo>
                  <a:lnTo>
                    <a:pt x="0" y="41148"/>
                  </a:lnTo>
                  <a:cubicBezTo>
                    <a:pt x="0" y="25781"/>
                    <a:pt x="9271" y="11938"/>
                    <a:pt x="23495" y="5969"/>
                  </a:cubicBezTo>
                  <a:cubicBezTo>
                    <a:pt x="37719" y="0"/>
                    <a:pt x="53975" y="3302"/>
                    <a:pt x="64897" y="14097"/>
                  </a:cubicBezTo>
                  <a:moveTo>
                    <a:pt x="11303" y="68199"/>
                  </a:moveTo>
                  <a:lnTo>
                    <a:pt x="38100" y="41148"/>
                  </a:lnTo>
                  <a:lnTo>
                    <a:pt x="76200" y="41148"/>
                  </a:lnTo>
                  <a:lnTo>
                    <a:pt x="76200" y="3385947"/>
                  </a:lnTo>
                  <a:lnTo>
                    <a:pt x="38100" y="3385947"/>
                  </a:lnTo>
                  <a:lnTo>
                    <a:pt x="11303" y="3358896"/>
                  </a:lnTo>
                  <a:lnTo>
                    <a:pt x="445135" y="2929382"/>
                  </a:lnTo>
                  <a:lnTo>
                    <a:pt x="471932" y="2956433"/>
                  </a:lnTo>
                  <a:lnTo>
                    <a:pt x="433832" y="2956433"/>
                  </a:lnTo>
                  <a:lnTo>
                    <a:pt x="433832" y="470662"/>
                  </a:lnTo>
                  <a:lnTo>
                    <a:pt x="471932" y="470662"/>
                  </a:lnTo>
                  <a:lnTo>
                    <a:pt x="445135" y="497713"/>
                  </a:lnTo>
                  <a:lnTo>
                    <a:pt x="11303" y="68199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57" name="Freeform 157"/>
            <p:cNvSpPr/>
            <p:nvPr/>
          </p:nvSpPr>
          <p:spPr>
            <a:xfrm>
              <a:off x="5580507" y="-2921"/>
              <a:ext cx="510159" cy="3426968"/>
            </a:xfrm>
            <a:custGeom>
              <a:avLst/>
              <a:gdLst/>
              <a:ahLst/>
              <a:cxnLst/>
              <a:rect l="l" t="t" r="r" b="b"/>
              <a:pathLst>
                <a:path w="510159" h="3426968">
                  <a:moveTo>
                    <a:pt x="510032" y="41021"/>
                  </a:moveTo>
                  <a:lnTo>
                    <a:pt x="510032" y="3385820"/>
                  </a:lnTo>
                  <a:cubicBezTo>
                    <a:pt x="510032" y="3401187"/>
                    <a:pt x="500761" y="3415030"/>
                    <a:pt x="486537" y="3420999"/>
                  </a:cubicBezTo>
                  <a:cubicBezTo>
                    <a:pt x="472313" y="3426968"/>
                    <a:pt x="455930" y="3423666"/>
                    <a:pt x="445008" y="3412871"/>
                  </a:cubicBezTo>
                  <a:lnTo>
                    <a:pt x="11303" y="2983357"/>
                  </a:lnTo>
                  <a:cubicBezTo>
                    <a:pt x="4064" y="2976245"/>
                    <a:pt x="0" y="2966466"/>
                    <a:pt x="0" y="2956306"/>
                  </a:cubicBezTo>
                  <a:lnTo>
                    <a:pt x="0" y="470535"/>
                  </a:lnTo>
                  <a:cubicBezTo>
                    <a:pt x="0" y="460375"/>
                    <a:pt x="4064" y="450596"/>
                    <a:pt x="11303" y="443484"/>
                  </a:cubicBezTo>
                  <a:lnTo>
                    <a:pt x="445135" y="13970"/>
                  </a:lnTo>
                  <a:cubicBezTo>
                    <a:pt x="456057" y="3175"/>
                    <a:pt x="472440" y="0"/>
                    <a:pt x="486664" y="5842"/>
                  </a:cubicBezTo>
                  <a:cubicBezTo>
                    <a:pt x="500888" y="11684"/>
                    <a:pt x="510159" y="25654"/>
                    <a:pt x="510159" y="41021"/>
                  </a:cubicBezTo>
                  <a:moveTo>
                    <a:pt x="433959" y="41021"/>
                  </a:moveTo>
                  <a:lnTo>
                    <a:pt x="472059" y="41021"/>
                  </a:lnTo>
                  <a:lnTo>
                    <a:pt x="498856" y="68072"/>
                  </a:lnTo>
                  <a:lnTo>
                    <a:pt x="65024" y="497586"/>
                  </a:lnTo>
                  <a:lnTo>
                    <a:pt x="38227" y="470535"/>
                  </a:lnTo>
                  <a:lnTo>
                    <a:pt x="76327" y="470535"/>
                  </a:lnTo>
                  <a:lnTo>
                    <a:pt x="76327" y="2956306"/>
                  </a:lnTo>
                  <a:lnTo>
                    <a:pt x="38227" y="2956306"/>
                  </a:lnTo>
                  <a:lnTo>
                    <a:pt x="65024" y="2929255"/>
                  </a:lnTo>
                  <a:lnTo>
                    <a:pt x="498856" y="3358769"/>
                  </a:lnTo>
                  <a:lnTo>
                    <a:pt x="472059" y="3385820"/>
                  </a:lnTo>
                  <a:lnTo>
                    <a:pt x="433959" y="3385820"/>
                  </a:lnTo>
                  <a:lnTo>
                    <a:pt x="433959" y="41021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58" name="Freeform 158"/>
            <p:cNvSpPr/>
            <p:nvPr/>
          </p:nvSpPr>
          <p:spPr>
            <a:xfrm>
              <a:off x="0" y="0"/>
              <a:ext cx="6090539" cy="3420999"/>
            </a:xfrm>
            <a:custGeom>
              <a:avLst/>
              <a:gdLst/>
              <a:ahLst/>
              <a:cxnLst/>
              <a:rect l="l" t="t" r="r" b="b"/>
              <a:pathLst>
                <a:path w="6090539" h="3420999">
                  <a:moveTo>
                    <a:pt x="38100" y="0"/>
                  </a:moveTo>
                  <a:lnTo>
                    <a:pt x="6052439" y="0"/>
                  </a:lnTo>
                  <a:cubicBezTo>
                    <a:pt x="6073521" y="0"/>
                    <a:pt x="6090539" y="17018"/>
                    <a:pt x="6090539" y="38100"/>
                  </a:cubicBezTo>
                  <a:lnTo>
                    <a:pt x="6090539" y="3382899"/>
                  </a:lnTo>
                  <a:cubicBezTo>
                    <a:pt x="6090539" y="3403981"/>
                    <a:pt x="6073521" y="3420999"/>
                    <a:pt x="6052439" y="3420999"/>
                  </a:cubicBezTo>
                  <a:lnTo>
                    <a:pt x="38100" y="3420999"/>
                  </a:lnTo>
                  <a:cubicBezTo>
                    <a:pt x="17018" y="3420999"/>
                    <a:pt x="0" y="3403981"/>
                    <a:pt x="0" y="3382899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3382899"/>
                  </a:lnTo>
                  <a:lnTo>
                    <a:pt x="38100" y="3382899"/>
                  </a:lnTo>
                  <a:lnTo>
                    <a:pt x="38100" y="3344799"/>
                  </a:lnTo>
                  <a:lnTo>
                    <a:pt x="6052439" y="3344799"/>
                  </a:lnTo>
                  <a:lnTo>
                    <a:pt x="6052439" y="3382899"/>
                  </a:lnTo>
                  <a:lnTo>
                    <a:pt x="6014339" y="3382899"/>
                  </a:lnTo>
                  <a:lnTo>
                    <a:pt x="6014339" y="38100"/>
                  </a:lnTo>
                  <a:lnTo>
                    <a:pt x="6052439" y="38100"/>
                  </a:lnTo>
                  <a:lnTo>
                    <a:pt x="6052439" y="76200"/>
                  </a:lnTo>
                  <a:lnTo>
                    <a:pt x="38100" y="76200"/>
                  </a:lnTo>
                  <a:close/>
                  <a:moveTo>
                    <a:pt x="471932" y="429514"/>
                  </a:moveTo>
                  <a:lnTo>
                    <a:pt x="5618607" y="429514"/>
                  </a:lnTo>
                  <a:cubicBezTo>
                    <a:pt x="5639689" y="429514"/>
                    <a:pt x="5656707" y="446532"/>
                    <a:pt x="5656707" y="467614"/>
                  </a:cubicBezTo>
                  <a:lnTo>
                    <a:pt x="5656707" y="2953385"/>
                  </a:lnTo>
                  <a:cubicBezTo>
                    <a:pt x="5656707" y="2974467"/>
                    <a:pt x="5639689" y="2991485"/>
                    <a:pt x="5618607" y="2991485"/>
                  </a:cubicBezTo>
                  <a:lnTo>
                    <a:pt x="471932" y="2991485"/>
                  </a:lnTo>
                  <a:cubicBezTo>
                    <a:pt x="450850" y="2991485"/>
                    <a:pt x="433832" y="2974467"/>
                    <a:pt x="433832" y="2953385"/>
                  </a:cubicBezTo>
                  <a:lnTo>
                    <a:pt x="433832" y="467614"/>
                  </a:lnTo>
                  <a:cubicBezTo>
                    <a:pt x="433832" y="446532"/>
                    <a:pt x="450850" y="429514"/>
                    <a:pt x="471932" y="429514"/>
                  </a:cubicBezTo>
                  <a:moveTo>
                    <a:pt x="471932" y="505714"/>
                  </a:moveTo>
                  <a:lnTo>
                    <a:pt x="471932" y="467614"/>
                  </a:lnTo>
                  <a:lnTo>
                    <a:pt x="510032" y="467614"/>
                  </a:lnTo>
                  <a:lnTo>
                    <a:pt x="510032" y="2953385"/>
                  </a:lnTo>
                  <a:lnTo>
                    <a:pt x="471932" y="2953385"/>
                  </a:lnTo>
                  <a:lnTo>
                    <a:pt x="471932" y="2915285"/>
                  </a:lnTo>
                  <a:lnTo>
                    <a:pt x="5618607" y="2915285"/>
                  </a:lnTo>
                  <a:lnTo>
                    <a:pt x="5618607" y="2953385"/>
                  </a:lnTo>
                  <a:lnTo>
                    <a:pt x="5580507" y="2953385"/>
                  </a:lnTo>
                  <a:lnTo>
                    <a:pt x="5580507" y="467614"/>
                  </a:lnTo>
                  <a:lnTo>
                    <a:pt x="5618607" y="467614"/>
                  </a:lnTo>
                  <a:lnTo>
                    <a:pt x="5618607" y="505714"/>
                  </a:lnTo>
                  <a:lnTo>
                    <a:pt x="471932" y="505714"/>
                  </a:lnTo>
                  <a:close/>
                  <a:moveTo>
                    <a:pt x="64897" y="11049"/>
                  </a:moveTo>
                  <a:lnTo>
                    <a:pt x="498729" y="440563"/>
                  </a:lnTo>
                  <a:lnTo>
                    <a:pt x="445135" y="494665"/>
                  </a:lnTo>
                  <a:lnTo>
                    <a:pt x="11303" y="65151"/>
                  </a:lnTo>
                  <a:close/>
                  <a:moveTo>
                    <a:pt x="11303" y="3355848"/>
                  </a:moveTo>
                  <a:lnTo>
                    <a:pt x="445135" y="2926334"/>
                  </a:lnTo>
                  <a:lnTo>
                    <a:pt x="498729" y="2980436"/>
                  </a:lnTo>
                  <a:lnTo>
                    <a:pt x="64897" y="3409950"/>
                  </a:lnTo>
                  <a:close/>
                  <a:moveTo>
                    <a:pt x="6079363" y="65151"/>
                  </a:moveTo>
                  <a:lnTo>
                    <a:pt x="5645404" y="494792"/>
                  </a:lnTo>
                  <a:lnTo>
                    <a:pt x="5591810" y="440690"/>
                  </a:lnTo>
                  <a:lnTo>
                    <a:pt x="6025642" y="11049"/>
                  </a:lnTo>
                  <a:close/>
                  <a:moveTo>
                    <a:pt x="6025642" y="3409950"/>
                  </a:moveTo>
                  <a:lnTo>
                    <a:pt x="5591810" y="2980436"/>
                  </a:lnTo>
                  <a:lnTo>
                    <a:pt x="5645404" y="2926334"/>
                  </a:lnTo>
                  <a:lnTo>
                    <a:pt x="6079236" y="335584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59" name="TextBox 159"/>
            <p:cNvSpPr txBox="1"/>
            <p:nvPr/>
          </p:nvSpPr>
          <p:spPr>
            <a:xfrm>
              <a:off x="0" y="0"/>
              <a:ext cx="6090600" cy="342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ress Start 2P"/>
                </a:rPr>
                <a:t>BACK TO MENU</a:t>
              </a:r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2847925" y="1996625"/>
            <a:ext cx="1023750" cy="1000950"/>
            <a:chOff x="0" y="0"/>
            <a:chExt cx="1365000" cy="1334600"/>
          </a:xfrm>
        </p:grpSpPr>
        <p:sp>
          <p:nvSpPr>
            <p:cNvPr id="161" name="Freeform 16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62" name="Freeform 16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63" name="Freeform 16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64" name="Freeform 16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65" name="Freeform 16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66" name="Freeform 16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7" name="Freeform 16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8" name="Freeform 16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9" name="Freeform 16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0" name="Freeform 17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1" name="Freeform 17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2" name="Freeform 17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3" name="TextBox 17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3</a:t>
              </a:r>
            </a:p>
          </p:txBody>
        </p:sp>
      </p:grpSp>
      <p:sp>
        <p:nvSpPr>
          <p:cNvPr id="174" name="TextBox 174"/>
          <p:cNvSpPr txBox="1"/>
          <p:nvPr/>
        </p:nvSpPr>
        <p:spPr>
          <a:xfrm>
            <a:off x="13784425" y="2226100"/>
            <a:ext cx="4411950" cy="382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Arimo"/>
              </a:rPr>
              <a:t>Withered Freddy is the main man. He isn’t much of a problem, unlike the other Withered characters, but is the most unpredictable.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344725" y="6325001"/>
            <a:ext cx="5409150" cy="819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Times New Roman"/>
              </a:rPr>
              <a:t>First Active: Night 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076" b="-310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25" y="100950"/>
            <a:ext cx="416655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IM Fell English SC"/>
              </a:rPr>
              <a:t>EXTRAS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77725" y="1996625"/>
            <a:ext cx="1023750" cy="1000950"/>
            <a:chOff x="0" y="0"/>
            <a:chExt cx="1365000" cy="1334600"/>
          </a:xfrm>
        </p:grpSpPr>
        <p:sp>
          <p:nvSpPr>
            <p:cNvPr id="5" name="Freeform 5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77725" y="3037825"/>
            <a:ext cx="1023750" cy="1000950"/>
            <a:chOff x="0" y="0"/>
            <a:chExt cx="1365000" cy="1334600"/>
          </a:xfrm>
        </p:grpSpPr>
        <p:sp>
          <p:nvSpPr>
            <p:cNvPr id="19" name="Freeform 19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4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77725" y="4079025"/>
            <a:ext cx="1023750" cy="1000950"/>
            <a:chOff x="0" y="0"/>
            <a:chExt cx="1365000" cy="1334600"/>
          </a:xfrm>
        </p:grpSpPr>
        <p:sp>
          <p:nvSpPr>
            <p:cNvPr id="33" name="Freeform 33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7</a:t>
              </a:r>
            </a:p>
          </p:txBody>
        </p:sp>
      </p:grpSp>
      <p:sp>
        <p:nvSpPr>
          <p:cNvPr id="46" name="Freeform 46"/>
          <p:cNvSpPr/>
          <p:nvPr/>
        </p:nvSpPr>
        <p:spPr>
          <a:xfrm>
            <a:off x="2535450" y="1188192"/>
            <a:ext cx="18288000" cy="9098808"/>
          </a:xfrm>
          <a:custGeom>
            <a:avLst/>
            <a:gdLst/>
            <a:ahLst/>
            <a:cxnLst/>
            <a:rect l="l" t="t" r="r" b="b"/>
            <a:pathLst>
              <a:path w="18288000" h="9098808">
                <a:moveTo>
                  <a:pt x="0" y="0"/>
                </a:moveTo>
                <a:lnTo>
                  <a:pt x="18288000" y="0"/>
                </a:lnTo>
                <a:lnTo>
                  <a:pt x="18288000" y="9098808"/>
                </a:lnTo>
                <a:lnTo>
                  <a:pt x="0" y="9098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25" r="-1825"/>
            </a:stretch>
          </a:blipFill>
        </p:spPr>
      </p:sp>
      <p:grpSp>
        <p:nvGrpSpPr>
          <p:cNvPr id="47" name="Group 47"/>
          <p:cNvGrpSpPr/>
          <p:nvPr/>
        </p:nvGrpSpPr>
        <p:grpSpPr>
          <a:xfrm>
            <a:off x="477725" y="5120225"/>
            <a:ext cx="1644750" cy="1000950"/>
            <a:chOff x="0" y="0"/>
            <a:chExt cx="2193000" cy="1334600"/>
          </a:xfrm>
        </p:grpSpPr>
        <p:sp>
          <p:nvSpPr>
            <p:cNvPr id="48" name="Freeform 48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9" name="Freeform 59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10</a:t>
              </a:r>
            </a:p>
          </p:txBody>
        </p:sp>
      </p:grpSp>
      <p:sp>
        <p:nvSpPr>
          <p:cNvPr id="61" name="TextBox 61"/>
          <p:cNvSpPr txBox="1"/>
          <p:nvPr/>
        </p:nvSpPr>
        <p:spPr>
          <a:xfrm>
            <a:off x="8744475" y="187425"/>
            <a:ext cx="5869950" cy="742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</a:rPr>
              <a:t>Withered Bonnie</a:t>
            </a:r>
          </a:p>
        </p:txBody>
      </p:sp>
      <p:grpSp>
        <p:nvGrpSpPr>
          <p:cNvPr id="62" name="Group 62"/>
          <p:cNvGrpSpPr/>
          <p:nvPr/>
        </p:nvGrpSpPr>
        <p:grpSpPr>
          <a:xfrm>
            <a:off x="-28575" y="7732875"/>
            <a:ext cx="4567950" cy="2565750"/>
            <a:chOff x="0" y="0"/>
            <a:chExt cx="6090600" cy="3421000"/>
          </a:xfrm>
        </p:grpSpPr>
        <p:sp>
          <p:nvSpPr>
            <p:cNvPr id="63" name="Freeform 63"/>
            <p:cNvSpPr/>
            <p:nvPr/>
          </p:nvSpPr>
          <p:spPr>
            <a:xfrm>
              <a:off x="471932" y="467614"/>
              <a:ext cx="5146675" cy="2485771"/>
            </a:xfrm>
            <a:custGeom>
              <a:avLst/>
              <a:gdLst/>
              <a:ahLst/>
              <a:cxnLst/>
              <a:rect l="l" t="t" r="r" b="b"/>
              <a:pathLst>
                <a:path w="5146675" h="2485771">
                  <a:moveTo>
                    <a:pt x="0" y="0"/>
                  </a:moveTo>
                  <a:lnTo>
                    <a:pt x="5146675" y="0"/>
                  </a:lnTo>
                  <a:lnTo>
                    <a:pt x="5146675" y="2485771"/>
                  </a:lnTo>
                  <a:lnTo>
                    <a:pt x="0" y="2485771"/>
                  </a:lnTo>
                  <a:close/>
                </a:path>
              </a:pathLst>
            </a:custGeom>
            <a:solidFill>
              <a:srgbClr val="434343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38100" y="38100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0"/>
                  </a:moveTo>
                  <a:lnTo>
                    <a:pt x="6014339" y="0"/>
                  </a:lnTo>
                  <a:lnTo>
                    <a:pt x="5580507" y="429514"/>
                  </a:lnTo>
                  <a:lnTo>
                    <a:pt x="433832" y="429514"/>
                  </a:lnTo>
                  <a:close/>
                </a:path>
              </a:pathLst>
            </a:custGeom>
            <a:solidFill>
              <a:srgbClr val="686868"/>
            </a:solidFill>
          </p:spPr>
        </p:sp>
        <p:sp>
          <p:nvSpPr>
            <p:cNvPr id="65" name="Freeform 65"/>
            <p:cNvSpPr/>
            <p:nvPr/>
          </p:nvSpPr>
          <p:spPr>
            <a:xfrm>
              <a:off x="38100" y="2953385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429514"/>
                  </a:moveTo>
                  <a:lnTo>
                    <a:pt x="433832" y="0"/>
                  </a:lnTo>
                  <a:lnTo>
                    <a:pt x="5580507" y="0"/>
                  </a:lnTo>
                  <a:lnTo>
                    <a:pt x="6014339" y="429514"/>
                  </a:lnTo>
                  <a:close/>
                </a:path>
              </a:pathLst>
            </a:custGeom>
            <a:solidFill>
              <a:srgbClr val="353535"/>
            </a:solidFill>
          </p:spPr>
        </p:sp>
        <p:sp>
          <p:nvSpPr>
            <p:cNvPr id="66" name="Freeform 66"/>
            <p:cNvSpPr/>
            <p:nvPr/>
          </p:nvSpPr>
          <p:spPr>
            <a:xfrm>
              <a:off x="38100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0" y="0"/>
                  </a:moveTo>
                  <a:lnTo>
                    <a:pt x="433832" y="429514"/>
                  </a:lnTo>
                  <a:lnTo>
                    <a:pt x="433832" y="2915285"/>
                  </a:lnTo>
                  <a:lnTo>
                    <a:pt x="0" y="3344799"/>
                  </a:lnTo>
                  <a:close/>
                </a:path>
              </a:pathLst>
            </a:custGeom>
            <a:solidFill>
              <a:srgbClr val="8E8E8E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5618607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433832" y="0"/>
                  </a:moveTo>
                  <a:lnTo>
                    <a:pt x="433832" y="3344799"/>
                  </a:lnTo>
                  <a:lnTo>
                    <a:pt x="0" y="2915285"/>
                  </a:lnTo>
                  <a:lnTo>
                    <a:pt x="0" y="429514"/>
                  </a:lnTo>
                  <a:close/>
                </a:path>
              </a:pathLst>
            </a:custGeom>
            <a:solidFill>
              <a:srgbClr val="282828"/>
            </a:solidFill>
          </p:spPr>
        </p:sp>
        <p:sp>
          <p:nvSpPr>
            <p:cNvPr id="68" name="Freeform 68"/>
            <p:cNvSpPr/>
            <p:nvPr/>
          </p:nvSpPr>
          <p:spPr>
            <a:xfrm>
              <a:off x="38100" y="38100"/>
              <a:ext cx="6014339" cy="3344799"/>
            </a:xfrm>
            <a:custGeom>
              <a:avLst/>
              <a:gdLst/>
              <a:ahLst/>
              <a:cxnLst/>
              <a:rect l="l" t="t" r="r" b="b"/>
              <a:pathLst>
                <a:path w="6014339" h="3344799">
                  <a:moveTo>
                    <a:pt x="0" y="0"/>
                  </a:moveTo>
                  <a:lnTo>
                    <a:pt x="6014339" y="0"/>
                  </a:lnTo>
                  <a:lnTo>
                    <a:pt x="6014339" y="3344799"/>
                  </a:lnTo>
                  <a:lnTo>
                    <a:pt x="0" y="3344799"/>
                  </a:lnTo>
                  <a:close/>
                  <a:moveTo>
                    <a:pt x="433832" y="429514"/>
                  </a:moveTo>
                  <a:lnTo>
                    <a:pt x="5580507" y="429514"/>
                  </a:lnTo>
                  <a:lnTo>
                    <a:pt x="5580507" y="2915285"/>
                  </a:lnTo>
                  <a:lnTo>
                    <a:pt x="433832" y="2915285"/>
                  </a:lnTo>
                  <a:close/>
                  <a:moveTo>
                    <a:pt x="0" y="0"/>
                  </a:moveTo>
                  <a:lnTo>
                    <a:pt x="433832" y="429514"/>
                  </a:lnTo>
                  <a:moveTo>
                    <a:pt x="0" y="3344799"/>
                  </a:moveTo>
                  <a:lnTo>
                    <a:pt x="433832" y="2915285"/>
                  </a:lnTo>
                  <a:moveTo>
                    <a:pt x="6014339" y="0"/>
                  </a:moveTo>
                  <a:lnTo>
                    <a:pt x="5580507" y="429514"/>
                  </a:lnTo>
                  <a:moveTo>
                    <a:pt x="6014339" y="3344799"/>
                  </a:moveTo>
                  <a:lnTo>
                    <a:pt x="5580507" y="2915285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9" name="Freeform 69"/>
            <p:cNvSpPr/>
            <p:nvPr/>
          </p:nvSpPr>
          <p:spPr>
            <a:xfrm>
              <a:off x="433832" y="429514"/>
              <a:ext cx="5222875" cy="2561971"/>
            </a:xfrm>
            <a:custGeom>
              <a:avLst/>
              <a:gdLst/>
              <a:ahLst/>
              <a:cxnLst/>
              <a:rect l="l" t="t" r="r" b="b"/>
              <a:pathLst>
                <a:path w="5222875" h="2561971">
                  <a:moveTo>
                    <a:pt x="38100" y="0"/>
                  </a:moveTo>
                  <a:lnTo>
                    <a:pt x="5184775" y="0"/>
                  </a:lnTo>
                  <a:cubicBezTo>
                    <a:pt x="5205857" y="0"/>
                    <a:pt x="5222875" y="17018"/>
                    <a:pt x="5222875" y="38100"/>
                  </a:cubicBezTo>
                  <a:lnTo>
                    <a:pt x="5222875" y="2523871"/>
                  </a:lnTo>
                  <a:cubicBezTo>
                    <a:pt x="5222875" y="2544953"/>
                    <a:pt x="5205857" y="2561971"/>
                    <a:pt x="5184775" y="2561971"/>
                  </a:cubicBezTo>
                  <a:lnTo>
                    <a:pt x="38100" y="2561971"/>
                  </a:lnTo>
                  <a:cubicBezTo>
                    <a:pt x="17018" y="2561971"/>
                    <a:pt x="0" y="2544953"/>
                    <a:pt x="0" y="2523871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2523871"/>
                  </a:lnTo>
                  <a:lnTo>
                    <a:pt x="38100" y="2523871"/>
                  </a:lnTo>
                  <a:lnTo>
                    <a:pt x="38100" y="2485771"/>
                  </a:lnTo>
                  <a:lnTo>
                    <a:pt x="5184775" y="2485771"/>
                  </a:lnTo>
                  <a:lnTo>
                    <a:pt x="5184775" y="2523871"/>
                  </a:lnTo>
                  <a:lnTo>
                    <a:pt x="5146675" y="2523871"/>
                  </a:lnTo>
                  <a:lnTo>
                    <a:pt x="5146675" y="38100"/>
                  </a:lnTo>
                  <a:lnTo>
                    <a:pt x="5184775" y="38100"/>
                  </a:lnTo>
                  <a:lnTo>
                    <a:pt x="518477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70" name="Freeform 70"/>
            <p:cNvSpPr/>
            <p:nvPr/>
          </p:nvSpPr>
          <p:spPr>
            <a:xfrm>
              <a:off x="-3048" y="0"/>
              <a:ext cx="6096508" cy="505841"/>
            </a:xfrm>
            <a:custGeom>
              <a:avLst/>
              <a:gdLst/>
              <a:ahLst/>
              <a:cxnLst/>
              <a:rect l="l" t="t" r="r" b="b"/>
              <a:pathLst>
                <a:path w="6096508" h="505841">
                  <a:moveTo>
                    <a:pt x="41148" y="0"/>
                  </a:moveTo>
                  <a:lnTo>
                    <a:pt x="6055487" y="0"/>
                  </a:lnTo>
                  <a:cubicBezTo>
                    <a:pt x="6070981" y="0"/>
                    <a:pt x="6084824" y="9271"/>
                    <a:pt x="6090666" y="23622"/>
                  </a:cubicBezTo>
                  <a:cubicBezTo>
                    <a:pt x="6096508" y="37973"/>
                    <a:pt x="6093206" y="54356"/>
                    <a:pt x="6082284" y="65151"/>
                  </a:cubicBezTo>
                  <a:lnTo>
                    <a:pt x="5648452" y="494792"/>
                  </a:lnTo>
                  <a:cubicBezTo>
                    <a:pt x="5641340" y="501904"/>
                    <a:pt x="5631688" y="505841"/>
                    <a:pt x="5621655" y="505841"/>
                  </a:cubicBezTo>
                  <a:lnTo>
                    <a:pt x="474980" y="505841"/>
                  </a:lnTo>
                  <a:cubicBezTo>
                    <a:pt x="464947" y="505841"/>
                    <a:pt x="455295" y="501904"/>
                    <a:pt x="448183" y="494792"/>
                  </a:cubicBezTo>
                  <a:lnTo>
                    <a:pt x="14351" y="65151"/>
                  </a:lnTo>
                  <a:cubicBezTo>
                    <a:pt x="3429" y="54356"/>
                    <a:pt x="0" y="37846"/>
                    <a:pt x="5969" y="23622"/>
                  </a:cubicBezTo>
                  <a:cubicBezTo>
                    <a:pt x="11938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945" y="11049"/>
                  </a:lnTo>
                  <a:lnTo>
                    <a:pt x="501777" y="440563"/>
                  </a:lnTo>
                  <a:lnTo>
                    <a:pt x="474980" y="467614"/>
                  </a:lnTo>
                  <a:lnTo>
                    <a:pt x="474980" y="429514"/>
                  </a:lnTo>
                  <a:lnTo>
                    <a:pt x="5621655" y="429514"/>
                  </a:lnTo>
                  <a:lnTo>
                    <a:pt x="5621655" y="467614"/>
                  </a:lnTo>
                  <a:lnTo>
                    <a:pt x="5594858" y="440563"/>
                  </a:lnTo>
                  <a:lnTo>
                    <a:pt x="6028690" y="11049"/>
                  </a:lnTo>
                  <a:lnTo>
                    <a:pt x="6055487" y="38100"/>
                  </a:lnTo>
                  <a:lnTo>
                    <a:pt x="6055487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-2921" y="2915285"/>
              <a:ext cx="6096508" cy="505714"/>
            </a:xfrm>
            <a:custGeom>
              <a:avLst/>
              <a:gdLst/>
              <a:ahLst/>
              <a:cxnLst/>
              <a:rect l="l" t="t" r="r" b="b"/>
              <a:pathLst>
                <a:path w="6096508" h="505714">
                  <a:moveTo>
                    <a:pt x="14224" y="440563"/>
                  </a:moveTo>
                  <a:lnTo>
                    <a:pt x="448056" y="11049"/>
                  </a:lnTo>
                  <a:cubicBezTo>
                    <a:pt x="455168" y="3937"/>
                    <a:pt x="464820" y="0"/>
                    <a:pt x="474853" y="0"/>
                  </a:cubicBezTo>
                  <a:lnTo>
                    <a:pt x="5621528" y="0"/>
                  </a:lnTo>
                  <a:cubicBezTo>
                    <a:pt x="5631561" y="0"/>
                    <a:pt x="5641213" y="3937"/>
                    <a:pt x="5648325" y="11049"/>
                  </a:cubicBezTo>
                  <a:lnTo>
                    <a:pt x="6082157" y="440563"/>
                  </a:lnTo>
                  <a:cubicBezTo>
                    <a:pt x="6093079" y="451485"/>
                    <a:pt x="6096508" y="467868"/>
                    <a:pt x="6090539" y="482092"/>
                  </a:cubicBezTo>
                  <a:cubicBezTo>
                    <a:pt x="6084570" y="496316"/>
                    <a:pt x="6070727" y="505714"/>
                    <a:pt x="6055360" y="505714"/>
                  </a:cubicBezTo>
                  <a:lnTo>
                    <a:pt x="41021" y="505714"/>
                  </a:lnTo>
                  <a:cubicBezTo>
                    <a:pt x="25527" y="505714"/>
                    <a:pt x="11684" y="496443"/>
                    <a:pt x="5842" y="482092"/>
                  </a:cubicBezTo>
                  <a:cubicBezTo>
                    <a:pt x="0" y="467741"/>
                    <a:pt x="3302" y="451358"/>
                    <a:pt x="14224" y="440563"/>
                  </a:cubicBezTo>
                  <a:moveTo>
                    <a:pt x="67818" y="494665"/>
                  </a:moveTo>
                  <a:lnTo>
                    <a:pt x="41021" y="467614"/>
                  </a:lnTo>
                  <a:lnTo>
                    <a:pt x="41021" y="429514"/>
                  </a:lnTo>
                  <a:lnTo>
                    <a:pt x="6055360" y="429514"/>
                  </a:lnTo>
                  <a:lnTo>
                    <a:pt x="6055360" y="467614"/>
                  </a:lnTo>
                  <a:lnTo>
                    <a:pt x="6028563" y="494665"/>
                  </a:lnTo>
                  <a:lnTo>
                    <a:pt x="5594731" y="65151"/>
                  </a:lnTo>
                  <a:lnTo>
                    <a:pt x="5621528" y="38100"/>
                  </a:lnTo>
                  <a:lnTo>
                    <a:pt x="5621528" y="76200"/>
                  </a:lnTo>
                  <a:lnTo>
                    <a:pt x="474853" y="76200"/>
                  </a:lnTo>
                  <a:lnTo>
                    <a:pt x="474853" y="38100"/>
                  </a:lnTo>
                  <a:lnTo>
                    <a:pt x="501650" y="65151"/>
                  </a:lnTo>
                  <a:lnTo>
                    <a:pt x="67818" y="494665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72" name="Freeform 72"/>
            <p:cNvSpPr/>
            <p:nvPr/>
          </p:nvSpPr>
          <p:spPr>
            <a:xfrm>
              <a:off x="0" y="-3048"/>
              <a:ext cx="510032" cy="3426968"/>
            </a:xfrm>
            <a:custGeom>
              <a:avLst/>
              <a:gdLst/>
              <a:ahLst/>
              <a:cxnLst/>
              <a:rect l="l" t="t" r="r" b="b"/>
              <a:pathLst>
                <a:path w="510032" h="3426968">
                  <a:moveTo>
                    <a:pt x="64897" y="14097"/>
                  </a:moveTo>
                  <a:lnTo>
                    <a:pt x="498729" y="443611"/>
                  </a:lnTo>
                  <a:cubicBezTo>
                    <a:pt x="505968" y="450723"/>
                    <a:pt x="510032" y="460502"/>
                    <a:pt x="510032" y="470662"/>
                  </a:cubicBezTo>
                  <a:lnTo>
                    <a:pt x="510032" y="2956433"/>
                  </a:lnTo>
                  <a:cubicBezTo>
                    <a:pt x="510032" y="2966593"/>
                    <a:pt x="505968" y="2976372"/>
                    <a:pt x="498729" y="2983484"/>
                  </a:cubicBezTo>
                  <a:lnTo>
                    <a:pt x="64897" y="3412998"/>
                  </a:lnTo>
                  <a:cubicBezTo>
                    <a:pt x="53975" y="3423793"/>
                    <a:pt x="37592" y="3426968"/>
                    <a:pt x="23368" y="3421126"/>
                  </a:cubicBezTo>
                  <a:cubicBezTo>
                    <a:pt x="9144" y="3415284"/>
                    <a:pt x="0" y="3401314"/>
                    <a:pt x="0" y="3385947"/>
                  </a:cubicBezTo>
                  <a:lnTo>
                    <a:pt x="0" y="41148"/>
                  </a:lnTo>
                  <a:cubicBezTo>
                    <a:pt x="0" y="25781"/>
                    <a:pt x="9271" y="11938"/>
                    <a:pt x="23495" y="5969"/>
                  </a:cubicBezTo>
                  <a:cubicBezTo>
                    <a:pt x="37719" y="0"/>
                    <a:pt x="53975" y="3302"/>
                    <a:pt x="64897" y="14097"/>
                  </a:cubicBezTo>
                  <a:moveTo>
                    <a:pt x="11303" y="68199"/>
                  </a:moveTo>
                  <a:lnTo>
                    <a:pt x="38100" y="41148"/>
                  </a:lnTo>
                  <a:lnTo>
                    <a:pt x="76200" y="41148"/>
                  </a:lnTo>
                  <a:lnTo>
                    <a:pt x="76200" y="3385947"/>
                  </a:lnTo>
                  <a:lnTo>
                    <a:pt x="38100" y="3385947"/>
                  </a:lnTo>
                  <a:lnTo>
                    <a:pt x="11303" y="3358896"/>
                  </a:lnTo>
                  <a:lnTo>
                    <a:pt x="445135" y="2929382"/>
                  </a:lnTo>
                  <a:lnTo>
                    <a:pt x="471932" y="2956433"/>
                  </a:lnTo>
                  <a:lnTo>
                    <a:pt x="433832" y="2956433"/>
                  </a:lnTo>
                  <a:lnTo>
                    <a:pt x="433832" y="470662"/>
                  </a:lnTo>
                  <a:lnTo>
                    <a:pt x="471932" y="470662"/>
                  </a:lnTo>
                  <a:lnTo>
                    <a:pt x="445135" y="497713"/>
                  </a:lnTo>
                  <a:lnTo>
                    <a:pt x="11303" y="68199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73" name="Freeform 73"/>
            <p:cNvSpPr/>
            <p:nvPr/>
          </p:nvSpPr>
          <p:spPr>
            <a:xfrm>
              <a:off x="5580507" y="-2921"/>
              <a:ext cx="510159" cy="3426968"/>
            </a:xfrm>
            <a:custGeom>
              <a:avLst/>
              <a:gdLst/>
              <a:ahLst/>
              <a:cxnLst/>
              <a:rect l="l" t="t" r="r" b="b"/>
              <a:pathLst>
                <a:path w="510159" h="3426968">
                  <a:moveTo>
                    <a:pt x="510032" y="41021"/>
                  </a:moveTo>
                  <a:lnTo>
                    <a:pt x="510032" y="3385820"/>
                  </a:lnTo>
                  <a:cubicBezTo>
                    <a:pt x="510032" y="3401187"/>
                    <a:pt x="500761" y="3415030"/>
                    <a:pt x="486537" y="3420999"/>
                  </a:cubicBezTo>
                  <a:cubicBezTo>
                    <a:pt x="472313" y="3426968"/>
                    <a:pt x="455930" y="3423666"/>
                    <a:pt x="445008" y="3412871"/>
                  </a:cubicBezTo>
                  <a:lnTo>
                    <a:pt x="11303" y="2983357"/>
                  </a:lnTo>
                  <a:cubicBezTo>
                    <a:pt x="4064" y="2976245"/>
                    <a:pt x="0" y="2966466"/>
                    <a:pt x="0" y="2956306"/>
                  </a:cubicBezTo>
                  <a:lnTo>
                    <a:pt x="0" y="470535"/>
                  </a:lnTo>
                  <a:cubicBezTo>
                    <a:pt x="0" y="460375"/>
                    <a:pt x="4064" y="450596"/>
                    <a:pt x="11303" y="443484"/>
                  </a:cubicBezTo>
                  <a:lnTo>
                    <a:pt x="445135" y="13970"/>
                  </a:lnTo>
                  <a:cubicBezTo>
                    <a:pt x="456057" y="3175"/>
                    <a:pt x="472440" y="0"/>
                    <a:pt x="486664" y="5842"/>
                  </a:cubicBezTo>
                  <a:cubicBezTo>
                    <a:pt x="500888" y="11684"/>
                    <a:pt x="510159" y="25654"/>
                    <a:pt x="510159" y="41021"/>
                  </a:cubicBezTo>
                  <a:moveTo>
                    <a:pt x="433959" y="41021"/>
                  </a:moveTo>
                  <a:lnTo>
                    <a:pt x="472059" y="41021"/>
                  </a:lnTo>
                  <a:lnTo>
                    <a:pt x="498856" y="68072"/>
                  </a:lnTo>
                  <a:lnTo>
                    <a:pt x="65024" y="497586"/>
                  </a:lnTo>
                  <a:lnTo>
                    <a:pt x="38227" y="470535"/>
                  </a:lnTo>
                  <a:lnTo>
                    <a:pt x="76327" y="470535"/>
                  </a:lnTo>
                  <a:lnTo>
                    <a:pt x="76327" y="2956306"/>
                  </a:lnTo>
                  <a:lnTo>
                    <a:pt x="38227" y="2956306"/>
                  </a:lnTo>
                  <a:lnTo>
                    <a:pt x="65024" y="2929255"/>
                  </a:lnTo>
                  <a:lnTo>
                    <a:pt x="498856" y="3358769"/>
                  </a:lnTo>
                  <a:lnTo>
                    <a:pt x="472059" y="3385820"/>
                  </a:lnTo>
                  <a:lnTo>
                    <a:pt x="433959" y="3385820"/>
                  </a:lnTo>
                  <a:lnTo>
                    <a:pt x="433959" y="41021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74" name="Freeform 74"/>
            <p:cNvSpPr/>
            <p:nvPr/>
          </p:nvSpPr>
          <p:spPr>
            <a:xfrm>
              <a:off x="0" y="0"/>
              <a:ext cx="6090539" cy="3420999"/>
            </a:xfrm>
            <a:custGeom>
              <a:avLst/>
              <a:gdLst/>
              <a:ahLst/>
              <a:cxnLst/>
              <a:rect l="l" t="t" r="r" b="b"/>
              <a:pathLst>
                <a:path w="6090539" h="3420999">
                  <a:moveTo>
                    <a:pt x="38100" y="0"/>
                  </a:moveTo>
                  <a:lnTo>
                    <a:pt x="6052439" y="0"/>
                  </a:lnTo>
                  <a:cubicBezTo>
                    <a:pt x="6073521" y="0"/>
                    <a:pt x="6090539" y="17018"/>
                    <a:pt x="6090539" y="38100"/>
                  </a:cubicBezTo>
                  <a:lnTo>
                    <a:pt x="6090539" y="3382899"/>
                  </a:lnTo>
                  <a:cubicBezTo>
                    <a:pt x="6090539" y="3403981"/>
                    <a:pt x="6073521" y="3420999"/>
                    <a:pt x="6052439" y="3420999"/>
                  </a:cubicBezTo>
                  <a:lnTo>
                    <a:pt x="38100" y="3420999"/>
                  </a:lnTo>
                  <a:cubicBezTo>
                    <a:pt x="17018" y="3420999"/>
                    <a:pt x="0" y="3403981"/>
                    <a:pt x="0" y="3382899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3382899"/>
                  </a:lnTo>
                  <a:lnTo>
                    <a:pt x="38100" y="3382899"/>
                  </a:lnTo>
                  <a:lnTo>
                    <a:pt x="38100" y="3344799"/>
                  </a:lnTo>
                  <a:lnTo>
                    <a:pt x="6052439" y="3344799"/>
                  </a:lnTo>
                  <a:lnTo>
                    <a:pt x="6052439" y="3382899"/>
                  </a:lnTo>
                  <a:lnTo>
                    <a:pt x="6014339" y="3382899"/>
                  </a:lnTo>
                  <a:lnTo>
                    <a:pt x="6014339" y="38100"/>
                  </a:lnTo>
                  <a:lnTo>
                    <a:pt x="6052439" y="38100"/>
                  </a:lnTo>
                  <a:lnTo>
                    <a:pt x="6052439" y="76200"/>
                  </a:lnTo>
                  <a:lnTo>
                    <a:pt x="38100" y="76200"/>
                  </a:lnTo>
                  <a:close/>
                  <a:moveTo>
                    <a:pt x="471932" y="429514"/>
                  </a:moveTo>
                  <a:lnTo>
                    <a:pt x="5618607" y="429514"/>
                  </a:lnTo>
                  <a:cubicBezTo>
                    <a:pt x="5639689" y="429514"/>
                    <a:pt x="5656707" y="446532"/>
                    <a:pt x="5656707" y="467614"/>
                  </a:cubicBezTo>
                  <a:lnTo>
                    <a:pt x="5656707" y="2953385"/>
                  </a:lnTo>
                  <a:cubicBezTo>
                    <a:pt x="5656707" y="2974467"/>
                    <a:pt x="5639689" y="2991485"/>
                    <a:pt x="5618607" y="2991485"/>
                  </a:cubicBezTo>
                  <a:lnTo>
                    <a:pt x="471932" y="2991485"/>
                  </a:lnTo>
                  <a:cubicBezTo>
                    <a:pt x="450850" y="2991485"/>
                    <a:pt x="433832" y="2974467"/>
                    <a:pt x="433832" y="2953385"/>
                  </a:cubicBezTo>
                  <a:lnTo>
                    <a:pt x="433832" y="467614"/>
                  </a:lnTo>
                  <a:cubicBezTo>
                    <a:pt x="433832" y="446532"/>
                    <a:pt x="450850" y="429514"/>
                    <a:pt x="471932" y="429514"/>
                  </a:cubicBezTo>
                  <a:moveTo>
                    <a:pt x="471932" y="505714"/>
                  </a:moveTo>
                  <a:lnTo>
                    <a:pt x="471932" y="467614"/>
                  </a:lnTo>
                  <a:lnTo>
                    <a:pt x="510032" y="467614"/>
                  </a:lnTo>
                  <a:lnTo>
                    <a:pt x="510032" y="2953385"/>
                  </a:lnTo>
                  <a:lnTo>
                    <a:pt x="471932" y="2953385"/>
                  </a:lnTo>
                  <a:lnTo>
                    <a:pt x="471932" y="2915285"/>
                  </a:lnTo>
                  <a:lnTo>
                    <a:pt x="5618607" y="2915285"/>
                  </a:lnTo>
                  <a:lnTo>
                    <a:pt x="5618607" y="2953385"/>
                  </a:lnTo>
                  <a:lnTo>
                    <a:pt x="5580507" y="2953385"/>
                  </a:lnTo>
                  <a:lnTo>
                    <a:pt x="5580507" y="467614"/>
                  </a:lnTo>
                  <a:lnTo>
                    <a:pt x="5618607" y="467614"/>
                  </a:lnTo>
                  <a:lnTo>
                    <a:pt x="5618607" y="505714"/>
                  </a:lnTo>
                  <a:lnTo>
                    <a:pt x="471932" y="505714"/>
                  </a:lnTo>
                  <a:close/>
                  <a:moveTo>
                    <a:pt x="64897" y="11049"/>
                  </a:moveTo>
                  <a:lnTo>
                    <a:pt x="498729" y="440563"/>
                  </a:lnTo>
                  <a:lnTo>
                    <a:pt x="445135" y="494665"/>
                  </a:lnTo>
                  <a:lnTo>
                    <a:pt x="11303" y="65151"/>
                  </a:lnTo>
                  <a:close/>
                  <a:moveTo>
                    <a:pt x="11303" y="3355848"/>
                  </a:moveTo>
                  <a:lnTo>
                    <a:pt x="445135" y="2926334"/>
                  </a:lnTo>
                  <a:lnTo>
                    <a:pt x="498729" y="2980436"/>
                  </a:lnTo>
                  <a:lnTo>
                    <a:pt x="64897" y="3409950"/>
                  </a:lnTo>
                  <a:close/>
                  <a:moveTo>
                    <a:pt x="6079363" y="65151"/>
                  </a:moveTo>
                  <a:lnTo>
                    <a:pt x="5645404" y="494792"/>
                  </a:lnTo>
                  <a:lnTo>
                    <a:pt x="5591810" y="440690"/>
                  </a:lnTo>
                  <a:lnTo>
                    <a:pt x="6025642" y="11049"/>
                  </a:lnTo>
                  <a:close/>
                  <a:moveTo>
                    <a:pt x="6025642" y="3409950"/>
                  </a:moveTo>
                  <a:lnTo>
                    <a:pt x="5591810" y="2980436"/>
                  </a:lnTo>
                  <a:lnTo>
                    <a:pt x="5645404" y="2926334"/>
                  </a:lnTo>
                  <a:lnTo>
                    <a:pt x="6079236" y="335584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75" name="TextBox 75"/>
            <p:cNvSpPr txBox="1"/>
            <p:nvPr/>
          </p:nvSpPr>
          <p:spPr>
            <a:xfrm>
              <a:off x="0" y="0"/>
              <a:ext cx="6090600" cy="342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ress Start 2P"/>
                </a:rPr>
                <a:t>BACK TO MENU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2847925" y="4079025"/>
            <a:ext cx="1023750" cy="1000950"/>
            <a:chOff x="0" y="0"/>
            <a:chExt cx="1365000" cy="1334600"/>
          </a:xfrm>
        </p:grpSpPr>
        <p:sp>
          <p:nvSpPr>
            <p:cNvPr id="77" name="Freeform 7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78" name="Freeform 7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80" name="Freeform 8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81" name="Freeform 8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82" name="Freeform 8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4" name="Freeform 8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5" name="Freeform 8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6" name="Freeform 8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7" name="Freeform 8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9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2847925" y="3037825"/>
            <a:ext cx="1023750" cy="1000950"/>
            <a:chOff x="0" y="0"/>
            <a:chExt cx="1365000" cy="1334600"/>
          </a:xfrm>
        </p:grpSpPr>
        <p:sp>
          <p:nvSpPr>
            <p:cNvPr id="91" name="Freeform 9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93" name="Freeform 9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94" name="Freeform 9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7" name="Freeform 9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8" name="Freeform 9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9" name="Freeform 9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1" name="Freeform 10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2" name="Freeform 10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3" name="TextBox 10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6</a:t>
              </a:r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2847925" y="1996625"/>
            <a:ext cx="1023750" cy="1000950"/>
            <a:chOff x="0" y="0"/>
            <a:chExt cx="1365000" cy="1334600"/>
          </a:xfrm>
        </p:grpSpPr>
        <p:sp>
          <p:nvSpPr>
            <p:cNvPr id="105" name="Freeform 105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06" name="Freeform 106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07" name="Freeform 107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09" name="Freeform 109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10" name="Freeform 110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1" name="Freeform 111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3" name="Freeform 113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4" name="Freeform 114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5" name="Freeform 115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6" name="Freeform 116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7" name="TextBox 117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3</a:t>
              </a:r>
            </a:p>
          </p:txBody>
        </p:sp>
      </p:grpSp>
      <p:grpSp>
        <p:nvGrpSpPr>
          <p:cNvPr id="118" name="Group 118"/>
          <p:cNvGrpSpPr/>
          <p:nvPr/>
        </p:nvGrpSpPr>
        <p:grpSpPr>
          <a:xfrm>
            <a:off x="2226925" y="5120225"/>
            <a:ext cx="1644750" cy="1000950"/>
            <a:chOff x="0" y="0"/>
            <a:chExt cx="2193000" cy="1334600"/>
          </a:xfrm>
        </p:grpSpPr>
        <p:sp>
          <p:nvSpPr>
            <p:cNvPr id="119" name="Freeform 119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20" name="Freeform 120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21" name="Freeform 121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22" name="Freeform 122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23" name="Freeform 123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24" name="Freeform 124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5" name="Freeform 125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6" name="Freeform 126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7" name="Freeform 127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8" name="Freeform 128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9" name="Freeform 129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0" name="Freeform 130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1" name="TextBox 131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1662825" y="1996625"/>
            <a:ext cx="1023750" cy="1000950"/>
            <a:chOff x="0" y="0"/>
            <a:chExt cx="1365000" cy="1334600"/>
          </a:xfrm>
        </p:grpSpPr>
        <p:sp>
          <p:nvSpPr>
            <p:cNvPr id="133" name="Freeform 133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134" name="Freeform 134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FFFF33"/>
            </a:solidFill>
          </p:spPr>
        </p:sp>
        <p:sp>
          <p:nvSpPr>
            <p:cNvPr id="135" name="Freeform 135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CCCC00"/>
            </a:solidFill>
          </p:spPr>
        </p:sp>
        <p:sp>
          <p:nvSpPr>
            <p:cNvPr id="136" name="Freeform 136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FFFF66"/>
            </a:solidFill>
          </p:spPr>
        </p:sp>
        <p:sp>
          <p:nvSpPr>
            <p:cNvPr id="137" name="Freeform 137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999900"/>
            </a:solidFill>
          </p:spPr>
        </p:sp>
        <p:sp>
          <p:nvSpPr>
            <p:cNvPr id="138" name="Freeform 138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9" name="Freeform 139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0" name="Freeform 140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1" name="Freeform 141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2" name="Freeform 142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3" name="Freeform 143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4" name="Freeform 144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5" name="TextBox 145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Press Start 2P"/>
                </a:rPr>
                <a:t>2</a:t>
              </a:r>
            </a:p>
          </p:txBody>
        </p:sp>
      </p:grpSp>
      <p:grpSp>
        <p:nvGrpSpPr>
          <p:cNvPr id="146" name="Group 146"/>
          <p:cNvGrpSpPr/>
          <p:nvPr/>
        </p:nvGrpSpPr>
        <p:grpSpPr>
          <a:xfrm>
            <a:off x="1662825" y="3037825"/>
            <a:ext cx="1023750" cy="1000950"/>
            <a:chOff x="0" y="0"/>
            <a:chExt cx="1365000" cy="1334600"/>
          </a:xfrm>
        </p:grpSpPr>
        <p:sp>
          <p:nvSpPr>
            <p:cNvPr id="147" name="Freeform 14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48" name="Freeform 14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49" name="Freeform 14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50" name="Freeform 15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51" name="Freeform 15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52" name="Freeform 15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3" name="Freeform 15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4" name="Freeform 15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5" name="Freeform 15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6" name="Freeform 15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7" name="Freeform 15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8" name="Freeform 15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9" name="TextBox 15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5</a:t>
              </a:r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1662825" y="4079025"/>
            <a:ext cx="1023750" cy="1000950"/>
            <a:chOff x="0" y="0"/>
            <a:chExt cx="1365000" cy="1334600"/>
          </a:xfrm>
        </p:grpSpPr>
        <p:sp>
          <p:nvSpPr>
            <p:cNvPr id="161" name="Freeform 16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62" name="Freeform 16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63" name="Freeform 16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64" name="Freeform 16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65" name="Freeform 16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66" name="Freeform 16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7" name="Freeform 16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8" name="Freeform 16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9" name="Freeform 16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0" name="Freeform 17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1" name="Freeform 17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2" name="Freeform 17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3" name="TextBox 17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8</a:t>
              </a:r>
            </a:p>
          </p:txBody>
        </p:sp>
      </p:grpSp>
      <p:sp>
        <p:nvSpPr>
          <p:cNvPr id="174" name="TextBox 174"/>
          <p:cNvSpPr txBox="1"/>
          <p:nvPr/>
        </p:nvSpPr>
        <p:spPr>
          <a:xfrm>
            <a:off x="13784425" y="2226100"/>
            <a:ext cx="4411950" cy="328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Arimo"/>
              </a:rPr>
              <a:t>Withered Bonnie is considered the scariest character for many players. He isn’t a threat to fast players, however.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344725" y="6325001"/>
            <a:ext cx="5409150" cy="110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Times New Roman"/>
              </a:rPr>
              <a:t>First Active: Night 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076" b="-310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25" y="100950"/>
            <a:ext cx="4166550" cy="135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IM Fell English SC"/>
              </a:rPr>
              <a:t>EXTRAS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77725" y="1996625"/>
            <a:ext cx="1023750" cy="1000950"/>
            <a:chOff x="0" y="0"/>
            <a:chExt cx="1365000" cy="1334600"/>
          </a:xfrm>
        </p:grpSpPr>
        <p:sp>
          <p:nvSpPr>
            <p:cNvPr id="5" name="Freeform 5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847925" y="1996625"/>
            <a:ext cx="1023750" cy="1000950"/>
            <a:chOff x="0" y="0"/>
            <a:chExt cx="1365000" cy="1334600"/>
          </a:xfrm>
        </p:grpSpPr>
        <p:sp>
          <p:nvSpPr>
            <p:cNvPr id="19" name="Freeform 19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FFFF33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CCCC00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FFFF66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999900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Press Start 2P"/>
                </a:rPr>
                <a:t>3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77725" y="3037825"/>
            <a:ext cx="1023750" cy="1000950"/>
            <a:chOff x="0" y="0"/>
            <a:chExt cx="1365000" cy="1334600"/>
          </a:xfrm>
        </p:grpSpPr>
        <p:sp>
          <p:nvSpPr>
            <p:cNvPr id="33" name="Freeform 33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4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662825" y="3037825"/>
            <a:ext cx="1023750" cy="1000950"/>
            <a:chOff x="0" y="0"/>
            <a:chExt cx="1365000" cy="1334600"/>
          </a:xfrm>
        </p:grpSpPr>
        <p:sp>
          <p:nvSpPr>
            <p:cNvPr id="47" name="Freeform 4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48" name="Freeform 4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5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2847925" y="3037825"/>
            <a:ext cx="1023750" cy="1000950"/>
            <a:chOff x="0" y="0"/>
            <a:chExt cx="1365000" cy="1334600"/>
          </a:xfrm>
        </p:grpSpPr>
        <p:sp>
          <p:nvSpPr>
            <p:cNvPr id="61" name="Freeform 6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62" name="Freeform 6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63" name="Freeform 6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65" name="Freeform 6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66" name="Freeform 6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8" name="Freeform 6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9" name="Freeform 6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0" name="Freeform 7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2" name="Freeform 7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6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477725" y="4079025"/>
            <a:ext cx="1023750" cy="1000950"/>
            <a:chOff x="0" y="0"/>
            <a:chExt cx="1365000" cy="1334600"/>
          </a:xfrm>
        </p:grpSpPr>
        <p:sp>
          <p:nvSpPr>
            <p:cNvPr id="75" name="Freeform 75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76" name="Freeform 76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77" name="Freeform 77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78" name="Freeform 78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80" name="Freeform 80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1" name="Freeform 81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2" name="Freeform 82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4" name="Freeform 84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5" name="Freeform 85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6" name="Freeform 86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7" name="TextBox 87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7</a:t>
              </a: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1662825" y="4079025"/>
            <a:ext cx="1023750" cy="1000950"/>
            <a:chOff x="0" y="0"/>
            <a:chExt cx="1365000" cy="1334600"/>
          </a:xfrm>
        </p:grpSpPr>
        <p:sp>
          <p:nvSpPr>
            <p:cNvPr id="89" name="Freeform 89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90" name="Freeform 90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91" name="Freeform 91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93" name="Freeform 93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94" name="Freeform 94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7" name="Freeform 97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8" name="Freeform 98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9" name="Freeform 99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1" name="TextBox 101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8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2847925" y="4079025"/>
            <a:ext cx="1023750" cy="1000950"/>
            <a:chOff x="0" y="0"/>
            <a:chExt cx="1365000" cy="1334600"/>
          </a:xfrm>
        </p:grpSpPr>
        <p:sp>
          <p:nvSpPr>
            <p:cNvPr id="103" name="Freeform 103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04" name="Freeform 104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05" name="Freeform 105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06" name="Freeform 106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07" name="Freeform 107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9" name="Freeform 109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0" name="Freeform 110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1" name="Freeform 111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3" name="Freeform 113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4" name="Freeform 114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5" name="TextBox 115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9</a:t>
              </a:r>
            </a:p>
          </p:txBody>
        </p:sp>
      </p:grpSp>
      <p:grpSp>
        <p:nvGrpSpPr>
          <p:cNvPr id="116" name="Group 116"/>
          <p:cNvGrpSpPr/>
          <p:nvPr/>
        </p:nvGrpSpPr>
        <p:grpSpPr>
          <a:xfrm>
            <a:off x="477725" y="5120225"/>
            <a:ext cx="1644750" cy="1000950"/>
            <a:chOff x="0" y="0"/>
            <a:chExt cx="2193000" cy="1334600"/>
          </a:xfrm>
        </p:grpSpPr>
        <p:sp>
          <p:nvSpPr>
            <p:cNvPr id="117" name="Freeform 117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18" name="Freeform 118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19" name="Freeform 119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20" name="Freeform 120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21" name="Freeform 121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22" name="Freeform 122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3" name="Freeform 123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4" name="Freeform 124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5" name="Freeform 125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6" name="Freeform 126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7" name="Freeform 127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8" name="Freeform 128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9" name="TextBox 129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130" name="Group 130"/>
          <p:cNvGrpSpPr/>
          <p:nvPr/>
        </p:nvGrpSpPr>
        <p:grpSpPr>
          <a:xfrm>
            <a:off x="2226925" y="5120225"/>
            <a:ext cx="1644750" cy="1000950"/>
            <a:chOff x="0" y="0"/>
            <a:chExt cx="2193000" cy="1334600"/>
          </a:xfrm>
        </p:grpSpPr>
        <p:sp>
          <p:nvSpPr>
            <p:cNvPr id="131" name="Freeform 131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32" name="Freeform 132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33" name="Freeform 133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34" name="Freeform 134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35" name="Freeform 135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36" name="Freeform 136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7" name="Freeform 137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8" name="Freeform 138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9" name="Freeform 139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0" name="Freeform 140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1" name="Freeform 141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2" name="Freeform 142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3" name="TextBox 143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11</a:t>
              </a:r>
            </a:p>
          </p:txBody>
        </p:sp>
      </p:grpSp>
      <p:sp>
        <p:nvSpPr>
          <p:cNvPr id="144" name="TextBox 144"/>
          <p:cNvSpPr txBox="1"/>
          <p:nvPr/>
        </p:nvSpPr>
        <p:spPr>
          <a:xfrm>
            <a:off x="8744475" y="187425"/>
            <a:ext cx="5455350" cy="79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</a:rPr>
              <a:t>Withered Chica</a:t>
            </a:r>
          </a:p>
        </p:txBody>
      </p:sp>
      <p:grpSp>
        <p:nvGrpSpPr>
          <p:cNvPr id="145" name="Group 145"/>
          <p:cNvGrpSpPr/>
          <p:nvPr/>
        </p:nvGrpSpPr>
        <p:grpSpPr>
          <a:xfrm>
            <a:off x="-28575" y="7732875"/>
            <a:ext cx="4567950" cy="2565750"/>
            <a:chOff x="0" y="0"/>
            <a:chExt cx="6090600" cy="3421000"/>
          </a:xfrm>
        </p:grpSpPr>
        <p:sp>
          <p:nvSpPr>
            <p:cNvPr id="146" name="Freeform 146"/>
            <p:cNvSpPr/>
            <p:nvPr/>
          </p:nvSpPr>
          <p:spPr>
            <a:xfrm>
              <a:off x="471932" y="467614"/>
              <a:ext cx="5146675" cy="2485771"/>
            </a:xfrm>
            <a:custGeom>
              <a:avLst/>
              <a:gdLst/>
              <a:ahLst/>
              <a:cxnLst/>
              <a:rect l="l" t="t" r="r" b="b"/>
              <a:pathLst>
                <a:path w="5146675" h="2485771">
                  <a:moveTo>
                    <a:pt x="0" y="0"/>
                  </a:moveTo>
                  <a:lnTo>
                    <a:pt x="5146675" y="0"/>
                  </a:lnTo>
                  <a:lnTo>
                    <a:pt x="5146675" y="2485771"/>
                  </a:lnTo>
                  <a:lnTo>
                    <a:pt x="0" y="2485771"/>
                  </a:lnTo>
                  <a:close/>
                </a:path>
              </a:pathLst>
            </a:custGeom>
            <a:solidFill>
              <a:srgbClr val="434343"/>
            </a:solidFill>
          </p:spPr>
        </p:sp>
        <p:sp>
          <p:nvSpPr>
            <p:cNvPr id="147" name="Freeform 147"/>
            <p:cNvSpPr/>
            <p:nvPr/>
          </p:nvSpPr>
          <p:spPr>
            <a:xfrm>
              <a:off x="38100" y="38100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0"/>
                  </a:moveTo>
                  <a:lnTo>
                    <a:pt x="6014339" y="0"/>
                  </a:lnTo>
                  <a:lnTo>
                    <a:pt x="5580507" y="429514"/>
                  </a:lnTo>
                  <a:lnTo>
                    <a:pt x="433832" y="429514"/>
                  </a:lnTo>
                  <a:close/>
                </a:path>
              </a:pathLst>
            </a:custGeom>
            <a:solidFill>
              <a:srgbClr val="686868"/>
            </a:solidFill>
          </p:spPr>
        </p:sp>
        <p:sp>
          <p:nvSpPr>
            <p:cNvPr id="148" name="Freeform 148"/>
            <p:cNvSpPr/>
            <p:nvPr/>
          </p:nvSpPr>
          <p:spPr>
            <a:xfrm>
              <a:off x="38100" y="2953385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429514"/>
                  </a:moveTo>
                  <a:lnTo>
                    <a:pt x="433832" y="0"/>
                  </a:lnTo>
                  <a:lnTo>
                    <a:pt x="5580507" y="0"/>
                  </a:lnTo>
                  <a:lnTo>
                    <a:pt x="6014339" y="429514"/>
                  </a:lnTo>
                  <a:close/>
                </a:path>
              </a:pathLst>
            </a:custGeom>
            <a:solidFill>
              <a:srgbClr val="353535"/>
            </a:solidFill>
          </p:spPr>
        </p:sp>
        <p:sp>
          <p:nvSpPr>
            <p:cNvPr id="149" name="Freeform 149"/>
            <p:cNvSpPr/>
            <p:nvPr/>
          </p:nvSpPr>
          <p:spPr>
            <a:xfrm>
              <a:off x="38100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0" y="0"/>
                  </a:moveTo>
                  <a:lnTo>
                    <a:pt x="433832" y="429514"/>
                  </a:lnTo>
                  <a:lnTo>
                    <a:pt x="433832" y="2915285"/>
                  </a:lnTo>
                  <a:lnTo>
                    <a:pt x="0" y="3344799"/>
                  </a:lnTo>
                  <a:close/>
                </a:path>
              </a:pathLst>
            </a:custGeom>
            <a:solidFill>
              <a:srgbClr val="8E8E8E"/>
            </a:solidFill>
          </p:spPr>
        </p:sp>
        <p:sp>
          <p:nvSpPr>
            <p:cNvPr id="150" name="Freeform 150"/>
            <p:cNvSpPr/>
            <p:nvPr/>
          </p:nvSpPr>
          <p:spPr>
            <a:xfrm>
              <a:off x="5618607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433832" y="0"/>
                  </a:moveTo>
                  <a:lnTo>
                    <a:pt x="433832" y="3344799"/>
                  </a:lnTo>
                  <a:lnTo>
                    <a:pt x="0" y="2915285"/>
                  </a:lnTo>
                  <a:lnTo>
                    <a:pt x="0" y="429514"/>
                  </a:lnTo>
                  <a:close/>
                </a:path>
              </a:pathLst>
            </a:custGeom>
            <a:solidFill>
              <a:srgbClr val="282828"/>
            </a:solidFill>
          </p:spPr>
        </p:sp>
        <p:sp>
          <p:nvSpPr>
            <p:cNvPr id="151" name="Freeform 151"/>
            <p:cNvSpPr/>
            <p:nvPr/>
          </p:nvSpPr>
          <p:spPr>
            <a:xfrm>
              <a:off x="38100" y="38100"/>
              <a:ext cx="6014339" cy="3344799"/>
            </a:xfrm>
            <a:custGeom>
              <a:avLst/>
              <a:gdLst/>
              <a:ahLst/>
              <a:cxnLst/>
              <a:rect l="l" t="t" r="r" b="b"/>
              <a:pathLst>
                <a:path w="6014339" h="3344799">
                  <a:moveTo>
                    <a:pt x="0" y="0"/>
                  </a:moveTo>
                  <a:lnTo>
                    <a:pt x="6014339" y="0"/>
                  </a:lnTo>
                  <a:lnTo>
                    <a:pt x="6014339" y="3344799"/>
                  </a:lnTo>
                  <a:lnTo>
                    <a:pt x="0" y="3344799"/>
                  </a:lnTo>
                  <a:close/>
                  <a:moveTo>
                    <a:pt x="433832" y="429514"/>
                  </a:moveTo>
                  <a:lnTo>
                    <a:pt x="5580507" y="429514"/>
                  </a:lnTo>
                  <a:lnTo>
                    <a:pt x="5580507" y="2915285"/>
                  </a:lnTo>
                  <a:lnTo>
                    <a:pt x="433832" y="2915285"/>
                  </a:lnTo>
                  <a:close/>
                  <a:moveTo>
                    <a:pt x="0" y="0"/>
                  </a:moveTo>
                  <a:lnTo>
                    <a:pt x="433832" y="429514"/>
                  </a:lnTo>
                  <a:moveTo>
                    <a:pt x="0" y="3344799"/>
                  </a:moveTo>
                  <a:lnTo>
                    <a:pt x="433832" y="2915285"/>
                  </a:lnTo>
                  <a:moveTo>
                    <a:pt x="6014339" y="0"/>
                  </a:moveTo>
                  <a:lnTo>
                    <a:pt x="5580507" y="429514"/>
                  </a:lnTo>
                  <a:moveTo>
                    <a:pt x="6014339" y="3344799"/>
                  </a:moveTo>
                  <a:lnTo>
                    <a:pt x="5580507" y="2915285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2" name="Freeform 152"/>
            <p:cNvSpPr/>
            <p:nvPr/>
          </p:nvSpPr>
          <p:spPr>
            <a:xfrm>
              <a:off x="433832" y="429514"/>
              <a:ext cx="5222875" cy="2561971"/>
            </a:xfrm>
            <a:custGeom>
              <a:avLst/>
              <a:gdLst/>
              <a:ahLst/>
              <a:cxnLst/>
              <a:rect l="l" t="t" r="r" b="b"/>
              <a:pathLst>
                <a:path w="5222875" h="2561971">
                  <a:moveTo>
                    <a:pt x="38100" y="0"/>
                  </a:moveTo>
                  <a:lnTo>
                    <a:pt x="5184775" y="0"/>
                  </a:lnTo>
                  <a:cubicBezTo>
                    <a:pt x="5205857" y="0"/>
                    <a:pt x="5222875" y="17018"/>
                    <a:pt x="5222875" y="38100"/>
                  </a:cubicBezTo>
                  <a:lnTo>
                    <a:pt x="5222875" y="2523871"/>
                  </a:lnTo>
                  <a:cubicBezTo>
                    <a:pt x="5222875" y="2544953"/>
                    <a:pt x="5205857" y="2561971"/>
                    <a:pt x="5184775" y="2561971"/>
                  </a:cubicBezTo>
                  <a:lnTo>
                    <a:pt x="38100" y="2561971"/>
                  </a:lnTo>
                  <a:cubicBezTo>
                    <a:pt x="17018" y="2561971"/>
                    <a:pt x="0" y="2544953"/>
                    <a:pt x="0" y="2523871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2523871"/>
                  </a:lnTo>
                  <a:lnTo>
                    <a:pt x="38100" y="2523871"/>
                  </a:lnTo>
                  <a:lnTo>
                    <a:pt x="38100" y="2485771"/>
                  </a:lnTo>
                  <a:lnTo>
                    <a:pt x="5184775" y="2485771"/>
                  </a:lnTo>
                  <a:lnTo>
                    <a:pt x="5184775" y="2523871"/>
                  </a:lnTo>
                  <a:lnTo>
                    <a:pt x="5146675" y="2523871"/>
                  </a:lnTo>
                  <a:lnTo>
                    <a:pt x="5146675" y="38100"/>
                  </a:lnTo>
                  <a:lnTo>
                    <a:pt x="5184775" y="38100"/>
                  </a:lnTo>
                  <a:lnTo>
                    <a:pt x="518477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53" name="Freeform 153"/>
            <p:cNvSpPr/>
            <p:nvPr/>
          </p:nvSpPr>
          <p:spPr>
            <a:xfrm>
              <a:off x="-3048" y="0"/>
              <a:ext cx="6096508" cy="505841"/>
            </a:xfrm>
            <a:custGeom>
              <a:avLst/>
              <a:gdLst/>
              <a:ahLst/>
              <a:cxnLst/>
              <a:rect l="l" t="t" r="r" b="b"/>
              <a:pathLst>
                <a:path w="6096508" h="505841">
                  <a:moveTo>
                    <a:pt x="41148" y="0"/>
                  </a:moveTo>
                  <a:lnTo>
                    <a:pt x="6055487" y="0"/>
                  </a:lnTo>
                  <a:cubicBezTo>
                    <a:pt x="6070981" y="0"/>
                    <a:pt x="6084824" y="9271"/>
                    <a:pt x="6090666" y="23622"/>
                  </a:cubicBezTo>
                  <a:cubicBezTo>
                    <a:pt x="6096508" y="37973"/>
                    <a:pt x="6093206" y="54356"/>
                    <a:pt x="6082284" y="65151"/>
                  </a:cubicBezTo>
                  <a:lnTo>
                    <a:pt x="5648452" y="494792"/>
                  </a:lnTo>
                  <a:cubicBezTo>
                    <a:pt x="5641340" y="501904"/>
                    <a:pt x="5631688" y="505841"/>
                    <a:pt x="5621655" y="505841"/>
                  </a:cubicBezTo>
                  <a:lnTo>
                    <a:pt x="474980" y="505841"/>
                  </a:lnTo>
                  <a:cubicBezTo>
                    <a:pt x="464947" y="505841"/>
                    <a:pt x="455295" y="501904"/>
                    <a:pt x="448183" y="494792"/>
                  </a:cubicBezTo>
                  <a:lnTo>
                    <a:pt x="14351" y="65151"/>
                  </a:lnTo>
                  <a:cubicBezTo>
                    <a:pt x="3429" y="54356"/>
                    <a:pt x="0" y="37846"/>
                    <a:pt x="5969" y="23622"/>
                  </a:cubicBezTo>
                  <a:cubicBezTo>
                    <a:pt x="11938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945" y="11049"/>
                  </a:lnTo>
                  <a:lnTo>
                    <a:pt x="501777" y="440563"/>
                  </a:lnTo>
                  <a:lnTo>
                    <a:pt x="474980" y="467614"/>
                  </a:lnTo>
                  <a:lnTo>
                    <a:pt x="474980" y="429514"/>
                  </a:lnTo>
                  <a:lnTo>
                    <a:pt x="5621655" y="429514"/>
                  </a:lnTo>
                  <a:lnTo>
                    <a:pt x="5621655" y="467614"/>
                  </a:lnTo>
                  <a:lnTo>
                    <a:pt x="5594858" y="440563"/>
                  </a:lnTo>
                  <a:lnTo>
                    <a:pt x="6028690" y="11049"/>
                  </a:lnTo>
                  <a:lnTo>
                    <a:pt x="6055487" y="38100"/>
                  </a:lnTo>
                  <a:lnTo>
                    <a:pt x="6055487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54" name="Freeform 154"/>
            <p:cNvSpPr/>
            <p:nvPr/>
          </p:nvSpPr>
          <p:spPr>
            <a:xfrm>
              <a:off x="-2921" y="2915285"/>
              <a:ext cx="6096508" cy="505714"/>
            </a:xfrm>
            <a:custGeom>
              <a:avLst/>
              <a:gdLst/>
              <a:ahLst/>
              <a:cxnLst/>
              <a:rect l="l" t="t" r="r" b="b"/>
              <a:pathLst>
                <a:path w="6096508" h="505714">
                  <a:moveTo>
                    <a:pt x="14224" y="440563"/>
                  </a:moveTo>
                  <a:lnTo>
                    <a:pt x="448056" y="11049"/>
                  </a:lnTo>
                  <a:cubicBezTo>
                    <a:pt x="455168" y="3937"/>
                    <a:pt x="464820" y="0"/>
                    <a:pt x="474853" y="0"/>
                  </a:cubicBezTo>
                  <a:lnTo>
                    <a:pt x="5621528" y="0"/>
                  </a:lnTo>
                  <a:cubicBezTo>
                    <a:pt x="5631561" y="0"/>
                    <a:pt x="5641213" y="3937"/>
                    <a:pt x="5648325" y="11049"/>
                  </a:cubicBezTo>
                  <a:lnTo>
                    <a:pt x="6082157" y="440563"/>
                  </a:lnTo>
                  <a:cubicBezTo>
                    <a:pt x="6093079" y="451485"/>
                    <a:pt x="6096508" y="467868"/>
                    <a:pt x="6090539" y="482092"/>
                  </a:cubicBezTo>
                  <a:cubicBezTo>
                    <a:pt x="6084570" y="496316"/>
                    <a:pt x="6070727" y="505714"/>
                    <a:pt x="6055360" y="505714"/>
                  </a:cubicBezTo>
                  <a:lnTo>
                    <a:pt x="41021" y="505714"/>
                  </a:lnTo>
                  <a:cubicBezTo>
                    <a:pt x="25527" y="505714"/>
                    <a:pt x="11684" y="496443"/>
                    <a:pt x="5842" y="482092"/>
                  </a:cubicBezTo>
                  <a:cubicBezTo>
                    <a:pt x="0" y="467741"/>
                    <a:pt x="3302" y="451358"/>
                    <a:pt x="14224" y="440563"/>
                  </a:cubicBezTo>
                  <a:moveTo>
                    <a:pt x="67818" y="494665"/>
                  </a:moveTo>
                  <a:lnTo>
                    <a:pt x="41021" y="467614"/>
                  </a:lnTo>
                  <a:lnTo>
                    <a:pt x="41021" y="429514"/>
                  </a:lnTo>
                  <a:lnTo>
                    <a:pt x="6055360" y="429514"/>
                  </a:lnTo>
                  <a:lnTo>
                    <a:pt x="6055360" y="467614"/>
                  </a:lnTo>
                  <a:lnTo>
                    <a:pt x="6028563" y="494665"/>
                  </a:lnTo>
                  <a:lnTo>
                    <a:pt x="5594731" y="65151"/>
                  </a:lnTo>
                  <a:lnTo>
                    <a:pt x="5621528" y="38100"/>
                  </a:lnTo>
                  <a:lnTo>
                    <a:pt x="5621528" y="76200"/>
                  </a:lnTo>
                  <a:lnTo>
                    <a:pt x="474853" y="76200"/>
                  </a:lnTo>
                  <a:lnTo>
                    <a:pt x="474853" y="38100"/>
                  </a:lnTo>
                  <a:lnTo>
                    <a:pt x="501650" y="65151"/>
                  </a:lnTo>
                  <a:lnTo>
                    <a:pt x="67818" y="494665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55" name="Freeform 155"/>
            <p:cNvSpPr/>
            <p:nvPr/>
          </p:nvSpPr>
          <p:spPr>
            <a:xfrm>
              <a:off x="0" y="-3048"/>
              <a:ext cx="510032" cy="3426968"/>
            </a:xfrm>
            <a:custGeom>
              <a:avLst/>
              <a:gdLst/>
              <a:ahLst/>
              <a:cxnLst/>
              <a:rect l="l" t="t" r="r" b="b"/>
              <a:pathLst>
                <a:path w="510032" h="3426968">
                  <a:moveTo>
                    <a:pt x="64897" y="14097"/>
                  </a:moveTo>
                  <a:lnTo>
                    <a:pt x="498729" y="443611"/>
                  </a:lnTo>
                  <a:cubicBezTo>
                    <a:pt x="505968" y="450723"/>
                    <a:pt x="510032" y="460502"/>
                    <a:pt x="510032" y="470662"/>
                  </a:cubicBezTo>
                  <a:lnTo>
                    <a:pt x="510032" y="2956433"/>
                  </a:lnTo>
                  <a:cubicBezTo>
                    <a:pt x="510032" y="2966593"/>
                    <a:pt x="505968" y="2976372"/>
                    <a:pt x="498729" y="2983484"/>
                  </a:cubicBezTo>
                  <a:lnTo>
                    <a:pt x="64897" y="3412998"/>
                  </a:lnTo>
                  <a:cubicBezTo>
                    <a:pt x="53975" y="3423793"/>
                    <a:pt x="37592" y="3426968"/>
                    <a:pt x="23368" y="3421126"/>
                  </a:cubicBezTo>
                  <a:cubicBezTo>
                    <a:pt x="9144" y="3415284"/>
                    <a:pt x="0" y="3401314"/>
                    <a:pt x="0" y="3385947"/>
                  </a:cubicBezTo>
                  <a:lnTo>
                    <a:pt x="0" y="41148"/>
                  </a:lnTo>
                  <a:cubicBezTo>
                    <a:pt x="0" y="25781"/>
                    <a:pt x="9271" y="11938"/>
                    <a:pt x="23495" y="5969"/>
                  </a:cubicBezTo>
                  <a:cubicBezTo>
                    <a:pt x="37719" y="0"/>
                    <a:pt x="53975" y="3302"/>
                    <a:pt x="64897" y="14097"/>
                  </a:cubicBezTo>
                  <a:moveTo>
                    <a:pt x="11303" y="68199"/>
                  </a:moveTo>
                  <a:lnTo>
                    <a:pt x="38100" y="41148"/>
                  </a:lnTo>
                  <a:lnTo>
                    <a:pt x="76200" y="41148"/>
                  </a:lnTo>
                  <a:lnTo>
                    <a:pt x="76200" y="3385947"/>
                  </a:lnTo>
                  <a:lnTo>
                    <a:pt x="38100" y="3385947"/>
                  </a:lnTo>
                  <a:lnTo>
                    <a:pt x="11303" y="3358896"/>
                  </a:lnTo>
                  <a:lnTo>
                    <a:pt x="445135" y="2929382"/>
                  </a:lnTo>
                  <a:lnTo>
                    <a:pt x="471932" y="2956433"/>
                  </a:lnTo>
                  <a:lnTo>
                    <a:pt x="433832" y="2956433"/>
                  </a:lnTo>
                  <a:lnTo>
                    <a:pt x="433832" y="470662"/>
                  </a:lnTo>
                  <a:lnTo>
                    <a:pt x="471932" y="470662"/>
                  </a:lnTo>
                  <a:lnTo>
                    <a:pt x="445135" y="497713"/>
                  </a:lnTo>
                  <a:lnTo>
                    <a:pt x="11303" y="68199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56" name="Freeform 156"/>
            <p:cNvSpPr/>
            <p:nvPr/>
          </p:nvSpPr>
          <p:spPr>
            <a:xfrm>
              <a:off x="5580507" y="-2921"/>
              <a:ext cx="510159" cy="3426968"/>
            </a:xfrm>
            <a:custGeom>
              <a:avLst/>
              <a:gdLst/>
              <a:ahLst/>
              <a:cxnLst/>
              <a:rect l="l" t="t" r="r" b="b"/>
              <a:pathLst>
                <a:path w="510159" h="3426968">
                  <a:moveTo>
                    <a:pt x="510032" y="41021"/>
                  </a:moveTo>
                  <a:lnTo>
                    <a:pt x="510032" y="3385820"/>
                  </a:lnTo>
                  <a:cubicBezTo>
                    <a:pt x="510032" y="3401187"/>
                    <a:pt x="500761" y="3415030"/>
                    <a:pt x="486537" y="3420999"/>
                  </a:cubicBezTo>
                  <a:cubicBezTo>
                    <a:pt x="472313" y="3426968"/>
                    <a:pt x="455930" y="3423666"/>
                    <a:pt x="445008" y="3412871"/>
                  </a:cubicBezTo>
                  <a:lnTo>
                    <a:pt x="11303" y="2983357"/>
                  </a:lnTo>
                  <a:cubicBezTo>
                    <a:pt x="4064" y="2976245"/>
                    <a:pt x="0" y="2966466"/>
                    <a:pt x="0" y="2956306"/>
                  </a:cubicBezTo>
                  <a:lnTo>
                    <a:pt x="0" y="470535"/>
                  </a:lnTo>
                  <a:cubicBezTo>
                    <a:pt x="0" y="460375"/>
                    <a:pt x="4064" y="450596"/>
                    <a:pt x="11303" y="443484"/>
                  </a:cubicBezTo>
                  <a:lnTo>
                    <a:pt x="445135" y="13970"/>
                  </a:lnTo>
                  <a:cubicBezTo>
                    <a:pt x="456057" y="3175"/>
                    <a:pt x="472440" y="0"/>
                    <a:pt x="486664" y="5842"/>
                  </a:cubicBezTo>
                  <a:cubicBezTo>
                    <a:pt x="500888" y="11684"/>
                    <a:pt x="510159" y="25654"/>
                    <a:pt x="510159" y="41021"/>
                  </a:cubicBezTo>
                  <a:moveTo>
                    <a:pt x="433959" y="41021"/>
                  </a:moveTo>
                  <a:lnTo>
                    <a:pt x="472059" y="41021"/>
                  </a:lnTo>
                  <a:lnTo>
                    <a:pt x="498856" y="68072"/>
                  </a:lnTo>
                  <a:lnTo>
                    <a:pt x="65024" y="497586"/>
                  </a:lnTo>
                  <a:lnTo>
                    <a:pt x="38227" y="470535"/>
                  </a:lnTo>
                  <a:lnTo>
                    <a:pt x="76327" y="470535"/>
                  </a:lnTo>
                  <a:lnTo>
                    <a:pt x="76327" y="2956306"/>
                  </a:lnTo>
                  <a:lnTo>
                    <a:pt x="38227" y="2956306"/>
                  </a:lnTo>
                  <a:lnTo>
                    <a:pt x="65024" y="2929255"/>
                  </a:lnTo>
                  <a:lnTo>
                    <a:pt x="498856" y="3358769"/>
                  </a:lnTo>
                  <a:lnTo>
                    <a:pt x="472059" y="3385820"/>
                  </a:lnTo>
                  <a:lnTo>
                    <a:pt x="433959" y="3385820"/>
                  </a:lnTo>
                  <a:lnTo>
                    <a:pt x="433959" y="41021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57" name="Freeform 157"/>
            <p:cNvSpPr/>
            <p:nvPr/>
          </p:nvSpPr>
          <p:spPr>
            <a:xfrm>
              <a:off x="0" y="0"/>
              <a:ext cx="6090539" cy="3420999"/>
            </a:xfrm>
            <a:custGeom>
              <a:avLst/>
              <a:gdLst/>
              <a:ahLst/>
              <a:cxnLst/>
              <a:rect l="l" t="t" r="r" b="b"/>
              <a:pathLst>
                <a:path w="6090539" h="3420999">
                  <a:moveTo>
                    <a:pt x="38100" y="0"/>
                  </a:moveTo>
                  <a:lnTo>
                    <a:pt x="6052439" y="0"/>
                  </a:lnTo>
                  <a:cubicBezTo>
                    <a:pt x="6073521" y="0"/>
                    <a:pt x="6090539" y="17018"/>
                    <a:pt x="6090539" y="38100"/>
                  </a:cubicBezTo>
                  <a:lnTo>
                    <a:pt x="6090539" y="3382899"/>
                  </a:lnTo>
                  <a:cubicBezTo>
                    <a:pt x="6090539" y="3403981"/>
                    <a:pt x="6073521" y="3420999"/>
                    <a:pt x="6052439" y="3420999"/>
                  </a:cubicBezTo>
                  <a:lnTo>
                    <a:pt x="38100" y="3420999"/>
                  </a:lnTo>
                  <a:cubicBezTo>
                    <a:pt x="17018" y="3420999"/>
                    <a:pt x="0" y="3403981"/>
                    <a:pt x="0" y="3382899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3382899"/>
                  </a:lnTo>
                  <a:lnTo>
                    <a:pt x="38100" y="3382899"/>
                  </a:lnTo>
                  <a:lnTo>
                    <a:pt x="38100" y="3344799"/>
                  </a:lnTo>
                  <a:lnTo>
                    <a:pt x="6052439" y="3344799"/>
                  </a:lnTo>
                  <a:lnTo>
                    <a:pt x="6052439" y="3382899"/>
                  </a:lnTo>
                  <a:lnTo>
                    <a:pt x="6014339" y="3382899"/>
                  </a:lnTo>
                  <a:lnTo>
                    <a:pt x="6014339" y="38100"/>
                  </a:lnTo>
                  <a:lnTo>
                    <a:pt x="6052439" y="38100"/>
                  </a:lnTo>
                  <a:lnTo>
                    <a:pt x="6052439" y="76200"/>
                  </a:lnTo>
                  <a:lnTo>
                    <a:pt x="38100" y="76200"/>
                  </a:lnTo>
                  <a:close/>
                  <a:moveTo>
                    <a:pt x="471932" y="429514"/>
                  </a:moveTo>
                  <a:lnTo>
                    <a:pt x="5618607" y="429514"/>
                  </a:lnTo>
                  <a:cubicBezTo>
                    <a:pt x="5639689" y="429514"/>
                    <a:pt x="5656707" y="446532"/>
                    <a:pt x="5656707" y="467614"/>
                  </a:cubicBezTo>
                  <a:lnTo>
                    <a:pt x="5656707" y="2953385"/>
                  </a:lnTo>
                  <a:cubicBezTo>
                    <a:pt x="5656707" y="2974467"/>
                    <a:pt x="5639689" y="2991485"/>
                    <a:pt x="5618607" y="2991485"/>
                  </a:cubicBezTo>
                  <a:lnTo>
                    <a:pt x="471932" y="2991485"/>
                  </a:lnTo>
                  <a:cubicBezTo>
                    <a:pt x="450850" y="2991485"/>
                    <a:pt x="433832" y="2974467"/>
                    <a:pt x="433832" y="2953385"/>
                  </a:cubicBezTo>
                  <a:lnTo>
                    <a:pt x="433832" y="467614"/>
                  </a:lnTo>
                  <a:cubicBezTo>
                    <a:pt x="433832" y="446532"/>
                    <a:pt x="450850" y="429514"/>
                    <a:pt x="471932" y="429514"/>
                  </a:cubicBezTo>
                  <a:moveTo>
                    <a:pt x="471932" y="505714"/>
                  </a:moveTo>
                  <a:lnTo>
                    <a:pt x="471932" y="467614"/>
                  </a:lnTo>
                  <a:lnTo>
                    <a:pt x="510032" y="467614"/>
                  </a:lnTo>
                  <a:lnTo>
                    <a:pt x="510032" y="2953385"/>
                  </a:lnTo>
                  <a:lnTo>
                    <a:pt x="471932" y="2953385"/>
                  </a:lnTo>
                  <a:lnTo>
                    <a:pt x="471932" y="2915285"/>
                  </a:lnTo>
                  <a:lnTo>
                    <a:pt x="5618607" y="2915285"/>
                  </a:lnTo>
                  <a:lnTo>
                    <a:pt x="5618607" y="2953385"/>
                  </a:lnTo>
                  <a:lnTo>
                    <a:pt x="5580507" y="2953385"/>
                  </a:lnTo>
                  <a:lnTo>
                    <a:pt x="5580507" y="467614"/>
                  </a:lnTo>
                  <a:lnTo>
                    <a:pt x="5618607" y="467614"/>
                  </a:lnTo>
                  <a:lnTo>
                    <a:pt x="5618607" y="505714"/>
                  </a:lnTo>
                  <a:lnTo>
                    <a:pt x="471932" y="505714"/>
                  </a:lnTo>
                  <a:close/>
                  <a:moveTo>
                    <a:pt x="64897" y="11049"/>
                  </a:moveTo>
                  <a:lnTo>
                    <a:pt x="498729" y="440563"/>
                  </a:lnTo>
                  <a:lnTo>
                    <a:pt x="445135" y="494665"/>
                  </a:lnTo>
                  <a:lnTo>
                    <a:pt x="11303" y="65151"/>
                  </a:lnTo>
                  <a:close/>
                  <a:moveTo>
                    <a:pt x="11303" y="3355848"/>
                  </a:moveTo>
                  <a:lnTo>
                    <a:pt x="445135" y="2926334"/>
                  </a:lnTo>
                  <a:lnTo>
                    <a:pt x="498729" y="2980436"/>
                  </a:lnTo>
                  <a:lnTo>
                    <a:pt x="64897" y="3409950"/>
                  </a:lnTo>
                  <a:close/>
                  <a:moveTo>
                    <a:pt x="6079363" y="65151"/>
                  </a:moveTo>
                  <a:lnTo>
                    <a:pt x="5645404" y="494792"/>
                  </a:lnTo>
                  <a:lnTo>
                    <a:pt x="5591810" y="440690"/>
                  </a:lnTo>
                  <a:lnTo>
                    <a:pt x="6025642" y="11049"/>
                  </a:lnTo>
                  <a:close/>
                  <a:moveTo>
                    <a:pt x="6025642" y="3409950"/>
                  </a:moveTo>
                  <a:lnTo>
                    <a:pt x="5591810" y="2980436"/>
                  </a:lnTo>
                  <a:lnTo>
                    <a:pt x="5645404" y="2926334"/>
                  </a:lnTo>
                  <a:lnTo>
                    <a:pt x="6079236" y="335584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58" name="TextBox 158"/>
            <p:cNvSpPr txBox="1"/>
            <p:nvPr/>
          </p:nvSpPr>
          <p:spPr>
            <a:xfrm>
              <a:off x="0" y="0"/>
              <a:ext cx="6090600" cy="342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ress Start 2P"/>
                </a:rPr>
                <a:t>BACK TO MENU</a:t>
              </a:r>
            </a:p>
          </p:txBody>
        </p:sp>
      </p:grpSp>
      <p:sp>
        <p:nvSpPr>
          <p:cNvPr id="159" name="Freeform 159"/>
          <p:cNvSpPr/>
          <p:nvPr/>
        </p:nvSpPr>
        <p:spPr>
          <a:xfrm>
            <a:off x="4510800" y="1077450"/>
            <a:ext cx="13777202" cy="9209550"/>
          </a:xfrm>
          <a:custGeom>
            <a:avLst/>
            <a:gdLst/>
            <a:ahLst/>
            <a:cxnLst/>
            <a:rect l="l" t="t" r="r" b="b"/>
            <a:pathLst>
              <a:path w="13777202" h="9209550">
                <a:moveTo>
                  <a:pt x="0" y="0"/>
                </a:moveTo>
                <a:lnTo>
                  <a:pt x="13777202" y="0"/>
                </a:lnTo>
                <a:lnTo>
                  <a:pt x="13777202" y="9209550"/>
                </a:lnTo>
                <a:lnTo>
                  <a:pt x="0" y="92095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4" r="-504"/>
            </a:stretch>
          </a:blipFill>
        </p:spPr>
      </p:sp>
      <p:grpSp>
        <p:nvGrpSpPr>
          <p:cNvPr id="160" name="Group 160"/>
          <p:cNvGrpSpPr/>
          <p:nvPr/>
        </p:nvGrpSpPr>
        <p:grpSpPr>
          <a:xfrm>
            <a:off x="1662825" y="1996625"/>
            <a:ext cx="1023750" cy="1000950"/>
            <a:chOff x="0" y="0"/>
            <a:chExt cx="1365000" cy="1334600"/>
          </a:xfrm>
        </p:grpSpPr>
        <p:sp>
          <p:nvSpPr>
            <p:cNvPr id="161" name="Freeform 16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62" name="Freeform 16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63" name="Freeform 16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64" name="Freeform 16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65" name="Freeform 16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66" name="Freeform 16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7" name="Freeform 16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8" name="Freeform 16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9" name="Freeform 16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0" name="Freeform 17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1" name="Freeform 17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2" name="Freeform 17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3" name="TextBox 17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2</a:t>
              </a:r>
            </a:p>
          </p:txBody>
        </p:sp>
      </p:grpSp>
      <p:sp>
        <p:nvSpPr>
          <p:cNvPr id="174" name="TextBox 174"/>
          <p:cNvSpPr txBox="1"/>
          <p:nvPr/>
        </p:nvSpPr>
        <p:spPr>
          <a:xfrm>
            <a:off x="13784425" y="2226100"/>
            <a:ext cx="4411950" cy="796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Arimo"/>
              </a:rPr>
              <a:t>Withered Chica is a female chicken. She is a weird character but not considered a threat to players with fast reflexes.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344725" y="6325001"/>
            <a:ext cx="5409150" cy="110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Times New Roman"/>
              </a:rPr>
              <a:t>First Active: Night 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076" b="-310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25" y="100950"/>
            <a:ext cx="4166550" cy="135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IM Fell English SC"/>
              </a:rPr>
              <a:t>EXTRAS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77725" y="1996625"/>
            <a:ext cx="1023750" cy="1000950"/>
            <a:chOff x="0" y="0"/>
            <a:chExt cx="1365000" cy="1334600"/>
          </a:xfrm>
        </p:grpSpPr>
        <p:sp>
          <p:nvSpPr>
            <p:cNvPr id="5" name="Freeform 5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77725" y="3037825"/>
            <a:ext cx="1023750" cy="1000950"/>
            <a:chOff x="0" y="0"/>
            <a:chExt cx="1365000" cy="1334600"/>
          </a:xfrm>
        </p:grpSpPr>
        <p:sp>
          <p:nvSpPr>
            <p:cNvPr id="19" name="Freeform 19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FFFF33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CCCC00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FFFF66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999900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Press Start 2P"/>
                </a:rPr>
                <a:t>4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662825" y="3037825"/>
            <a:ext cx="1023750" cy="1000950"/>
            <a:chOff x="0" y="0"/>
            <a:chExt cx="1365000" cy="1334600"/>
          </a:xfrm>
        </p:grpSpPr>
        <p:sp>
          <p:nvSpPr>
            <p:cNvPr id="33" name="Freeform 33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5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2847925" y="3037825"/>
            <a:ext cx="1023750" cy="1000950"/>
            <a:chOff x="0" y="0"/>
            <a:chExt cx="1365000" cy="1334600"/>
          </a:xfrm>
        </p:grpSpPr>
        <p:sp>
          <p:nvSpPr>
            <p:cNvPr id="47" name="Freeform 4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48" name="Freeform 4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6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477725" y="4079025"/>
            <a:ext cx="1023750" cy="1000950"/>
            <a:chOff x="0" y="0"/>
            <a:chExt cx="1365000" cy="1334600"/>
          </a:xfrm>
        </p:grpSpPr>
        <p:sp>
          <p:nvSpPr>
            <p:cNvPr id="61" name="Freeform 6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62" name="Freeform 6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63" name="Freeform 6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65" name="Freeform 6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66" name="Freeform 6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8" name="Freeform 6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9" name="Freeform 6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0" name="Freeform 7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2" name="Freeform 7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7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662825" y="4079025"/>
            <a:ext cx="1023750" cy="1000950"/>
            <a:chOff x="0" y="0"/>
            <a:chExt cx="1365000" cy="1334600"/>
          </a:xfrm>
        </p:grpSpPr>
        <p:sp>
          <p:nvSpPr>
            <p:cNvPr id="75" name="Freeform 75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76" name="Freeform 76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77" name="Freeform 77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78" name="Freeform 78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80" name="Freeform 80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1" name="Freeform 81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2" name="Freeform 82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4" name="Freeform 84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5" name="Freeform 85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6" name="Freeform 86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7" name="TextBox 87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8</a:t>
              </a: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2847925" y="4079025"/>
            <a:ext cx="1023750" cy="1000950"/>
            <a:chOff x="0" y="0"/>
            <a:chExt cx="1365000" cy="1334600"/>
          </a:xfrm>
        </p:grpSpPr>
        <p:sp>
          <p:nvSpPr>
            <p:cNvPr id="89" name="Freeform 89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90" name="Freeform 90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91" name="Freeform 91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93" name="Freeform 93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94" name="Freeform 94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7" name="Freeform 97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8" name="Freeform 98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9" name="Freeform 99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1" name="TextBox 101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9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477725" y="5120225"/>
            <a:ext cx="1644750" cy="1000950"/>
            <a:chOff x="0" y="0"/>
            <a:chExt cx="2193000" cy="1334600"/>
          </a:xfrm>
        </p:grpSpPr>
        <p:sp>
          <p:nvSpPr>
            <p:cNvPr id="103" name="Freeform 103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04" name="Freeform 104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05" name="Freeform 105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06" name="Freeform 106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07" name="Freeform 107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9" name="Freeform 109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0" name="Freeform 110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1" name="Freeform 111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3" name="Freeform 113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4" name="Freeform 114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5" name="TextBox 115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116" name="Group 116"/>
          <p:cNvGrpSpPr/>
          <p:nvPr/>
        </p:nvGrpSpPr>
        <p:grpSpPr>
          <a:xfrm>
            <a:off x="2226925" y="5120225"/>
            <a:ext cx="1644750" cy="1000950"/>
            <a:chOff x="0" y="0"/>
            <a:chExt cx="2193000" cy="1334600"/>
          </a:xfrm>
        </p:grpSpPr>
        <p:sp>
          <p:nvSpPr>
            <p:cNvPr id="117" name="Freeform 117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18" name="Freeform 118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19" name="Freeform 119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20" name="Freeform 120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21" name="Freeform 121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22" name="Freeform 122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3" name="Freeform 123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4" name="Freeform 124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5" name="Freeform 125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6" name="Freeform 126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7" name="Freeform 127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8" name="Freeform 128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9" name="TextBox 129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11</a:t>
              </a:r>
            </a:p>
          </p:txBody>
        </p:sp>
      </p:grpSp>
      <p:sp>
        <p:nvSpPr>
          <p:cNvPr id="130" name="Freeform 130"/>
          <p:cNvSpPr/>
          <p:nvPr/>
        </p:nvSpPr>
        <p:spPr>
          <a:xfrm>
            <a:off x="4725100" y="1449850"/>
            <a:ext cx="11782850" cy="8837150"/>
          </a:xfrm>
          <a:custGeom>
            <a:avLst/>
            <a:gdLst/>
            <a:ahLst/>
            <a:cxnLst/>
            <a:rect l="l" t="t" r="r" b="b"/>
            <a:pathLst>
              <a:path w="11782850" h="8837150">
                <a:moveTo>
                  <a:pt x="0" y="0"/>
                </a:moveTo>
                <a:lnTo>
                  <a:pt x="11782850" y="0"/>
                </a:lnTo>
                <a:lnTo>
                  <a:pt x="11782850" y="8837150"/>
                </a:lnTo>
                <a:lnTo>
                  <a:pt x="0" y="8837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1" name="TextBox 131"/>
          <p:cNvSpPr txBox="1"/>
          <p:nvPr/>
        </p:nvSpPr>
        <p:spPr>
          <a:xfrm>
            <a:off x="8744475" y="187425"/>
            <a:ext cx="5133150" cy="79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</a:rPr>
              <a:t>Withered Foxy</a:t>
            </a:r>
          </a:p>
        </p:txBody>
      </p:sp>
      <p:grpSp>
        <p:nvGrpSpPr>
          <p:cNvPr id="132" name="Group 132"/>
          <p:cNvGrpSpPr/>
          <p:nvPr/>
        </p:nvGrpSpPr>
        <p:grpSpPr>
          <a:xfrm>
            <a:off x="-28575" y="7732875"/>
            <a:ext cx="4567950" cy="2565750"/>
            <a:chOff x="0" y="0"/>
            <a:chExt cx="6090600" cy="3421000"/>
          </a:xfrm>
        </p:grpSpPr>
        <p:sp>
          <p:nvSpPr>
            <p:cNvPr id="133" name="Freeform 133"/>
            <p:cNvSpPr/>
            <p:nvPr/>
          </p:nvSpPr>
          <p:spPr>
            <a:xfrm>
              <a:off x="471932" y="467614"/>
              <a:ext cx="5146675" cy="2485771"/>
            </a:xfrm>
            <a:custGeom>
              <a:avLst/>
              <a:gdLst/>
              <a:ahLst/>
              <a:cxnLst/>
              <a:rect l="l" t="t" r="r" b="b"/>
              <a:pathLst>
                <a:path w="5146675" h="2485771">
                  <a:moveTo>
                    <a:pt x="0" y="0"/>
                  </a:moveTo>
                  <a:lnTo>
                    <a:pt x="5146675" y="0"/>
                  </a:lnTo>
                  <a:lnTo>
                    <a:pt x="5146675" y="2485771"/>
                  </a:lnTo>
                  <a:lnTo>
                    <a:pt x="0" y="2485771"/>
                  </a:lnTo>
                  <a:close/>
                </a:path>
              </a:pathLst>
            </a:custGeom>
            <a:solidFill>
              <a:srgbClr val="434343"/>
            </a:solidFill>
          </p:spPr>
        </p:sp>
        <p:sp>
          <p:nvSpPr>
            <p:cNvPr id="134" name="Freeform 134"/>
            <p:cNvSpPr/>
            <p:nvPr/>
          </p:nvSpPr>
          <p:spPr>
            <a:xfrm>
              <a:off x="38100" y="38100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0"/>
                  </a:moveTo>
                  <a:lnTo>
                    <a:pt x="6014339" y="0"/>
                  </a:lnTo>
                  <a:lnTo>
                    <a:pt x="5580507" y="429514"/>
                  </a:lnTo>
                  <a:lnTo>
                    <a:pt x="433832" y="429514"/>
                  </a:lnTo>
                  <a:close/>
                </a:path>
              </a:pathLst>
            </a:custGeom>
            <a:solidFill>
              <a:srgbClr val="686868"/>
            </a:solidFill>
          </p:spPr>
        </p:sp>
        <p:sp>
          <p:nvSpPr>
            <p:cNvPr id="135" name="Freeform 135"/>
            <p:cNvSpPr/>
            <p:nvPr/>
          </p:nvSpPr>
          <p:spPr>
            <a:xfrm>
              <a:off x="38100" y="2953385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429514"/>
                  </a:moveTo>
                  <a:lnTo>
                    <a:pt x="433832" y="0"/>
                  </a:lnTo>
                  <a:lnTo>
                    <a:pt x="5580507" y="0"/>
                  </a:lnTo>
                  <a:lnTo>
                    <a:pt x="6014339" y="429514"/>
                  </a:lnTo>
                  <a:close/>
                </a:path>
              </a:pathLst>
            </a:custGeom>
            <a:solidFill>
              <a:srgbClr val="353535"/>
            </a:solidFill>
          </p:spPr>
        </p:sp>
        <p:sp>
          <p:nvSpPr>
            <p:cNvPr id="136" name="Freeform 136"/>
            <p:cNvSpPr/>
            <p:nvPr/>
          </p:nvSpPr>
          <p:spPr>
            <a:xfrm>
              <a:off x="38100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0" y="0"/>
                  </a:moveTo>
                  <a:lnTo>
                    <a:pt x="433832" y="429514"/>
                  </a:lnTo>
                  <a:lnTo>
                    <a:pt x="433832" y="2915285"/>
                  </a:lnTo>
                  <a:lnTo>
                    <a:pt x="0" y="3344799"/>
                  </a:lnTo>
                  <a:close/>
                </a:path>
              </a:pathLst>
            </a:custGeom>
            <a:solidFill>
              <a:srgbClr val="8E8E8E"/>
            </a:solidFill>
          </p:spPr>
        </p:sp>
        <p:sp>
          <p:nvSpPr>
            <p:cNvPr id="137" name="Freeform 137"/>
            <p:cNvSpPr/>
            <p:nvPr/>
          </p:nvSpPr>
          <p:spPr>
            <a:xfrm>
              <a:off x="5618607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433832" y="0"/>
                  </a:moveTo>
                  <a:lnTo>
                    <a:pt x="433832" y="3344799"/>
                  </a:lnTo>
                  <a:lnTo>
                    <a:pt x="0" y="2915285"/>
                  </a:lnTo>
                  <a:lnTo>
                    <a:pt x="0" y="429514"/>
                  </a:lnTo>
                  <a:close/>
                </a:path>
              </a:pathLst>
            </a:custGeom>
            <a:solidFill>
              <a:srgbClr val="282828"/>
            </a:solidFill>
          </p:spPr>
        </p:sp>
        <p:sp>
          <p:nvSpPr>
            <p:cNvPr id="138" name="Freeform 138"/>
            <p:cNvSpPr/>
            <p:nvPr/>
          </p:nvSpPr>
          <p:spPr>
            <a:xfrm>
              <a:off x="38100" y="38100"/>
              <a:ext cx="6014339" cy="3344799"/>
            </a:xfrm>
            <a:custGeom>
              <a:avLst/>
              <a:gdLst/>
              <a:ahLst/>
              <a:cxnLst/>
              <a:rect l="l" t="t" r="r" b="b"/>
              <a:pathLst>
                <a:path w="6014339" h="3344799">
                  <a:moveTo>
                    <a:pt x="0" y="0"/>
                  </a:moveTo>
                  <a:lnTo>
                    <a:pt x="6014339" y="0"/>
                  </a:lnTo>
                  <a:lnTo>
                    <a:pt x="6014339" y="3344799"/>
                  </a:lnTo>
                  <a:lnTo>
                    <a:pt x="0" y="3344799"/>
                  </a:lnTo>
                  <a:close/>
                  <a:moveTo>
                    <a:pt x="433832" y="429514"/>
                  </a:moveTo>
                  <a:lnTo>
                    <a:pt x="5580507" y="429514"/>
                  </a:lnTo>
                  <a:lnTo>
                    <a:pt x="5580507" y="2915285"/>
                  </a:lnTo>
                  <a:lnTo>
                    <a:pt x="433832" y="2915285"/>
                  </a:lnTo>
                  <a:close/>
                  <a:moveTo>
                    <a:pt x="0" y="0"/>
                  </a:moveTo>
                  <a:lnTo>
                    <a:pt x="433832" y="429514"/>
                  </a:lnTo>
                  <a:moveTo>
                    <a:pt x="0" y="3344799"/>
                  </a:moveTo>
                  <a:lnTo>
                    <a:pt x="433832" y="2915285"/>
                  </a:lnTo>
                  <a:moveTo>
                    <a:pt x="6014339" y="0"/>
                  </a:moveTo>
                  <a:lnTo>
                    <a:pt x="5580507" y="429514"/>
                  </a:lnTo>
                  <a:moveTo>
                    <a:pt x="6014339" y="3344799"/>
                  </a:moveTo>
                  <a:lnTo>
                    <a:pt x="5580507" y="2915285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9" name="Freeform 139"/>
            <p:cNvSpPr/>
            <p:nvPr/>
          </p:nvSpPr>
          <p:spPr>
            <a:xfrm>
              <a:off x="433832" y="429514"/>
              <a:ext cx="5222875" cy="2561971"/>
            </a:xfrm>
            <a:custGeom>
              <a:avLst/>
              <a:gdLst/>
              <a:ahLst/>
              <a:cxnLst/>
              <a:rect l="l" t="t" r="r" b="b"/>
              <a:pathLst>
                <a:path w="5222875" h="2561971">
                  <a:moveTo>
                    <a:pt x="38100" y="0"/>
                  </a:moveTo>
                  <a:lnTo>
                    <a:pt x="5184775" y="0"/>
                  </a:lnTo>
                  <a:cubicBezTo>
                    <a:pt x="5205857" y="0"/>
                    <a:pt x="5222875" y="17018"/>
                    <a:pt x="5222875" y="38100"/>
                  </a:cubicBezTo>
                  <a:lnTo>
                    <a:pt x="5222875" y="2523871"/>
                  </a:lnTo>
                  <a:cubicBezTo>
                    <a:pt x="5222875" y="2544953"/>
                    <a:pt x="5205857" y="2561971"/>
                    <a:pt x="5184775" y="2561971"/>
                  </a:cubicBezTo>
                  <a:lnTo>
                    <a:pt x="38100" y="2561971"/>
                  </a:lnTo>
                  <a:cubicBezTo>
                    <a:pt x="17018" y="2561971"/>
                    <a:pt x="0" y="2544953"/>
                    <a:pt x="0" y="2523871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2523871"/>
                  </a:lnTo>
                  <a:lnTo>
                    <a:pt x="38100" y="2523871"/>
                  </a:lnTo>
                  <a:lnTo>
                    <a:pt x="38100" y="2485771"/>
                  </a:lnTo>
                  <a:lnTo>
                    <a:pt x="5184775" y="2485771"/>
                  </a:lnTo>
                  <a:lnTo>
                    <a:pt x="5184775" y="2523871"/>
                  </a:lnTo>
                  <a:lnTo>
                    <a:pt x="5146675" y="2523871"/>
                  </a:lnTo>
                  <a:lnTo>
                    <a:pt x="5146675" y="38100"/>
                  </a:lnTo>
                  <a:lnTo>
                    <a:pt x="5184775" y="38100"/>
                  </a:lnTo>
                  <a:lnTo>
                    <a:pt x="518477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0" name="Freeform 140"/>
            <p:cNvSpPr/>
            <p:nvPr/>
          </p:nvSpPr>
          <p:spPr>
            <a:xfrm>
              <a:off x="-3048" y="0"/>
              <a:ext cx="6096508" cy="505841"/>
            </a:xfrm>
            <a:custGeom>
              <a:avLst/>
              <a:gdLst/>
              <a:ahLst/>
              <a:cxnLst/>
              <a:rect l="l" t="t" r="r" b="b"/>
              <a:pathLst>
                <a:path w="6096508" h="505841">
                  <a:moveTo>
                    <a:pt x="41148" y="0"/>
                  </a:moveTo>
                  <a:lnTo>
                    <a:pt x="6055487" y="0"/>
                  </a:lnTo>
                  <a:cubicBezTo>
                    <a:pt x="6070981" y="0"/>
                    <a:pt x="6084824" y="9271"/>
                    <a:pt x="6090666" y="23622"/>
                  </a:cubicBezTo>
                  <a:cubicBezTo>
                    <a:pt x="6096508" y="37973"/>
                    <a:pt x="6093206" y="54356"/>
                    <a:pt x="6082284" y="65151"/>
                  </a:cubicBezTo>
                  <a:lnTo>
                    <a:pt x="5648452" y="494792"/>
                  </a:lnTo>
                  <a:cubicBezTo>
                    <a:pt x="5641340" y="501904"/>
                    <a:pt x="5631688" y="505841"/>
                    <a:pt x="5621655" y="505841"/>
                  </a:cubicBezTo>
                  <a:lnTo>
                    <a:pt x="474980" y="505841"/>
                  </a:lnTo>
                  <a:cubicBezTo>
                    <a:pt x="464947" y="505841"/>
                    <a:pt x="455295" y="501904"/>
                    <a:pt x="448183" y="494792"/>
                  </a:cubicBezTo>
                  <a:lnTo>
                    <a:pt x="14351" y="65151"/>
                  </a:lnTo>
                  <a:cubicBezTo>
                    <a:pt x="3429" y="54356"/>
                    <a:pt x="0" y="37846"/>
                    <a:pt x="5969" y="23622"/>
                  </a:cubicBezTo>
                  <a:cubicBezTo>
                    <a:pt x="11938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945" y="11049"/>
                  </a:lnTo>
                  <a:lnTo>
                    <a:pt x="501777" y="440563"/>
                  </a:lnTo>
                  <a:lnTo>
                    <a:pt x="474980" y="467614"/>
                  </a:lnTo>
                  <a:lnTo>
                    <a:pt x="474980" y="429514"/>
                  </a:lnTo>
                  <a:lnTo>
                    <a:pt x="5621655" y="429514"/>
                  </a:lnTo>
                  <a:lnTo>
                    <a:pt x="5621655" y="467614"/>
                  </a:lnTo>
                  <a:lnTo>
                    <a:pt x="5594858" y="440563"/>
                  </a:lnTo>
                  <a:lnTo>
                    <a:pt x="6028690" y="11049"/>
                  </a:lnTo>
                  <a:lnTo>
                    <a:pt x="6055487" y="38100"/>
                  </a:lnTo>
                  <a:lnTo>
                    <a:pt x="6055487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1" name="Freeform 141"/>
            <p:cNvSpPr/>
            <p:nvPr/>
          </p:nvSpPr>
          <p:spPr>
            <a:xfrm>
              <a:off x="-2921" y="2915285"/>
              <a:ext cx="6096508" cy="505714"/>
            </a:xfrm>
            <a:custGeom>
              <a:avLst/>
              <a:gdLst/>
              <a:ahLst/>
              <a:cxnLst/>
              <a:rect l="l" t="t" r="r" b="b"/>
              <a:pathLst>
                <a:path w="6096508" h="505714">
                  <a:moveTo>
                    <a:pt x="14224" y="440563"/>
                  </a:moveTo>
                  <a:lnTo>
                    <a:pt x="448056" y="11049"/>
                  </a:lnTo>
                  <a:cubicBezTo>
                    <a:pt x="455168" y="3937"/>
                    <a:pt x="464820" y="0"/>
                    <a:pt x="474853" y="0"/>
                  </a:cubicBezTo>
                  <a:lnTo>
                    <a:pt x="5621528" y="0"/>
                  </a:lnTo>
                  <a:cubicBezTo>
                    <a:pt x="5631561" y="0"/>
                    <a:pt x="5641213" y="3937"/>
                    <a:pt x="5648325" y="11049"/>
                  </a:cubicBezTo>
                  <a:lnTo>
                    <a:pt x="6082157" y="440563"/>
                  </a:lnTo>
                  <a:cubicBezTo>
                    <a:pt x="6093079" y="451485"/>
                    <a:pt x="6096508" y="467868"/>
                    <a:pt x="6090539" y="482092"/>
                  </a:cubicBezTo>
                  <a:cubicBezTo>
                    <a:pt x="6084570" y="496316"/>
                    <a:pt x="6070727" y="505714"/>
                    <a:pt x="6055360" y="505714"/>
                  </a:cubicBezTo>
                  <a:lnTo>
                    <a:pt x="41021" y="505714"/>
                  </a:lnTo>
                  <a:cubicBezTo>
                    <a:pt x="25527" y="505714"/>
                    <a:pt x="11684" y="496443"/>
                    <a:pt x="5842" y="482092"/>
                  </a:cubicBezTo>
                  <a:cubicBezTo>
                    <a:pt x="0" y="467741"/>
                    <a:pt x="3302" y="451358"/>
                    <a:pt x="14224" y="440563"/>
                  </a:cubicBezTo>
                  <a:moveTo>
                    <a:pt x="67818" y="494665"/>
                  </a:moveTo>
                  <a:lnTo>
                    <a:pt x="41021" y="467614"/>
                  </a:lnTo>
                  <a:lnTo>
                    <a:pt x="41021" y="429514"/>
                  </a:lnTo>
                  <a:lnTo>
                    <a:pt x="6055360" y="429514"/>
                  </a:lnTo>
                  <a:lnTo>
                    <a:pt x="6055360" y="467614"/>
                  </a:lnTo>
                  <a:lnTo>
                    <a:pt x="6028563" y="494665"/>
                  </a:lnTo>
                  <a:lnTo>
                    <a:pt x="5594731" y="65151"/>
                  </a:lnTo>
                  <a:lnTo>
                    <a:pt x="5621528" y="38100"/>
                  </a:lnTo>
                  <a:lnTo>
                    <a:pt x="5621528" y="76200"/>
                  </a:lnTo>
                  <a:lnTo>
                    <a:pt x="474853" y="76200"/>
                  </a:lnTo>
                  <a:lnTo>
                    <a:pt x="474853" y="38100"/>
                  </a:lnTo>
                  <a:lnTo>
                    <a:pt x="501650" y="65151"/>
                  </a:lnTo>
                  <a:lnTo>
                    <a:pt x="67818" y="494665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2" name="Freeform 142"/>
            <p:cNvSpPr/>
            <p:nvPr/>
          </p:nvSpPr>
          <p:spPr>
            <a:xfrm>
              <a:off x="0" y="-3048"/>
              <a:ext cx="510032" cy="3426968"/>
            </a:xfrm>
            <a:custGeom>
              <a:avLst/>
              <a:gdLst/>
              <a:ahLst/>
              <a:cxnLst/>
              <a:rect l="l" t="t" r="r" b="b"/>
              <a:pathLst>
                <a:path w="510032" h="3426968">
                  <a:moveTo>
                    <a:pt x="64897" y="14097"/>
                  </a:moveTo>
                  <a:lnTo>
                    <a:pt x="498729" y="443611"/>
                  </a:lnTo>
                  <a:cubicBezTo>
                    <a:pt x="505968" y="450723"/>
                    <a:pt x="510032" y="460502"/>
                    <a:pt x="510032" y="470662"/>
                  </a:cubicBezTo>
                  <a:lnTo>
                    <a:pt x="510032" y="2956433"/>
                  </a:lnTo>
                  <a:cubicBezTo>
                    <a:pt x="510032" y="2966593"/>
                    <a:pt x="505968" y="2976372"/>
                    <a:pt x="498729" y="2983484"/>
                  </a:cubicBezTo>
                  <a:lnTo>
                    <a:pt x="64897" y="3412998"/>
                  </a:lnTo>
                  <a:cubicBezTo>
                    <a:pt x="53975" y="3423793"/>
                    <a:pt x="37592" y="3426968"/>
                    <a:pt x="23368" y="3421126"/>
                  </a:cubicBezTo>
                  <a:cubicBezTo>
                    <a:pt x="9144" y="3415284"/>
                    <a:pt x="0" y="3401314"/>
                    <a:pt x="0" y="3385947"/>
                  </a:cubicBezTo>
                  <a:lnTo>
                    <a:pt x="0" y="41148"/>
                  </a:lnTo>
                  <a:cubicBezTo>
                    <a:pt x="0" y="25781"/>
                    <a:pt x="9271" y="11938"/>
                    <a:pt x="23495" y="5969"/>
                  </a:cubicBezTo>
                  <a:cubicBezTo>
                    <a:pt x="37719" y="0"/>
                    <a:pt x="53975" y="3302"/>
                    <a:pt x="64897" y="14097"/>
                  </a:cubicBezTo>
                  <a:moveTo>
                    <a:pt x="11303" y="68199"/>
                  </a:moveTo>
                  <a:lnTo>
                    <a:pt x="38100" y="41148"/>
                  </a:lnTo>
                  <a:lnTo>
                    <a:pt x="76200" y="41148"/>
                  </a:lnTo>
                  <a:lnTo>
                    <a:pt x="76200" y="3385947"/>
                  </a:lnTo>
                  <a:lnTo>
                    <a:pt x="38100" y="3385947"/>
                  </a:lnTo>
                  <a:lnTo>
                    <a:pt x="11303" y="3358896"/>
                  </a:lnTo>
                  <a:lnTo>
                    <a:pt x="445135" y="2929382"/>
                  </a:lnTo>
                  <a:lnTo>
                    <a:pt x="471932" y="2956433"/>
                  </a:lnTo>
                  <a:lnTo>
                    <a:pt x="433832" y="2956433"/>
                  </a:lnTo>
                  <a:lnTo>
                    <a:pt x="433832" y="470662"/>
                  </a:lnTo>
                  <a:lnTo>
                    <a:pt x="471932" y="470662"/>
                  </a:lnTo>
                  <a:lnTo>
                    <a:pt x="445135" y="497713"/>
                  </a:lnTo>
                  <a:lnTo>
                    <a:pt x="11303" y="68199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3" name="Freeform 143"/>
            <p:cNvSpPr/>
            <p:nvPr/>
          </p:nvSpPr>
          <p:spPr>
            <a:xfrm>
              <a:off x="5580507" y="-2921"/>
              <a:ext cx="510159" cy="3426968"/>
            </a:xfrm>
            <a:custGeom>
              <a:avLst/>
              <a:gdLst/>
              <a:ahLst/>
              <a:cxnLst/>
              <a:rect l="l" t="t" r="r" b="b"/>
              <a:pathLst>
                <a:path w="510159" h="3426968">
                  <a:moveTo>
                    <a:pt x="510032" y="41021"/>
                  </a:moveTo>
                  <a:lnTo>
                    <a:pt x="510032" y="3385820"/>
                  </a:lnTo>
                  <a:cubicBezTo>
                    <a:pt x="510032" y="3401187"/>
                    <a:pt x="500761" y="3415030"/>
                    <a:pt x="486537" y="3420999"/>
                  </a:cubicBezTo>
                  <a:cubicBezTo>
                    <a:pt x="472313" y="3426968"/>
                    <a:pt x="455930" y="3423666"/>
                    <a:pt x="445008" y="3412871"/>
                  </a:cubicBezTo>
                  <a:lnTo>
                    <a:pt x="11303" y="2983357"/>
                  </a:lnTo>
                  <a:cubicBezTo>
                    <a:pt x="4064" y="2976245"/>
                    <a:pt x="0" y="2966466"/>
                    <a:pt x="0" y="2956306"/>
                  </a:cubicBezTo>
                  <a:lnTo>
                    <a:pt x="0" y="470535"/>
                  </a:lnTo>
                  <a:cubicBezTo>
                    <a:pt x="0" y="460375"/>
                    <a:pt x="4064" y="450596"/>
                    <a:pt x="11303" y="443484"/>
                  </a:cubicBezTo>
                  <a:lnTo>
                    <a:pt x="445135" y="13970"/>
                  </a:lnTo>
                  <a:cubicBezTo>
                    <a:pt x="456057" y="3175"/>
                    <a:pt x="472440" y="0"/>
                    <a:pt x="486664" y="5842"/>
                  </a:cubicBezTo>
                  <a:cubicBezTo>
                    <a:pt x="500888" y="11684"/>
                    <a:pt x="510159" y="25654"/>
                    <a:pt x="510159" y="41021"/>
                  </a:cubicBezTo>
                  <a:moveTo>
                    <a:pt x="433959" y="41021"/>
                  </a:moveTo>
                  <a:lnTo>
                    <a:pt x="472059" y="41021"/>
                  </a:lnTo>
                  <a:lnTo>
                    <a:pt x="498856" y="68072"/>
                  </a:lnTo>
                  <a:lnTo>
                    <a:pt x="65024" y="497586"/>
                  </a:lnTo>
                  <a:lnTo>
                    <a:pt x="38227" y="470535"/>
                  </a:lnTo>
                  <a:lnTo>
                    <a:pt x="76327" y="470535"/>
                  </a:lnTo>
                  <a:lnTo>
                    <a:pt x="76327" y="2956306"/>
                  </a:lnTo>
                  <a:lnTo>
                    <a:pt x="38227" y="2956306"/>
                  </a:lnTo>
                  <a:lnTo>
                    <a:pt x="65024" y="2929255"/>
                  </a:lnTo>
                  <a:lnTo>
                    <a:pt x="498856" y="3358769"/>
                  </a:lnTo>
                  <a:lnTo>
                    <a:pt x="472059" y="3385820"/>
                  </a:lnTo>
                  <a:lnTo>
                    <a:pt x="433959" y="3385820"/>
                  </a:lnTo>
                  <a:lnTo>
                    <a:pt x="433959" y="41021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4" name="Freeform 144"/>
            <p:cNvSpPr/>
            <p:nvPr/>
          </p:nvSpPr>
          <p:spPr>
            <a:xfrm>
              <a:off x="0" y="0"/>
              <a:ext cx="6090539" cy="3420999"/>
            </a:xfrm>
            <a:custGeom>
              <a:avLst/>
              <a:gdLst/>
              <a:ahLst/>
              <a:cxnLst/>
              <a:rect l="l" t="t" r="r" b="b"/>
              <a:pathLst>
                <a:path w="6090539" h="3420999">
                  <a:moveTo>
                    <a:pt x="38100" y="0"/>
                  </a:moveTo>
                  <a:lnTo>
                    <a:pt x="6052439" y="0"/>
                  </a:lnTo>
                  <a:cubicBezTo>
                    <a:pt x="6073521" y="0"/>
                    <a:pt x="6090539" y="17018"/>
                    <a:pt x="6090539" y="38100"/>
                  </a:cubicBezTo>
                  <a:lnTo>
                    <a:pt x="6090539" y="3382899"/>
                  </a:lnTo>
                  <a:cubicBezTo>
                    <a:pt x="6090539" y="3403981"/>
                    <a:pt x="6073521" y="3420999"/>
                    <a:pt x="6052439" y="3420999"/>
                  </a:cubicBezTo>
                  <a:lnTo>
                    <a:pt x="38100" y="3420999"/>
                  </a:lnTo>
                  <a:cubicBezTo>
                    <a:pt x="17018" y="3420999"/>
                    <a:pt x="0" y="3403981"/>
                    <a:pt x="0" y="3382899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3382899"/>
                  </a:lnTo>
                  <a:lnTo>
                    <a:pt x="38100" y="3382899"/>
                  </a:lnTo>
                  <a:lnTo>
                    <a:pt x="38100" y="3344799"/>
                  </a:lnTo>
                  <a:lnTo>
                    <a:pt x="6052439" y="3344799"/>
                  </a:lnTo>
                  <a:lnTo>
                    <a:pt x="6052439" y="3382899"/>
                  </a:lnTo>
                  <a:lnTo>
                    <a:pt x="6014339" y="3382899"/>
                  </a:lnTo>
                  <a:lnTo>
                    <a:pt x="6014339" y="38100"/>
                  </a:lnTo>
                  <a:lnTo>
                    <a:pt x="6052439" y="38100"/>
                  </a:lnTo>
                  <a:lnTo>
                    <a:pt x="6052439" y="76200"/>
                  </a:lnTo>
                  <a:lnTo>
                    <a:pt x="38100" y="76200"/>
                  </a:lnTo>
                  <a:close/>
                  <a:moveTo>
                    <a:pt x="471932" y="429514"/>
                  </a:moveTo>
                  <a:lnTo>
                    <a:pt x="5618607" y="429514"/>
                  </a:lnTo>
                  <a:cubicBezTo>
                    <a:pt x="5639689" y="429514"/>
                    <a:pt x="5656707" y="446532"/>
                    <a:pt x="5656707" y="467614"/>
                  </a:cubicBezTo>
                  <a:lnTo>
                    <a:pt x="5656707" y="2953385"/>
                  </a:lnTo>
                  <a:cubicBezTo>
                    <a:pt x="5656707" y="2974467"/>
                    <a:pt x="5639689" y="2991485"/>
                    <a:pt x="5618607" y="2991485"/>
                  </a:cubicBezTo>
                  <a:lnTo>
                    <a:pt x="471932" y="2991485"/>
                  </a:lnTo>
                  <a:cubicBezTo>
                    <a:pt x="450850" y="2991485"/>
                    <a:pt x="433832" y="2974467"/>
                    <a:pt x="433832" y="2953385"/>
                  </a:cubicBezTo>
                  <a:lnTo>
                    <a:pt x="433832" y="467614"/>
                  </a:lnTo>
                  <a:cubicBezTo>
                    <a:pt x="433832" y="446532"/>
                    <a:pt x="450850" y="429514"/>
                    <a:pt x="471932" y="429514"/>
                  </a:cubicBezTo>
                  <a:moveTo>
                    <a:pt x="471932" y="505714"/>
                  </a:moveTo>
                  <a:lnTo>
                    <a:pt x="471932" y="467614"/>
                  </a:lnTo>
                  <a:lnTo>
                    <a:pt x="510032" y="467614"/>
                  </a:lnTo>
                  <a:lnTo>
                    <a:pt x="510032" y="2953385"/>
                  </a:lnTo>
                  <a:lnTo>
                    <a:pt x="471932" y="2953385"/>
                  </a:lnTo>
                  <a:lnTo>
                    <a:pt x="471932" y="2915285"/>
                  </a:lnTo>
                  <a:lnTo>
                    <a:pt x="5618607" y="2915285"/>
                  </a:lnTo>
                  <a:lnTo>
                    <a:pt x="5618607" y="2953385"/>
                  </a:lnTo>
                  <a:lnTo>
                    <a:pt x="5580507" y="2953385"/>
                  </a:lnTo>
                  <a:lnTo>
                    <a:pt x="5580507" y="467614"/>
                  </a:lnTo>
                  <a:lnTo>
                    <a:pt x="5618607" y="467614"/>
                  </a:lnTo>
                  <a:lnTo>
                    <a:pt x="5618607" y="505714"/>
                  </a:lnTo>
                  <a:lnTo>
                    <a:pt x="471932" y="505714"/>
                  </a:lnTo>
                  <a:close/>
                  <a:moveTo>
                    <a:pt x="64897" y="11049"/>
                  </a:moveTo>
                  <a:lnTo>
                    <a:pt x="498729" y="440563"/>
                  </a:lnTo>
                  <a:lnTo>
                    <a:pt x="445135" y="494665"/>
                  </a:lnTo>
                  <a:lnTo>
                    <a:pt x="11303" y="65151"/>
                  </a:lnTo>
                  <a:close/>
                  <a:moveTo>
                    <a:pt x="11303" y="3355848"/>
                  </a:moveTo>
                  <a:lnTo>
                    <a:pt x="445135" y="2926334"/>
                  </a:lnTo>
                  <a:lnTo>
                    <a:pt x="498729" y="2980436"/>
                  </a:lnTo>
                  <a:lnTo>
                    <a:pt x="64897" y="3409950"/>
                  </a:lnTo>
                  <a:close/>
                  <a:moveTo>
                    <a:pt x="6079363" y="65151"/>
                  </a:moveTo>
                  <a:lnTo>
                    <a:pt x="5645404" y="494792"/>
                  </a:lnTo>
                  <a:lnTo>
                    <a:pt x="5591810" y="440690"/>
                  </a:lnTo>
                  <a:lnTo>
                    <a:pt x="6025642" y="11049"/>
                  </a:lnTo>
                  <a:close/>
                  <a:moveTo>
                    <a:pt x="6025642" y="3409950"/>
                  </a:moveTo>
                  <a:lnTo>
                    <a:pt x="5591810" y="2980436"/>
                  </a:lnTo>
                  <a:lnTo>
                    <a:pt x="5645404" y="2926334"/>
                  </a:lnTo>
                  <a:lnTo>
                    <a:pt x="6079236" y="335584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5" name="TextBox 145"/>
            <p:cNvSpPr txBox="1"/>
            <p:nvPr/>
          </p:nvSpPr>
          <p:spPr>
            <a:xfrm>
              <a:off x="0" y="0"/>
              <a:ext cx="6090600" cy="342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ress Start 2P"/>
                </a:rPr>
                <a:t>BACK TO MENU</a:t>
              </a:r>
            </a:p>
          </p:txBody>
        </p:sp>
      </p:grpSp>
      <p:grpSp>
        <p:nvGrpSpPr>
          <p:cNvPr id="146" name="Group 146"/>
          <p:cNvGrpSpPr/>
          <p:nvPr/>
        </p:nvGrpSpPr>
        <p:grpSpPr>
          <a:xfrm>
            <a:off x="2847925" y="1996625"/>
            <a:ext cx="1023750" cy="1000950"/>
            <a:chOff x="0" y="0"/>
            <a:chExt cx="1365000" cy="1334600"/>
          </a:xfrm>
        </p:grpSpPr>
        <p:sp>
          <p:nvSpPr>
            <p:cNvPr id="147" name="Freeform 14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48" name="Freeform 14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49" name="Freeform 14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50" name="Freeform 15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51" name="Freeform 15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52" name="Freeform 15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3" name="Freeform 15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4" name="Freeform 15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5" name="Freeform 15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6" name="Freeform 15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7" name="Freeform 15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8" name="Freeform 15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9" name="TextBox 15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3</a:t>
              </a:r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1662825" y="1996625"/>
            <a:ext cx="1023750" cy="1000950"/>
            <a:chOff x="0" y="0"/>
            <a:chExt cx="1365000" cy="1334600"/>
          </a:xfrm>
        </p:grpSpPr>
        <p:sp>
          <p:nvSpPr>
            <p:cNvPr id="161" name="Freeform 16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62" name="Freeform 16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63" name="Freeform 16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64" name="Freeform 16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65" name="Freeform 16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66" name="Freeform 16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7" name="Freeform 16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8" name="Freeform 16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9" name="Freeform 16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0" name="Freeform 17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1" name="Freeform 17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2" name="Freeform 17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3" name="TextBox 17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2</a:t>
              </a:r>
            </a:p>
          </p:txBody>
        </p:sp>
      </p:grpSp>
      <p:sp>
        <p:nvSpPr>
          <p:cNvPr id="174" name="TextBox 174"/>
          <p:cNvSpPr txBox="1"/>
          <p:nvPr/>
        </p:nvSpPr>
        <p:spPr>
          <a:xfrm>
            <a:off x="13784425" y="2226100"/>
            <a:ext cx="4411950" cy="796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Arimo"/>
              </a:rPr>
              <a:t>Withered Foxy is the biggest threat out of all the other characters, as you must flash the light in the hallway from time to time to keep him away.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344725" y="6325001"/>
            <a:ext cx="5409150" cy="110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Times New Roman"/>
              </a:rPr>
              <a:t>First Active: Night 2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076" b="-310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25" y="100950"/>
            <a:ext cx="4166550" cy="135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IM Fell English SC"/>
              </a:rPr>
              <a:t>EXTRAS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44475" y="187425"/>
            <a:ext cx="5869950" cy="79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</a:rPr>
              <a:t>Balloon Boy (BB)</a:t>
            </a:r>
          </a:p>
        </p:txBody>
      </p:sp>
      <p:sp>
        <p:nvSpPr>
          <p:cNvPr id="5" name="Freeform 5"/>
          <p:cNvSpPr/>
          <p:nvPr/>
        </p:nvSpPr>
        <p:spPr>
          <a:xfrm>
            <a:off x="6657376" y="1866900"/>
            <a:ext cx="7219950" cy="8420100"/>
          </a:xfrm>
          <a:custGeom>
            <a:avLst/>
            <a:gdLst/>
            <a:ahLst/>
            <a:cxnLst/>
            <a:rect l="l" t="t" r="r" b="b"/>
            <a:pathLst>
              <a:path w="7219950" h="8420100">
                <a:moveTo>
                  <a:pt x="0" y="0"/>
                </a:moveTo>
                <a:lnTo>
                  <a:pt x="7219950" y="0"/>
                </a:lnTo>
                <a:lnTo>
                  <a:pt x="7219950" y="8420100"/>
                </a:lnTo>
                <a:lnTo>
                  <a:pt x="0" y="8420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77725" y="1996625"/>
            <a:ext cx="1023750" cy="1000950"/>
            <a:chOff x="0" y="0"/>
            <a:chExt cx="1365000" cy="1334600"/>
          </a:xfrm>
        </p:grpSpPr>
        <p:sp>
          <p:nvSpPr>
            <p:cNvPr id="7" name="Freeform 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7725" y="3037825"/>
            <a:ext cx="1023750" cy="1000950"/>
            <a:chOff x="0" y="0"/>
            <a:chExt cx="1365000" cy="1334600"/>
          </a:xfrm>
        </p:grpSpPr>
        <p:sp>
          <p:nvSpPr>
            <p:cNvPr id="21" name="Freeform 2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4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662825" y="3037825"/>
            <a:ext cx="1023750" cy="1000950"/>
            <a:chOff x="0" y="0"/>
            <a:chExt cx="1365000" cy="1334600"/>
          </a:xfrm>
        </p:grpSpPr>
        <p:sp>
          <p:nvSpPr>
            <p:cNvPr id="35" name="Freeform 35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FFFF33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CCCC00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FFFF66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999900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5" name="Freeform 45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Press Start 2P"/>
                </a:rPr>
                <a:t>5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847925" y="3037825"/>
            <a:ext cx="1023750" cy="1000950"/>
            <a:chOff x="0" y="0"/>
            <a:chExt cx="1365000" cy="1334600"/>
          </a:xfrm>
        </p:grpSpPr>
        <p:sp>
          <p:nvSpPr>
            <p:cNvPr id="49" name="Freeform 49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9" name="Freeform 59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0" name="Freeform 60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6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477725" y="4079025"/>
            <a:ext cx="1023750" cy="1000950"/>
            <a:chOff x="0" y="0"/>
            <a:chExt cx="1365000" cy="1334600"/>
          </a:xfrm>
        </p:grpSpPr>
        <p:sp>
          <p:nvSpPr>
            <p:cNvPr id="63" name="Freeform 63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65" name="Freeform 65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66" name="Freeform 66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68" name="Freeform 68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9" name="Freeform 69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0" name="Freeform 70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2" name="Freeform 72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3" name="Freeform 73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4" name="Freeform 74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5" name="TextBox 75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7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662825" y="4079025"/>
            <a:ext cx="1023750" cy="1000950"/>
            <a:chOff x="0" y="0"/>
            <a:chExt cx="1365000" cy="1334600"/>
          </a:xfrm>
        </p:grpSpPr>
        <p:sp>
          <p:nvSpPr>
            <p:cNvPr id="77" name="Freeform 7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78" name="Freeform 7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80" name="Freeform 8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81" name="Freeform 8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82" name="Freeform 8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4" name="Freeform 8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5" name="Freeform 8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6" name="Freeform 8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7" name="Freeform 8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8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2847925" y="4079025"/>
            <a:ext cx="1023750" cy="1000950"/>
            <a:chOff x="0" y="0"/>
            <a:chExt cx="1365000" cy="1334600"/>
          </a:xfrm>
        </p:grpSpPr>
        <p:sp>
          <p:nvSpPr>
            <p:cNvPr id="91" name="Freeform 9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93" name="Freeform 9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94" name="Freeform 9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7" name="Freeform 9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8" name="Freeform 9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9" name="Freeform 9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1" name="Freeform 10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2" name="Freeform 10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3" name="TextBox 10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9</a:t>
              </a:r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477725" y="5120225"/>
            <a:ext cx="1644750" cy="1000950"/>
            <a:chOff x="0" y="0"/>
            <a:chExt cx="2193000" cy="1334600"/>
          </a:xfrm>
        </p:grpSpPr>
        <p:sp>
          <p:nvSpPr>
            <p:cNvPr id="105" name="Freeform 105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06" name="Freeform 106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07" name="Freeform 107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09" name="Freeform 109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10" name="Freeform 110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1" name="Freeform 111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3" name="Freeform 113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4" name="Freeform 114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5" name="Freeform 115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6" name="Freeform 116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7" name="TextBox 117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118" name="Group 118"/>
          <p:cNvGrpSpPr/>
          <p:nvPr/>
        </p:nvGrpSpPr>
        <p:grpSpPr>
          <a:xfrm>
            <a:off x="2226925" y="5120225"/>
            <a:ext cx="1644750" cy="1000950"/>
            <a:chOff x="0" y="0"/>
            <a:chExt cx="2193000" cy="1334600"/>
          </a:xfrm>
        </p:grpSpPr>
        <p:sp>
          <p:nvSpPr>
            <p:cNvPr id="119" name="Freeform 119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20" name="Freeform 120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21" name="Freeform 121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22" name="Freeform 122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23" name="Freeform 123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24" name="Freeform 124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5" name="Freeform 125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6" name="Freeform 126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7" name="Freeform 127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8" name="Freeform 128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9" name="Freeform 129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0" name="Freeform 130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1" name="TextBox 131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-28575" y="7732875"/>
            <a:ext cx="4567950" cy="2565750"/>
            <a:chOff x="0" y="0"/>
            <a:chExt cx="6090600" cy="3421000"/>
          </a:xfrm>
        </p:grpSpPr>
        <p:sp>
          <p:nvSpPr>
            <p:cNvPr id="133" name="Freeform 133"/>
            <p:cNvSpPr/>
            <p:nvPr/>
          </p:nvSpPr>
          <p:spPr>
            <a:xfrm>
              <a:off x="471932" y="467614"/>
              <a:ext cx="5146675" cy="2485771"/>
            </a:xfrm>
            <a:custGeom>
              <a:avLst/>
              <a:gdLst/>
              <a:ahLst/>
              <a:cxnLst/>
              <a:rect l="l" t="t" r="r" b="b"/>
              <a:pathLst>
                <a:path w="5146675" h="2485771">
                  <a:moveTo>
                    <a:pt x="0" y="0"/>
                  </a:moveTo>
                  <a:lnTo>
                    <a:pt x="5146675" y="0"/>
                  </a:lnTo>
                  <a:lnTo>
                    <a:pt x="5146675" y="2485771"/>
                  </a:lnTo>
                  <a:lnTo>
                    <a:pt x="0" y="2485771"/>
                  </a:lnTo>
                  <a:close/>
                </a:path>
              </a:pathLst>
            </a:custGeom>
            <a:solidFill>
              <a:srgbClr val="434343"/>
            </a:solidFill>
          </p:spPr>
        </p:sp>
        <p:sp>
          <p:nvSpPr>
            <p:cNvPr id="134" name="Freeform 134"/>
            <p:cNvSpPr/>
            <p:nvPr/>
          </p:nvSpPr>
          <p:spPr>
            <a:xfrm>
              <a:off x="38100" y="38100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0"/>
                  </a:moveTo>
                  <a:lnTo>
                    <a:pt x="6014339" y="0"/>
                  </a:lnTo>
                  <a:lnTo>
                    <a:pt x="5580507" y="429514"/>
                  </a:lnTo>
                  <a:lnTo>
                    <a:pt x="433832" y="429514"/>
                  </a:lnTo>
                  <a:close/>
                </a:path>
              </a:pathLst>
            </a:custGeom>
            <a:solidFill>
              <a:srgbClr val="686868"/>
            </a:solidFill>
          </p:spPr>
        </p:sp>
        <p:sp>
          <p:nvSpPr>
            <p:cNvPr id="135" name="Freeform 135"/>
            <p:cNvSpPr/>
            <p:nvPr/>
          </p:nvSpPr>
          <p:spPr>
            <a:xfrm>
              <a:off x="38100" y="2953385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429514"/>
                  </a:moveTo>
                  <a:lnTo>
                    <a:pt x="433832" y="0"/>
                  </a:lnTo>
                  <a:lnTo>
                    <a:pt x="5580507" y="0"/>
                  </a:lnTo>
                  <a:lnTo>
                    <a:pt x="6014339" y="429514"/>
                  </a:lnTo>
                  <a:close/>
                </a:path>
              </a:pathLst>
            </a:custGeom>
            <a:solidFill>
              <a:srgbClr val="353535"/>
            </a:solidFill>
          </p:spPr>
        </p:sp>
        <p:sp>
          <p:nvSpPr>
            <p:cNvPr id="136" name="Freeform 136"/>
            <p:cNvSpPr/>
            <p:nvPr/>
          </p:nvSpPr>
          <p:spPr>
            <a:xfrm>
              <a:off x="38100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0" y="0"/>
                  </a:moveTo>
                  <a:lnTo>
                    <a:pt x="433832" y="429514"/>
                  </a:lnTo>
                  <a:lnTo>
                    <a:pt x="433832" y="2915285"/>
                  </a:lnTo>
                  <a:lnTo>
                    <a:pt x="0" y="3344799"/>
                  </a:lnTo>
                  <a:close/>
                </a:path>
              </a:pathLst>
            </a:custGeom>
            <a:solidFill>
              <a:srgbClr val="8E8E8E"/>
            </a:solidFill>
          </p:spPr>
        </p:sp>
        <p:sp>
          <p:nvSpPr>
            <p:cNvPr id="137" name="Freeform 137"/>
            <p:cNvSpPr/>
            <p:nvPr/>
          </p:nvSpPr>
          <p:spPr>
            <a:xfrm>
              <a:off x="5618607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433832" y="0"/>
                  </a:moveTo>
                  <a:lnTo>
                    <a:pt x="433832" y="3344799"/>
                  </a:lnTo>
                  <a:lnTo>
                    <a:pt x="0" y="2915285"/>
                  </a:lnTo>
                  <a:lnTo>
                    <a:pt x="0" y="429514"/>
                  </a:lnTo>
                  <a:close/>
                </a:path>
              </a:pathLst>
            </a:custGeom>
            <a:solidFill>
              <a:srgbClr val="282828"/>
            </a:solidFill>
          </p:spPr>
        </p:sp>
        <p:sp>
          <p:nvSpPr>
            <p:cNvPr id="138" name="Freeform 138"/>
            <p:cNvSpPr/>
            <p:nvPr/>
          </p:nvSpPr>
          <p:spPr>
            <a:xfrm>
              <a:off x="38100" y="38100"/>
              <a:ext cx="6014339" cy="3344799"/>
            </a:xfrm>
            <a:custGeom>
              <a:avLst/>
              <a:gdLst/>
              <a:ahLst/>
              <a:cxnLst/>
              <a:rect l="l" t="t" r="r" b="b"/>
              <a:pathLst>
                <a:path w="6014339" h="3344799">
                  <a:moveTo>
                    <a:pt x="0" y="0"/>
                  </a:moveTo>
                  <a:lnTo>
                    <a:pt x="6014339" y="0"/>
                  </a:lnTo>
                  <a:lnTo>
                    <a:pt x="6014339" y="3344799"/>
                  </a:lnTo>
                  <a:lnTo>
                    <a:pt x="0" y="3344799"/>
                  </a:lnTo>
                  <a:close/>
                  <a:moveTo>
                    <a:pt x="433832" y="429514"/>
                  </a:moveTo>
                  <a:lnTo>
                    <a:pt x="5580507" y="429514"/>
                  </a:lnTo>
                  <a:lnTo>
                    <a:pt x="5580507" y="2915285"/>
                  </a:lnTo>
                  <a:lnTo>
                    <a:pt x="433832" y="2915285"/>
                  </a:lnTo>
                  <a:close/>
                  <a:moveTo>
                    <a:pt x="0" y="0"/>
                  </a:moveTo>
                  <a:lnTo>
                    <a:pt x="433832" y="429514"/>
                  </a:lnTo>
                  <a:moveTo>
                    <a:pt x="0" y="3344799"/>
                  </a:moveTo>
                  <a:lnTo>
                    <a:pt x="433832" y="2915285"/>
                  </a:lnTo>
                  <a:moveTo>
                    <a:pt x="6014339" y="0"/>
                  </a:moveTo>
                  <a:lnTo>
                    <a:pt x="5580507" y="429514"/>
                  </a:lnTo>
                  <a:moveTo>
                    <a:pt x="6014339" y="3344799"/>
                  </a:moveTo>
                  <a:lnTo>
                    <a:pt x="5580507" y="2915285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9" name="Freeform 139"/>
            <p:cNvSpPr/>
            <p:nvPr/>
          </p:nvSpPr>
          <p:spPr>
            <a:xfrm>
              <a:off x="433832" y="429514"/>
              <a:ext cx="5222875" cy="2561971"/>
            </a:xfrm>
            <a:custGeom>
              <a:avLst/>
              <a:gdLst/>
              <a:ahLst/>
              <a:cxnLst/>
              <a:rect l="l" t="t" r="r" b="b"/>
              <a:pathLst>
                <a:path w="5222875" h="2561971">
                  <a:moveTo>
                    <a:pt x="38100" y="0"/>
                  </a:moveTo>
                  <a:lnTo>
                    <a:pt x="5184775" y="0"/>
                  </a:lnTo>
                  <a:cubicBezTo>
                    <a:pt x="5205857" y="0"/>
                    <a:pt x="5222875" y="17018"/>
                    <a:pt x="5222875" y="38100"/>
                  </a:cubicBezTo>
                  <a:lnTo>
                    <a:pt x="5222875" y="2523871"/>
                  </a:lnTo>
                  <a:cubicBezTo>
                    <a:pt x="5222875" y="2544953"/>
                    <a:pt x="5205857" y="2561971"/>
                    <a:pt x="5184775" y="2561971"/>
                  </a:cubicBezTo>
                  <a:lnTo>
                    <a:pt x="38100" y="2561971"/>
                  </a:lnTo>
                  <a:cubicBezTo>
                    <a:pt x="17018" y="2561971"/>
                    <a:pt x="0" y="2544953"/>
                    <a:pt x="0" y="2523871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2523871"/>
                  </a:lnTo>
                  <a:lnTo>
                    <a:pt x="38100" y="2523871"/>
                  </a:lnTo>
                  <a:lnTo>
                    <a:pt x="38100" y="2485771"/>
                  </a:lnTo>
                  <a:lnTo>
                    <a:pt x="5184775" y="2485771"/>
                  </a:lnTo>
                  <a:lnTo>
                    <a:pt x="5184775" y="2523871"/>
                  </a:lnTo>
                  <a:lnTo>
                    <a:pt x="5146675" y="2523871"/>
                  </a:lnTo>
                  <a:lnTo>
                    <a:pt x="5146675" y="38100"/>
                  </a:lnTo>
                  <a:lnTo>
                    <a:pt x="5184775" y="38100"/>
                  </a:lnTo>
                  <a:lnTo>
                    <a:pt x="518477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0" name="Freeform 140"/>
            <p:cNvSpPr/>
            <p:nvPr/>
          </p:nvSpPr>
          <p:spPr>
            <a:xfrm>
              <a:off x="-3048" y="0"/>
              <a:ext cx="6096508" cy="505841"/>
            </a:xfrm>
            <a:custGeom>
              <a:avLst/>
              <a:gdLst/>
              <a:ahLst/>
              <a:cxnLst/>
              <a:rect l="l" t="t" r="r" b="b"/>
              <a:pathLst>
                <a:path w="6096508" h="505841">
                  <a:moveTo>
                    <a:pt x="41148" y="0"/>
                  </a:moveTo>
                  <a:lnTo>
                    <a:pt x="6055487" y="0"/>
                  </a:lnTo>
                  <a:cubicBezTo>
                    <a:pt x="6070981" y="0"/>
                    <a:pt x="6084824" y="9271"/>
                    <a:pt x="6090666" y="23622"/>
                  </a:cubicBezTo>
                  <a:cubicBezTo>
                    <a:pt x="6096508" y="37973"/>
                    <a:pt x="6093206" y="54356"/>
                    <a:pt x="6082284" y="65151"/>
                  </a:cubicBezTo>
                  <a:lnTo>
                    <a:pt x="5648452" y="494792"/>
                  </a:lnTo>
                  <a:cubicBezTo>
                    <a:pt x="5641340" y="501904"/>
                    <a:pt x="5631688" y="505841"/>
                    <a:pt x="5621655" y="505841"/>
                  </a:cubicBezTo>
                  <a:lnTo>
                    <a:pt x="474980" y="505841"/>
                  </a:lnTo>
                  <a:cubicBezTo>
                    <a:pt x="464947" y="505841"/>
                    <a:pt x="455295" y="501904"/>
                    <a:pt x="448183" y="494792"/>
                  </a:cubicBezTo>
                  <a:lnTo>
                    <a:pt x="14351" y="65151"/>
                  </a:lnTo>
                  <a:cubicBezTo>
                    <a:pt x="3429" y="54356"/>
                    <a:pt x="0" y="37846"/>
                    <a:pt x="5969" y="23622"/>
                  </a:cubicBezTo>
                  <a:cubicBezTo>
                    <a:pt x="11938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945" y="11049"/>
                  </a:lnTo>
                  <a:lnTo>
                    <a:pt x="501777" y="440563"/>
                  </a:lnTo>
                  <a:lnTo>
                    <a:pt x="474980" y="467614"/>
                  </a:lnTo>
                  <a:lnTo>
                    <a:pt x="474980" y="429514"/>
                  </a:lnTo>
                  <a:lnTo>
                    <a:pt x="5621655" y="429514"/>
                  </a:lnTo>
                  <a:lnTo>
                    <a:pt x="5621655" y="467614"/>
                  </a:lnTo>
                  <a:lnTo>
                    <a:pt x="5594858" y="440563"/>
                  </a:lnTo>
                  <a:lnTo>
                    <a:pt x="6028690" y="11049"/>
                  </a:lnTo>
                  <a:lnTo>
                    <a:pt x="6055487" y="38100"/>
                  </a:lnTo>
                  <a:lnTo>
                    <a:pt x="6055487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1" name="Freeform 141"/>
            <p:cNvSpPr/>
            <p:nvPr/>
          </p:nvSpPr>
          <p:spPr>
            <a:xfrm>
              <a:off x="-2921" y="2915285"/>
              <a:ext cx="6096508" cy="505714"/>
            </a:xfrm>
            <a:custGeom>
              <a:avLst/>
              <a:gdLst/>
              <a:ahLst/>
              <a:cxnLst/>
              <a:rect l="l" t="t" r="r" b="b"/>
              <a:pathLst>
                <a:path w="6096508" h="505714">
                  <a:moveTo>
                    <a:pt x="14224" y="440563"/>
                  </a:moveTo>
                  <a:lnTo>
                    <a:pt x="448056" y="11049"/>
                  </a:lnTo>
                  <a:cubicBezTo>
                    <a:pt x="455168" y="3937"/>
                    <a:pt x="464820" y="0"/>
                    <a:pt x="474853" y="0"/>
                  </a:cubicBezTo>
                  <a:lnTo>
                    <a:pt x="5621528" y="0"/>
                  </a:lnTo>
                  <a:cubicBezTo>
                    <a:pt x="5631561" y="0"/>
                    <a:pt x="5641213" y="3937"/>
                    <a:pt x="5648325" y="11049"/>
                  </a:cubicBezTo>
                  <a:lnTo>
                    <a:pt x="6082157" y="440563"/>
                  </a:lnTo>
                  <a:cubicBezTo>
                    <a:pt x="6093079" y="451485"/>
                    <a:pt x="6096508" y="467868"/>
                    <a:pt x="6090539" y="482092"/>
                  </a:cubicBezTo>
                  <a:cubicBezTo>
                    <a:pt x="6084570" y="496316"/>
                    <a:pt x="6070727" y="505714"/>
                    <a:pt x="6055360" y="505714"/>
                  </a:cubicBezTo>
                  <a:lnTo>
                    <a:pt x="41021" y="505714"/>
                  </a:lnTo>
                  <a:cubicBezTo>
                    <a:pt x="25527" y="505714"/>
                    <a:pt x="11684" y="496443"/>
                    <a:pt x="5842" y="482092"/>
                  </a:cubicBezTo>
                  <a:cubicBezTo>
                    <a:pt x="0" y="467741"/>
                    <a:pt x="3302" y="451358"/>
                    <a:pt x="14224" y="440563"/>
                  </a:cubicBezTo>
                  <a:moveTo>
                    <a:pt x="67818" y="494665"/>
                  </a:moveTo>
                  <a:lnTo>
                    <a:pt x="41021" y="467614"/>
                  </a:lnTo>
                  <a:lnTo>
                    <a:pt x="41021" y="429514"/>
                  </a:lnTo>
                  <a:lnTo>
                    <a:pt x="6055360" y="429514"/>
                  </a:lnTo>
                  <a:lnTo>
                    <a:pt x="6055360" y="467614"/>
                  </a:lnTo>
                  <a:lnTo>
                    <a:pt x="6028563" y="494665"/>
                  </a:lnTo>
                  <a:lnTo>
                    <a:pt x="5594731" y="65151"/>
                  </a:lnTo>
                  <a:lnTo>
                    <a:pt x="5621528" y="38100"/>
                  </a:lnTo>
                  <a:lnTo>
                    <a:pt x="5621528" y="76200"/>
                  </a:lnTo>
                  <a:lnTo>
                    <a:pt x="474853" y="76200"/>
                  </a:lnTo>
                  <a:lnTo>
                    <a:pt x="474853" y="38100"/>
                  </a:lnTo>
                  <a:lnTo>
                    <a:pt x="501650" y="65151"/>
                  </a:lnTo>
                  <a:lnTo>
                    <a:pt x="67818" y="494665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2" name="Freeform 142"/>
            <p:cNvSpPr/>
            <p:nvPr/>
          </p:nvSpPr>
          <p:spPr>
            <a:xfrm>
              <a:off x="0" y="-3048"/>
              <a:ext cx="510032" cy="3426968"/>
            </a:xfrm>
            <a:custGeom>
              <a:avLst/>
              <a:gdLst/>
              <a:ahLst/>
              <a:cxnLst/>
              <a:rect l="l" t="t" r="r" b="b"/>
              <a:pathLst>
                <a:path w="510032" h="3426968">
                  <a:moveTo>
                    <a:pt x="64897" y="14097"/>
                  </a:moveTo>
                  <a:lnTo>
                    <a:pt x="498729" y="443611"/>
                  </a:lnTo>
                  <a:cubicBezTo>
                    <a:pt x="505968" y="450723"/>
                    <a:pt x="510032" y="460502"/>
                    <a:pt x="510032" y="470662"/>
                  </a:cubicBezTo>
                  <a:lnTo>
                    <a:pt x="510032" y="2956433"/>
                  </a:lnTo>
                  <a:cubicBezTo>
                    <a:pt x="510032" y="2966593"/>
                    <a:pt x="505968" y="2976372"/>
                    <a:pt x="498729" y="2983484"/>
                  </a:cubicBezTo>
                  <a:lnTo>
                    <a:pt x="64897" y="3412998"/>
                  </a:lnTo>
                  <a:cubicBezTo>
                    <a:pt x="53975" y="3423793"/>
                    <a:pt x="37592" y="3426968"/>
                    <a:pt x="23368" y="3421126"/>
                  </a:cubicBezTo>
                  <a:cubicBezTo>
                    <a:pt x="9144" y="3415284"/>
                    <a:pt x="0" y="3401314"/>
                    <a:pt x="0" y="3385947"/>
                  </a:cubicBezTo>
                  <a:lnTo>
                    <a:pt x="0" y="41148"/>
                  </a:lnTo>
                  <a:cubicBezTo>
                    <a:pt x="0" y="25781"/>
                    <a:pt x="9271" y="11938"/>
                    <a:pt x="23495" y="5969"/>
                  </a:cubicBezTo>
                  <a:cubicBezTo>
                    <a:pt x="37719" y="0"/>
                    <a:pt x="53975" y="3302"/>
                    <a:pt x="64897" y="14097"/>
                  </a:cubicBezTo>
                  <a:moveTo>
                    <a:pt x="11303" y="68199"/>
                  </a:moveTo>
                  <a:lnTo>
                    <a:pt x="38100" y="41148"/>
                  </a:lnTo>
                  <a:lnTo>
                    <a:pt x="76200" y="41148"/>
                  </a:lnTo>
                  <a:lnTo>
                    <a:pt x="76200" y="3385947"/>
                  </a:lnTo>
                  <a:lnTo>
                    <a:pt x="38100" y="3385947"/>
                  </a:lnTo>
                  <a:lnTo>
                    <a:pt x="11303" y="3358896"/>
                  </a:lnTo>
                  <a:lnTo>
                    <a:pt x="445135" y="2929382"/>
                  </a:lnTo>
                  <a:lnTo>
                    <a:pt x="471932" y="2956433"/>
                  </a:lnTo>
                  <a:lnTo>
                    <a:pt x="433832" y="2956433"/>
                  </a:lnTo>
                  <a:lnTo>
                    <a:pt x="433832" y="470662"/>
                  </a:lnTo>
                  <a:lnTo>
                    <a:pt x="471932" y="470662"/>
                  </a:lnTo>
                  <a:lnTo>
                    <a:pt x="445135" y="497713"/>
                  </a:lnTo>
                  <a:lnTo>
                    <a:pt x="11303" y="68199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3" name="Freeform 143"/>
            <p:cNvSpPr/>
            <p:nvPr/>
          </p:nvSpPr>
          <p:spPr>
            <a:xfrm>
              <a:off x="5580507" y="-2921"/>
              <a:ext cx="510159" cy="3426968"/>
            </a:xfrm>
            <a:custGeom>
              <a:avLst/>
              <a:gdLst/>
              <a:ahLst/>
              <a:cxnLst/>
              <a:rect l="l" t="t" r="r" b="b"/>
              <a:pathLst>
                <a:path w="510159" h="3426968">
                  <a:moveTo>
                    <a:pt x="510032" y="41021"/>
                  </a:moveTo>
                  <a:lnTo>
                    <a:pt x="510032" y="3385820"/>
                  </a:lnTo>
                  <a:cubicBezTo>
                    <a:pt x="510032" y="3401187"/>
                    <a:pt x="500761" y="3415030"/>
                    <a:pt x="486537" y="3420999"/>
                  </a:cubicBezTo>
                  <a:cubicBezTo>
                    <a:pt x="472313" y="3426968"/>
                    <a:pt x="455930" y="3423666"/>
                    <a:pt x="445008" y="3412871"/>
                  </a:cubicBezTo>
                  <a:lnTo>
                    <a:pt x="11303" y="2983357"/>
                  </a:lnTo>
                  <a:cubicBezTo>
                    <a:pt x="4064" y="2976245"/>
                    <a:pt x="0" y="2966466"/>
                    <a:pt x="0" y="2956306"/>
                  </a:cubicBezTo>
                  <a:lnTo>
                    <a:pt x="0" y="470535"/>
                  </a:lnTo>
                  <a:cubicBezTo>
                    <a:pt x="0" y="460375"/>
                    <a:pt x="4064" y="450596"/>
                    <a:pt x="11303" y="443484"/>
                  </a:cubicBezTo>
                  <a:lnTo>
                    <a:pt x="445135" y="13970"/>
                  </a:lnTo>
                  <a:cubicBezTo>
                    <a:pt x="456057" y="3175"/>
                    <a:pt x="472440" y="0"/>
                    <a:pt x="486664" y="5842"/>
                  </a:cubicBezTo>
                  <a:cubicBezTo>
                    <a:pt x="500888" y="11684"/>
                    <a:pt x="510159" y="25654"/>
                    <a:pt x="510159" y="41021"/>
                  </a:cubicBezTo>
                  <a:moveTo>
                    <a:pt x="433959" y="41021"/>
                  </a:moveTo>
                  <a:lnTo>
                    <a:pt x="472059" y="41021"/>
                  </a:lnTo>
                  <a:lnTo>
                    <a:pt x="498856" y="68072"/>
                  </a:lnTo>
                  <a:lnTo>
                    <a:pt x="65024" y="497586"/>
                  </a:lnTo>
                  <a:lnTo>
                    <a:pt x="38227" y="470535"/>
                  </a:lnTo>
                  <a:lnTo>
                    <a:pt x="76327" y="470535"/>
                  </a:lnTo>
                  <a:lnTo>
                    <a:pt x="76327" y="2956306"/>
                  </a:lnTo>
                  <a:lnTo>
                    <a:pt x="38227" y="2956306"/>
                  </a:lnTo>
                  <a:lnTo>
                    <a:pt x="65024" y="2929255"/>
                  </a:lnTo>
                  <a:lnTo>
                    <a:pt x="498856" y="3358769"/>
                  </a:lnTo>
                  <a:lnTo>
                    <a:pt x="472059" y="3385820"/>
                  </a:lnTo>
                  <a:lnTo>
                    <a:pt x="433959" y="3385820"/>
                  </a:lnTo>
                  <a:lnTo>
                    <a:pt x="433959" y="41021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4" name="Freeform 144"/>
            <p:cNvSpPr/>
            <p:nvPr/>
          </p:nvSpPr>
          <p:spPr>
            <a:xfrm>
              <a:off x="0" y="0"/>
              <a:ext cx="6090539" cy="3420999"/>
            </a:xfrm>
            <a:custGeom>
              <a:avLst/>
              <a:gdLst/>
              <a:ahLst/>
              <a:cxnLst/>
              <a:rect l="l" t="t" r="r" b="b"/>
              <a:pathLst>
                <a:path w="6090539" h="3420999">
                  <a:moveTo>
                    <a:pt x="38100" y="0"/>
                  </a:moveTo>
                  <a:lnTo>
                    <a:pt x="6052439" y="0"/>
                  </a:lnTo>
                  <a:cubicBezTo>
                    <a:pt x="6073521" y="0"/>
                    <a:pt x="6090539" y="17018"/>
                    <a:pt x="6090539" y="38100"/>
                  </a:cubicBezTo>
                  <a:lnTo>
                    <a:pt x="6090539" y="3382899"/>
                  </a:lnTo>
                  <a:cubicBezTo>
                    <a:pt x="6090539" y="3403981"/>
                    <a:pt x="6073521" y="3420999"/>
                    <a:pt x="6052439" y="3420999"/>
                  </a:cubicBezTo>
                  <a:lnTo>
                    <a:pt x="38100" y="3420999"/>
                  </a:lnTo>
                  <a:cubicBezTo>
                    <a:pt x="17018" y="3420999"/>
                    <a:pt x="0" y="3403981"/>
                    <a:pt x="0" y="3382899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3382899"/>
                  </a:lnTo>
                  <a:lnTo>
                    <a:pt x="38100" y="3382899"/>
                  </a:lnTo>
                  <a:lnTo>
                    <a:pt x="38100" y="3344799"/>
                  </a:lnTo>
                  <a:lnTo>
                    <a:pt x="6052439" y="3344799"/>
                  </a:lnTo>
                  <a:lnTo>
                    <a:pt x="6052439" y="3382899"/>
                  </a:lnTo>
                  <a:lnTo>
                    <a:pt x="6014339" y="3382899"/>
                  </a:lnTo>
                  <a:lnTo>
                    <a:pt x="6014339" y="38100"/>
                  </a:lnTo>
                  <a:lnTo>
                    <a:pt x="6052439" y="38100"/>
                  </a:lnTo>
                  <a:lnTo>
                    <a:pt x="6052439" y="76200"/>
                  </a:lnTo>
                  <a:lnTo>
                    <a:pt x="38100" y="76200"/>
                  </a:lnTo>
                  <a:close/>
                  <a:moveTo>
                    <a:pt x="471932" y="429514"/>
                  </a:moveTo>
                  <a:lnTo>
                    <a:pt x="5618607" y="429514"/>
                  </a:lnTo>
                  <a:cubicBezTo>
                    <a:pt x="5639689" y="429514"/>
                    <a:pt x="5656707" y="446532"/>
                    <a:pt x="5656707" y="467614"/>
                  </a:cubicBezTo>
                  <a:lnTo>
                    <a:pt x="5656707" y="2953385"/>
                  </a:lnTo>
                  <a:cubicBezTo>
                    <a:pt x="5656707" y="2974467"/>
                    <a:pt x="5639689" y="2991485"/>
                    <a:pt x="5618607" y="2991485"/>
                  </a:cubicBezTo>
                  <a:lnTo>
                    <a:pt x="471932" y="2991485"/>
                  </a:lnTo>
                  <a:cubicBezTo>
                    <a:pt x="450850" y="2991485"/>
                    <a:pt x="433832" y="2974467"/>
                    <a:pt x="433832" y="2953385"/>
                  </a:cubicBezTo>
                  <a:lnTo>
                    <a:pt x="433832" y="467614"/>
                  </a:lnTo>
                  <a:cubicBezTo>
                    <a:pt x="433832" y="446532"/>
                    <a:pt x="450850" y="429514"/>
                    <a:pt x="471932" y="429514"/>
                  </a:cubicBezTo>
                  <a:moveTo>
                    <a:pt x="471932" y="505714"/>
                  </a:moveTo>
                  <a:lnTo>
                    <a:pt x="471932" y="467614"/>
                  </a:lnTo>
                  <a:lnTo>
                    <a:pt x="510032" y="467614"/>
                  </a:lnTo>
                  <a:lnTo>
                    <a:pt x="510032" y="2953385"/>
                  </a:lnTo>
                  <a:lnTo>
                    <a:pt x="471932" y="2953385"/>
                  </a:lnTo>
                  <a:lnTo>
                    <a:pt x="471932" y="2915285"/>
                  </a:lnTo>
                  <a:lnTo>
                    <a:pt x="5618607" y="2915285"/>
                  </a:lnTo>
                  <a:lnTo>
                    <a:pt x="5618607" y="2953385"/>
                  </a:lnTo>
                  <a:lnTo>
                    <a:pt x="5580507" y="2953385"/>
                  </a:lnTo>
                  <a:lnTo>
                    <a:pt x="5580507" y="467614"/>
                  </a:lnTo>
                  <a:lnTo>
                    <a:pt x="5618607" y="467614"/>
                  </a:lnTo>
                  <a:lnTo>
                    <a:pt x="5618607" y="505714"/>
                  </a:lnTo>
                  <a:lnTo>
                    <a:pt x="471932" y="505714"/>
                  </a:lnTo>
                  <a:close/>
                  <a:moveTo>
                    <a:pt x="64897" y="11049"/>
                  </a:moveTo>
                  <a:lnTo>
                    <a:pt x="498729" y="440563"/>
                  </a:lnTo>
                  <a:lnTo>
                    <a:pt x="445135" y="494665"/>
                  </a:lnTo>
                  <a:lnTo>
                    <a:pt x="11303" y="65151"/>
                  </a:lnTo>
                  <a:close/>
                  <a:moveTo>
                    <a:pt x="11303" y="3355848"/>
                  </a:moveTo>
                  <a:lnTo>
                    <a:pt x="445135" y="2926334"/>
                  </a:lnTo>
                  <a:lnTo>
                    <a:pt x="498729" y="2980436"/>
                  </a:lnTo>
                  <a:lnTo>
                    <a:pt x="64897" y="3409950"/>
                  </a:lnTo>
                  <a:close/>
                  <a:moveTo>
                    <a:pt x="6079363" y="65151"/>
                  </a:moveTo>
                  <a:lnTo>
                    <a:pt x="5645404" y="494792"/>
                  </a:lnTo>
                  <a:lnTo>
                    <a:pt x="5591810" y="440690"/>
                  </a:lnTo>
                  <a:lnTo>
                    <a:pt x="6025642" y="11049"/>
                  </a:lnTo>
                  <a:close/>
                  <a:moveTo>
                    <a:pt x="6025642" y="3409950"/>
                  </a:moveTo>
                  <a:lnTo>
                    <a:pt x="5591810" y="2980436"/>
                  </a:lnTo>
                  <a:lnTo>
                    <a:pt x="5645404" y="2926334"/>
                  </a:lnTo>
                  <a:lnTo>
                    <a:pt x="6079236" y="335584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5" name="TextBox 145"/>
            <p:cNvSpPr txBox="1"/>
            <p:nvPr/>
          </p:nvSpPr>
          <p:spPr>
            <a:xfrm>
              <a:off x="0" y="0"/>
              <a:ext cx="6090600" cy="342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ress Start 2P"/>
                </a:rPr>
                <a:t>BACK TO MENU</a:t>
              </a:r>
            </a:p>
          </p:txBody>
        </p:sp>
      </p:grpSp>
      <p:grpSp>
        <p:nvGrpSpPr>
          <p:cNvPr id="146" name="Group 146"/>
          <p:cNvGrpSpPr/>
          <p:nvPr/>
        </p:nvGrpSpPr>
        <p:grpSpPr>
          <a:xfrm>
            <a:off x="2847925" y="1996625"/>
            <a:ext cx="1023750" cy="1000950"/>
            <a:chOff x="0" y="0"/>
            <a:chExt cx="1365000" cy="1334600"/>
          </a:xfrm>
        </p:grpSpPr>
        <p:sp>
          <p:nvSpPr>
            <p:cNvPr id="147" name="Freeform 14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48" name="Freeform 14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49" name="Freeform 14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50" name="Freeform 15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51" name="Freeform 15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52" name="Freeform 15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3" name="Freeform 15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4" name="Freeform 15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5" name="Freeform 15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6" name="Freeform 15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7" name="Freeform 15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8" name="Freeform 15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9" name="TextBox 15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3</a:t>
              </a:r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1662825" y="1996625"/>
            <a:ext cx="1023750" cy="1000950"/>
            <a:chOff x="0" y="0"/>
            <a:chExt cx="1365000" cy="1334600"/>
          </a:xfrm>
        </p:grpSpPr>
        <p:sp>
          <p:nvSpPr>
            <p:cNvPr id="161" name="Freeform 16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62" name="Freeform 16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63" name="Freeform 16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64" name="Freeform 16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65" name="Freeform 16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66" name="Freeform 16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7" name="Freeform 16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8" name="Freeform 16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9" name="Freeform 16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0" name="Freeform 17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1" name="Freeform 17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2" name="Freeform 17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3" name="TextBox 17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2</a:t>
              </a:r>
            </a:p>
          </p:txBody>
        </p:sp>
      </p:grpSp>
      <p:sp>
        <p:nvSpPr>
          <p:cNvPr id="174" name="TextBox 174"/>
          <p:cNvSpPr txBox="1"/>
          <p:nvPr/>
        </p:nvSpPr>
        <p:spPr>
          <a:xfrm>
            <a:off x="13868625" y="1339950"/>
            <a:ext cx="4327950" cy="757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00FFFF"/>
                </a:solidFill>
                <a:latin typeface="Arimo"/>
              </a:rPr>
              <a:t>Balloon Boy is the most hated character,. He signifies his movement via saying greetings, or laughing. He is the only character that doesn’t jumpscare you.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206525" y="6325001"/>
            <a:ext cx="5409150" cy="110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Times New Roman"/>
              </a:rPr>
              <a:t>First Active: Night 2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076" b="-310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25" y="100950"/>
            <a:ext cx="4166550" cy="135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IM Fell English SC"/>
              </a:rPr>
              <a:t>EXTRAS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44475" y="187425"/>
            <a:ext cx="4166550" cy="79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</a:rPr>
              <a:t>Toy Freddy</a:t>
            </a:r>
          </a:p>
        </p:txBody>
      </p:sp>
      <p:sp>
        <p:nvSpPr>
          <p:cNvPr id="5" name="Freeform 5"/>
          <p:cNvSpPr/>
          <p:nvPr/>
        </p:nvSpPr>
        <p:spPr>
          <a:xfrm>
            <a:off x="7863130" y="1546800"/>
            <a:ext cx="5929222" cy="8740202"/>
          </a:xfrm>
          <a:custGeom>
            <a:avLst/>
            <a:gdLst/>
            <a:ahLst/>
            <a:cxnLst/>
            <a:rect l="l" t="t" r="r" b="b"/>
            <a:pathLst>
              <a:path w="5929222" h="8740202">
                <a:moveTo>
                  <a:pt x="0" y="0"/>
                </a:moveTo>
                <a:lnTo>
                  <a:pt x="5929222" y="0"/>
                </a:lnTo>
                <a:lnTo>
                  <a:pt x="5929222" y="8740202"/>
                </a:lnTo>
                <a:lnTo>
                  <a:pt x="0" y="8740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77725" y="1996625"/>
            <a:ext cx="1023750" cy="1000950"/>
            <a:chOff x="0" y="0"/>
            <a:chExt cx="1365000" cy="1334600"/>
          </a:xfrm>
        </p:grpSpPr>
        <p:sp>
          <p:nvSpPr>
            <p:cNvPr id="7" name="Freeform 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7725" y="3037825"/>
            <a:ext cx="1023750" cy="1000950"/>
            <a:chOff x="0" y="0"/>
            <a:chExt cx="1365000" cy="1334600"/>
          </a:xfrm>
        </p:grpSpPr>
        <p:sp>
          <p:nvSpPr>
            <p:cNvPr id="21" name="Freeform 2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4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662825" y="3037825"/>
            <a:ext cx="1023750" cy="1000950"/>
            <a:chOff x="0" y="0"/>
            <a:chExt cx="1365000" cy="1334600"/>
          </a:xfrm>
        </p:grpSpPr>
        <p:sp>
          <p:nvSpPr>
            <p:cNvPr id="35" name="Freeform 35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5" name="Freeform 45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5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847925" y="3037825"/>
            <a:ext cx="1023750" cy="1000950"/>
            <a:chOff x="0" y="0"/>
            <a:chExt cx="1365000" cy="1334600"/>
          </a:xfrm>
        </p:grpSpPr>
        <p:sp>
          <p:nvSpPr>
            <p:cNvPr id="49" name="Freeform 49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FFFF33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CCCC00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FFFF66"/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999900"/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9" name="Freeform 59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0" name="Freeform 60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Press Start 2P"/>
                </a:rPr>
                <a:t>6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477725" y="4079025"/>
            <a:ext cx="1023750" cy="1000950"/>
            <a:chOff x="0" y="0"/>
            <a:chExt cx="1365000" cy="1334600"/>
          </a:xfrm>
        </p:grpSpPr>
        <p:sp>
          <p:nvSpPr>
            <p:cNvPr id="63" name="Freeform 63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65" name="Freeform 65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66" name="Freeform 66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68" name="Freeform 68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9" name="Freeform 69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0" name="Freeform 70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2" name="Freeform 72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3" name="Freeform 73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4" name="Freeform 74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5" name="TextBox 75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7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662825" y="4079025"/>
            <a:ext cx="1023750" cy="1000950"/>
            <a:chOff x="0" y="0"/>
            <a:chExt cx="1365000" cy="1334600"/>
          </a:xfrm>
        </p:grpSpPr>
        <p:sp>
          <p:nvSpPr>
            <p:cNvPr id="77" name="Freeform 7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78" name="Freeform 7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80" name="Freeform 8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81" name="Freeform 8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82" name="Freeform 8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4" name="Freeform 8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5" name="Freeform 8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6" name="Freeform 8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7" name="Freeform 8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8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2847925" y="4079025"/>
            <a:ext cx="1023750" cy="1000950"/>
            <a:chOff x="0" y="0"/>
            <a:chExt cx="1365000" cy="1334600"/>
          </a:xfrm>
        </p:grpSpPr>
        <p:sp>
          <p:nvSpPr>
            <p:cNvPr id="91" name="Freeform 9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93" name="Freeform 9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94" name="Freeform 9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7" name="Freeform 9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8" name="Freeform 9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9" name="Freeform 9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1" name="Freeform 10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2" name="Freeform 10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3" name="TextBox 10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9</a:t>
              </a:r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477725" y="5120225"/>
            <a:ext cx="1644750" cy="1000950"/>
            <a:chOff x="0" y="0"/>
            <a:chExt cx="2193000" cy="1334600"/>
          </a:xfrm>
        </p:grpSpPr>
        <p:sp>
          <p:nvSpPr>
            <p:cNvPr id="105" name="Freeform 105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06" name="Freeform 106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07" name="Freeform 107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09" name="Freeform 109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10" name="Freeform 110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1" name="Freeform 111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3" name="Freeform 113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4" name="Freeform 114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5" name="Freeform 115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6" name="Freeform 116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7" name="TextBox 117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118" name="Group 118"/>
          <p:cNvGrpSpPr/>
          <p:nvPr/>
        </p:nvGrpSpPr>
        <p:grpSpPr>
          <a:xfrm>
            <a:off x="2226925" y="5120225"/>
            <a:ext cx="1644750" cy="1000950"/>
            <a:chOff x="0" y="0"/>
            <a:chExt cx="2193000" cy="1334600"/>
          </a:xfrm>
        </p:grpSpPr>
        <p:sp>
          <p:nvSpPr>
            <p:cNvPr id="119" name="Freeform 119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20" name="Freeform 120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21" name="Freeform 121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22" name="Freeform 122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23" name="Freeform 123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24" name="Freeform 124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5" name="Freeform 125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6" name="Freeform 126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7" name="Freeform 127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8" name="Freeform 128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9" name="Freeform 129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0" name="Freeform 130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1" name="TextBox 131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-28575" y="7732875"/>
            <a:ext cx="4567950" cy="2565750"/>
            <a:chOff x="0" y="0"/>
            <a:chExt cx="6090600" cy="3421000"/>
          </a:xfrm>
        </p:grpSpPr>
        <p:sp>
          <p:nvSpPr>
            <p:cNvPr id="133" name="Freeform 133"/>
            <p:cNvSpPr/>
            <p:nvPr/>
          </p:nvSpPr>
          <p:spPr>
            <a:xfrm>
              <a:off x="471932" y="467614"/>
              <a:ext cx="5146675" cy="2485771"/>
            </a:xfrm>
            <a:custGeom>
              <a:avLst/>
              <a:gdLst/>
              <a:ahLst/>
              <a:cxnLst/>
              <a:rect l="l" t="t" r="r" b="b"/>
              <a:pathLst>
                <a:path w="5146675" h="2485771">
                  <a:moveTo>
                    <a:pt x="0" y="0"/>
                  </a:moveTo>
                  <a:lnTo>
                    <a:pt x="5146675" y="0"/>
                  </a:lnTo>
                  <a:lnTo>
                    <a:pt x="5146675" y="2485771"/>
                  </a:lnTo>
                  <a:lnTo>
                    <a:pt x="0" y="2485771"/>
                  </a:lnTo>
                  <a:close/>
                </a:path>
              </a:pathLst>
            </a:custGeom>
            <a:solidFill>
              <a:srgbClr val="434343"/>
            </a:solidFill>
          </p:spPr>
        </p:sp>
        <p:sp>
          <p:nvSpPr>
            <p:cNvPr id="134" name="Freeform 134"/>
            <p:cNvSpPr/>
            <p:nvPr/>
          </p:nvSpPr>
          <p:spPr>
            <a:xfrm>
              <a:off x="38100" y="38100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0"/>
                  </a:moveTo>
                  <a:lnTo>
                    <a:pt x="6014339" y="0"/>
                  </a:lnTo>
                  <a:lnTo>
                    <a:pt x="5580507" y="429514"/>
                  </a:lnTo>
                  <a:lnTo>
                    <a:pt x="433832" y="429514"/>
                  </a:lnTo>
                  <a:close/>
                </a:path>
              </a:pathLst>
            </a:custGeom>
            <a:solidFill>
              <a:srgbClr val="686868"/>
            </a:solidFill>
          </p:spPr>
        </p:sp>
        <p:sp>
          <p:nvSpPr>
            <p:cNvPr id="135" name="Freeform 135"/>
            <p:cNvSpPr/>
            <p:nvPr/>
          </p:nvSpPr>
          <p:spPr>
            <a:xfrm>
              <a:off x="38100" y="2953385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429514"/>
                  </a:moveTo>
                  <a:lnTo>
                    <a:pt x="433832" y="0"/>
                  </a:lnTo>
                  <a:lnTo>
                    <a:pt x="5580507" y="0"/>
                  </a:lnTo>
                  <a:lnTo>
                    <a:pt x="6014339" y="429514"/>
                  </a:lnTo>
                  <a:close/>
                </a:path>
              </a:pathLst>
            </a:custGeom>
            <a:solidFill>
              <a:srgbClr val="353535"/>
            </a:solidFill>
          </p:spPr>
        </p:sp>
        <p:sp>
          <p:nvSpPr>
            <p:cNvPr id="136" name="Freeform 136"/>
            <p:cNvSpPr/>
            <p:nvPr/>
          </p:nvSpPr>
          <p:spPr>
            <a:xfrm>
              <a:off x="38100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0" y="0"/>
                  </a:moveTo>
                  <a:lnTo>
                    <a:pt x="433832" y="429514"/>
                  </a:lnTo>
                  <a:lnTo>
                    <a:pt x="433832" y="2915285"/>
                  </a:lnTo>
                  <a:lnTo>
                    <a:pt x="0" y="3344799"/>
                  </a:lnTo>
                  <a:close/>
                </a:path>
              </a:pathLst>
            </a:custGeom>
            <a:solidFill>
              <a:srgbClr val="8E8E8E"/>
            </a:solidFill>
          </p:spPr>
        </p:sp>
        <p:sp>
          <p:nvSpPr>
            <p:cNvPr id="137" name="Freeform 137"/>
            <p:cNvSpPr/>
            <p:nvPr/>
          </p:nvSpPr>
          <p:spPr>
            <a:xfrm>
              <a:off x="5618607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433832" y="0"/>
                  </a:moveTo>
                  <a:lnTo>
                    <a:pt x="433832" y="3344799"/>
                  </a:lnTo>
                  <a:lnTo>
                    <a:pt x="0" y="2915285"/>
                  </a:lnTo>
                  <a:lnTo>
                    <a:pt x="0" y="429514"/>
                  </a:lnTo>
                  <a:close/>
                </a:path>
              </a:pathLst>
            </a:custGeom>
            <a:solidFill>
              <a:srgbClr val="282828"/>
            </a:solidFill>
          </p:spPr>
        </p:sp>
        <p:sp>
          <p:nvSpPr>
            <p:cNvPr id="138" name="Freeform 138"/>
            <p:cNvSpPr/>
            <p:nvPr/>
          </p:nvSpPr>
          <p:spPr>
            <a:xfrm>
              <a:off x="38100" y="38100"/>
              <a:ext cx="6014339" cy="3344799"/>
            </a:xfrm>
            <a:custGeom>
              <a:avLst/>
              <a:gdLst/>
              <a:ahLst/>
              <a:cxnLst/>
              <a:rect l="l" t="t" r="r" b="b"/>
              <a:pathLst>
                <a:path w="6014339" h="3344799">
                  <a:moveTo>
                    <a:pt x="0" y="0"/>
                  </a:moveTo>
                  <a:lnTo>
                    <a:pt x="6014339" y="0"/>
                  </a:lnTo>
                  <a:lnTo>
                    <a:pt x="6014339" y="3344799"/>
                  </a:lnTo>
                  <a:lnTo>
                    <a:pt x="0" y="3344799"/>
                  </a:lnTo>
                  <a:close/>
                  <a:moveTo>
                    <a:pt x="433832" y="429514"/>
                  </a:moveTo>
                  <a:lnTo>
                    <a:pt x="5580507" y="429514"/>
                  </a:lnTo>
                  <a:lnTo>
                    <a:pt x="5580507" y="2915285"/>
                  </a:lnTo>
                  <a:lnTo>
                    <a:pt x="433832" y="2915285"/>
                  </a:lnTo>
                  <a:close/>
                  <a:moveTo>
                    <a:pt x="0" y="0"/>
                  </a:moveTo>
                  <a:lnTo>
                    <a:pt x="433832" y="429514"/>
                  </a:lnTo>
                  <a:moveTo>
                    <a:pt x="0" y="3344799"/>
                  </a:moveTo>
                  <a:lnTo>
                    <a:pt x="433832" y="2915285"/>
                  </a:lnTo>
                  <a:moveTo>
                    <a:pt x="6014339" y="0"/>
                  </a:moveTo>
                  <a:lnTo>
                    <a:pt x="5580507" y="429514"/>
                  </a:lnTo>
                  <a:moveTo>
                    <a:pt x="6014339" y="3344799"/>
                  </a:moveTo>
                  <a:lnTo>
                    <a:pt x="5580507" y="2915285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9" name="Freeform 139"/>
            <p:cNvSpPr/>
            <p:nvPr/>
          </p:nvSpPr>
          <p:spPr>
            <a:xfrm>
              <a:off x="433832" y="429514"/>
              <a:ext cx="5222875" cy="2561971"/>
            </a:xfrm>
            <a:custGeom>
              <a:avLst/>
              <a:gdLst/>
              <a:ahLst/>
              <a:cxnLst/>
              <a:rect l="l" t="t" r="r" b="b"/>
              <a:pathLst>
                <a:path w="5222875" h="2561971">
                  <a:moveTo>
                    <a:pt x="38100" y="0"/>
                  </a:moveTo>
                  <a:lnTo>
                    <a:pt x="5184775" y="0"/>
                  </a:lnTo>
                  <a:cubicBezTo>
                    <a:pt x="5205857" y="0"/>
                    <a:pt x="5222875" y="17018"/>
                    <a:pt x="5222875" y="38100"/>
                  </a:cubicBezTo>
                  <a:lnTo>
                    <a:pt x="5222875" y="2523871"/>
                  </a:lnTo>
                  <a:cubicBezTo>
                    <a:pt x="5222875" y="2544953"/>
                    <a:pt x="5205857" y="2561971"/>
                    <a:pt x="5184775" y="2561971"/>
                  </a:cubicBezTo>
                  <a:lnTo>
                    <a:pt x="38100" y="2561971"/>
                  </a:lnTo>
                  <a:cubicBezTo>
                    <a:pt x="17018" y="2561971"/>
                    <a:pt x="0" y="2544953"/>
                    <a:pt x="0" y="2523871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2523871"/>
                  </a:lnTo>
                  <a:lnTo>
                    <a:pt x="38100" y="2523871"/>
                  </a:lnTo>
                  <a:lnTo>
                    <a:pt x="38100" y="2485771"/>
                  </a:lnTo>
                  <a:lnTo>
                    <a:pt x="5184775" y="2485771"/>
                  </a:lnTo>
                  <a:lnTo>
                    <a:pt x="5184775" y="2523871"/>
                  </a:lnTo>
                  <a:lnTo>
                    <a:pt x="5146675" y="2523871"/>
                  </a:lnTo>
                  <a:lnTo>
                    <a:pt x="5146675" y="38100"/>
                  </a:lnTo>
                  <a:lnTo>
                    <a:pt x="5184775" y="38100"/>
                  </a:lnTo>
                  <a:lnTo>
                    <a:pt x="518477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0" name="Freeform 140"/>
            <p:cNvSpPr/>
            <p:nvPr/>
          </p:nvSpPr>
          <p:spPr>
            <a:xfrm>
              <a:off x="-3048" y="0"/>
              <a:ext cx="6096508" cy="505841"/>
            </a:xfrm>
            <a:custGeom>
              <a:avLst/>
              <a:gdLst/>
              <a:ahLst/>
              <a:cxnLst/>
              <a:rect l="l" t="t" r="r" b="b"/>
              <a:pathLst>
                <a:path w="6096508" h="505841">
                  <a:moveTo>
                    <a:pt x="41148" y="0"/>
                  </a:moveTo>
                  <a:lnTo>
                    <a:pt x="6055487" y="0"/>
                  </a:lnTo>
                  <a:cubicBezTo>
                    <a:pt x="6070981" y="0"/>
                    <a:pt x="6084824" y="9271"/>
                    <a:pt x="6090666" y="23622"/>
                  </a:cubicBezTo>
                  <a:cubicBezTo>
                    <a:pt x="6096508" y="37973"/>
                    <a:pt x="6093206" y="54356"/>
                    <a:pt x="6082284" y="65151"/>
                  </a:cubicBezTo>
                  <a:lnTo>
                    <a:pt x="5648452" y="494792"/>
                  </a:lnTo>
                  <a:cubicBezTo>
                    <a:pt x="5641340" y="501904"/>
                    <a:pt x="5631688" y="505841"/>
                    <a:pt x="5621655" y="505841"/>
                  </a:cubicBezTo>
                  <a:lnTo>
                    <a:pt x="474980" y="505841"/>
                  </a:lnTo>
                  <a:cubicBezTo>
                    <a:pt x="464947" y="505841"/>
                    <a:pt x="455295" y="501904"/>
                    <a:pt x="448183" y="494792"/>
                  </a:cubicBezTo>
                  <a:lnTo>
                    <a:pt x="14351" y="65151"/>
                  </a:lnTo>
                  <a:cubicBezTo>
                    <a:pt x="3429" y="54356"/>
                    <a:pt x="0" y="37846"/>
                    <a:pt x="5969" y="23622"/>
                  </a:cubicBezTo>
                  <a:cubicBezTo>
                    <a:pt x="11938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945" y="11049"/>
                  </a:lnTo>
                  <a:lnTo>
                    <a:pt x="501777" y="440563"/>
                  </a:lnTo>
                  <a:lnTo>
                    <a:pt x="474980" y="467614"/>
                  </a:lnTo>
                  <a:lnTo>
                    <a:pt x="474980" y="429514"/>
                  </a:lnTo>
                  <a:lnTo>
                    <a:pt x="5621655" y="429514"/>
                  </a:lnTo>
                  <a:lnTo>
                    <a:pt x="5621655" y="467614"/>
                  </a:lnTo>
                  <a:lnTo>
                    <a:pt x="5594858" y="440563"/>
                  </a:lnTo>
                  <a:lnTo>
                    <a:pt x="6028690" y="11049"/>
                  </a:lnTo>
                  <a:lnTo>
                    <a:pt x="6055487" y="38100"/>
                  </a:lnTo>
                  <a:lnTo>
                    <a:pt x="6055487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1" name="Freeform 141"/>
            <p:cNvSpPr/>
            <p:nvPr/>
          </p:nvSpPr>
          <p:spPr>
            <a:xfrm>
              <a:off x="-2921" y="2915285"/>
              <a:ext cx="6096508" cy="505714"/>
            </a:xfrm>
            <a:custGeom>
              <a:avLst/>
              <a:gdLst/>
              <a:ahLst/>
              <a:cxnLst/>
              <a:rect l="l" t="t" r="r" b="b"/>
              <a:pathLst>
                <a:path w="6096508" h="505714">
                  <a:moveTo>
                    <a:pt x="14224" y="440563"/>
                  </a:moveTo>
                  <a:lnTo>
                    <a:pt x="448056" y="11049"/>
                  </a:lnTo>
                  <a:cubicBezTo>
                    <a:pt x="455168" y="3937"/>
                    <a:pt x="464820" y="0"/>
                    <a:pt x="474853" y="0"/>
                  </a:cubicBezTo>
                  <a:lnTo>
                    <a:pt x="5621528" y="0"/>
                  </a:lnTo>
                  <a:cubicBezTo>
                    <a:pt x="5631561" y="0"/>
                    <a:pt x="5641213" y="3937"/>
                    <a:pt x="5648325" y="11049"/>
                  </a:cubicBezTo>
                  <a:lnTo>
                    <a:pt x="6082157" y="440563"/>
                  </a:lnTo>
                  <a:cubicBezTo>
                    <a:pt x="6093079" y="451485"/>
                    <a:pt x="6096508" y="467868"/>
                    <a:pt x="6090539" y="482092"/>
                  </a:cubicBezTo>
                  <a:cubicBezTo>
                    <a:pt x="6084570" y="496316"/>
                    <a:pt x="6070727" y="505714"/>
                    <a:pt x="6055360" y="505714"/>
                  </a:cubicBezTo>
                  <a:lnTo>
                    <a:pt x="41021" y="505714"/>
                  </a:lnTo>
                  <a:cubicBezTo>
                    <a:pt x="25527" y="505714"/>
                    <a:pt x="11684" y="496443"/>
                    <a:pt x="5842" y="482092"/>
                  </a:cubicBezTo>
                  <a:cubicBezTo>
                    <a:pt x="0" y="467741"/>
                    <a:pt x="3302" y="451358"/>
                    <a:pt x="14224" y="440563"/>
                  </a:cubicBezTo>
                  <a:moveTo>
                    <a:pt x="67818" y="494665"/>
                  </a:moveTo>
                  <a:lnTo>
                    <a:pt x="41021" y="467614"/>
                  </a:lnTo>
                  <a:lnTo>
                    <a:pt x="41021" y="429514"/>
                  </a:lnTo>
                  <a:lnTo>
                    <a:pt x="6055360" y="429514"/>
                  </a:lnTo>
                  <a:lnTo>
                    <a:pt x="6055360" y="467614"/>
                  </a:lnTo>
                  <a:lnTo>
                    <a:pt x="6028563" y="494665"/>
                  </a:lnTo>
                  <a:lnTo>
                    <a:pt x="5594731" y="65151"/>
                  </a:lnTo>
                  <a:lnTo>
                    <a:pt x="5621528" y="38100"/>
                  </a:lnTo>
                  <a:lnTo>
                    <a:pt x="5621528" y="76200"/>
                  </a:lnTo>
                  <a:lnTo>
                    <a:pt x="474853" y="76200"/>
                  </a:lnTo>
                  <a:lnTo>
                    <a:pt x="474853" y="38100"/>
                  </a:lnTo>
                  <a:lnTo>
                    <a:pt x="501650" y="65151"/>
                  </a:lnTo>
                  <a:lnTo>
                    <a:pt x="67818" y="494665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2" name="Freeform 142"/>
            <p:cNvSpPr/>
            <p:nvPr/>
          </p:nvSpPr>
          <p:spPr>
            <a:xfrm>
              <a:off x="0" y="-3048"/>
              <a:ext cx="510032" cy="3426968"/>
            </a:xfrm>
            <a:custGeom>
              <a:avLst/>
              <a:gdLst/>
              <a:ahLst/>
              <a:cxnLst/>
              <a:rect l="l" t="t" r="r" b="b"/>
              <a:pathLst>
                <a:path w="510032" h="3426968">
                  <a:moveTo>
                    <a:pt x="64897" y="14097"/>
                  </a:moveTo>
                  <a:lnTo>
                    <a:pt x="498729" y="443611"/>
                  </a:lnTo>
                  <a:cubicBezTo>
                    <a:pt x="505968" y="450723"/>
                    <a:pt x="510032" y="460502"/>
                    <a:pt x="510032" y="470662"/>
                  </a:cubicBezTo>
                  <a:lnTo>
                    <a:pt x="510032" y="2956433"/>
                  </a:lnTo>
                  <a:cubicBezTo>
                    <a:pt x="510032" y="2966593"/>
                    <a:pt x="505968" y="2976372"/>
                    <a:pt x="498729" y="2983484"/>
                  </a:cubicBezTo>
                  <a:lnTo>
                    <a:pt x="64897" y="3412998"/>
                  </a:lnTo>
                  <a:cubicBezTo>
                    <a:pt x="53975" y="3423793"/>
                    <a:pt x="37592" y="3426968"/>
                    <a:pt x="23368" y="3421126"/>
                  </a:cubicBezTo>
                  <a:cubicBezTo>
                    <a:pt x="9144" y="3415284"/>
                    <a:pt x="0" y="3401314"/>
                    <a:pt x="0" y="3385947"/>
                  </a:cubicBezTo>
                  <a:lnTo>
                    <a:pt x="0" y="41148"/>
                  </a:lnTo>
                  <a:cubicBezTo>
                    <a:pt x="0" y="25781"/>
                    <a:pt x="9271" y="11938"/>
                    <a:pt x="23495" y="5969"/>
                  </a:cubicBezTo>
                  <a:cubicBezTo>
                    <a:pt x="37719" y="0"/>
                    <a:pt x="53975" y="3302"/>
                    <a:pt x="64897" y="14097"/>
                  </a:cubicBezTo>
                  <a:moveTo>
                    <a:pt x="11303" y="68199"/>
                  </a:moveTo>
                  <a:lnTo>
                    <a:pt x="38100" y="41148"/>
                  </a:lnTo>
                  <a:lnTo>
                    <a:pt x="76200" y="41148"/>
                  </a:lnTo>
                  <a:lnTo>
                    <a:pt x="76200" y="3385947"/>
                  </a:lnTo>
                  <a:lnTo>
                    <a:pt x="38100" y="3385947"/>
                  </a:lnTo>
                  <a:lnTo>
                    <a:pt x="11303" y="3358896"/>
                  </a:lnTo>
                  <a:lnTo>
                    <a:pt x="445135" y="2929382"/>
                  </a:lnTo>
                  <a:lnTo>
                    <a:pt x="471932" y="2956433"/>
                  </a:lnTo>
                  <a:lnTo>
                    <a:pt x="433832" y="2956433"/>
                  </a:lnTo>
                  <a:lnTo>
                    <a:pt x="433832" y="470662"/>
                  </a:lnTo>
                  <a:lnTo>
                    <a:pt x="471932" y="470662"/>
                  </a:lnTo>
                  <a:lnTo>
                    <a:pt x="445135" y="497713"/>
                  </a:lnTo>
                  <a:lnTo>
                    <a:pt x="11303" y="68199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3" name="Freeform 143"/>
            <p:cNvSpPr/>
            <p:nvPr/>
          </p:nvSpPr>
          <p:spPr>
            <a:xfrm>
              <a:off x="5580507" y="-2921"/>
              <a:ext cx="510159" cy="3426968"/>
            </a:xfrm>
            <a:custGeom>
              <a:avLst/>
              <a:gdLst/>
              <a:ahLst/>
              <a:cxnLst/>
              <a:rect l="l" t="t" r="r" b="b"/>
              <a:pathLst>
                <a:path w="510159" h="3426968">
                  <a:moveTo>
                    <a:pt x="510032" y="41021"/>
                  </a:moveTo>
                  <a:lnTo>
                    <a:pt x="510032" y="3385820"/>
                  </a:lnTo>
                  <a:cubicBezTo>
                    <a:pt x="510032" y="3401187"/>
                    <a:pt x="500761" y="3415030"/>
                    <a:pt x="486537" y="3420999"/>
                  </a:cubicBezTo>
                  <a:cubicBezTo>
                    <a:pt x="472313" y="3426968"/>
                    <a:pt x="455930" y="3423666"/>
                    <a:pt x="445008" y="3412871"/>
                  </a:cubicBezTo>
                  <a:lnTo>
                    <a:pt x="11303" y="2983357"/>
                  </a:lnTo>
                  <a:cubicBezTo>
                    <a:pt x="4064" y="2976245"/>
                    <a:pt x="0" y="2966466"/>
                    <a:pt x="0" y="2956306"/>
                  </a:cubicBezTo>
                  <a:lnTo>
                    <a:pt x="0" y="470535"/>
                  </a:lnTo>
                  <a:cubicBezTo>
                    <a:pt x="0" y="460375"/>
                    <a:pt x="4064" y="450596"/>
                    <a:pt x="11303" y="443484"/>
                  </a:cubicBezTo>
                  <a:lnTo>
                    <a:pt x="445135" y="13970"/>
                  </a:lnTo>
                  <a:cubicBezTo>
                    <a:pt x="456057" y="3175"/>
                    <a:pt x="472440" y="0"/>
                    <a:pt x="486664" y="5842"/>
                  </a:cubicBezTo>
                  <a:cubicBezTo>
                    <a:pt x="500888" y="11684"/>
                    <a:pt x="510159" y="25654"/>
                    <a:pt x="510159" y="41021"/>
                  </a:cubicBezTo>
                  <a:moveTo>
                    <a:pt x="433959" y="41021"/>
                  </a:moveTo>
                  <a:lnTo>
                    <a:pt x="472059" y="41021"/>
                  </a:lnTo>
                  <a:lnTo>
                    <a:pt x="498856" y="68072"/>
                  </a:lnTo>
                  <a:lnTo>
                    <a:pt x="65024" y="497586"/>
                  </a:lnTo>
                  <a:lnTo>
                    <a:pt x="38227" y="470535"/>
                  </a:lnTo>
                  <a:lnTo>
                    <a:pt x="76327" y="470535"/>
                  </a:lnTo>
                  <a:lnTo>
                    <a:pt x="76327" y="2956306"/>
                  </a:lnTo>
                  <a:lnTo>
                    <a:pt x="38227" y="2956306"/>
                  </a:lnTo>
                  <a:lnTo>
                    <a:pt x="65024" y="2929255"/>
                  </a:lnTo>
                  <a:lnTo>
                    <a:pt x="498856" y="3358769"/>
                  </a:lnTo>
                  <a:lnTo>
                    <a:pt x="472059" y="3385820"/>
                  </a:lnTo>
                  <a:lnTo>
                    <a:pt x="433959" y="3385820"/>
                  </a:lnTo>
                  <a:lnTo>
                    <a:pt x="433959" y="41021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4" name="Freeform 144"/>
            <p:cNvSpPr/>
            <p:nvPr/>
          </p:nvSpPr>
          <p:spPr>
            <a:xfrm>
              <a:off x="0" y="0"/>
              <a:ext cx="6090539" cy="3420999"/>
            </a:xfrm>
            <a:custGeom>
              <a:avLst/>
              <a:gdLst/>
              <a:ahLst/>
              <a:cxnLst/>
              <a:rect l="l" t="t" r="r" b="b"/>
              <a:pathLst>
                <a:path w="6090539" h="3420999">
                  <a:moveTo>
                    <a:pt x="38100" y="0"/>
                  </a:moveTo>
                  <a:lnTo>
                    <a:pt x="6052439" y="0"/>
                  </a:lnTo>
                  <a:cubicBezTo>
                    <a:pt x="6073521" y="0"/>
                    <a:pt x="6090539" y="17018"/>
                    <a:pt x="6090539" y="38100"/>
                  </a:cubicBezTo>
                  <a:lnTo>
                    <a:pt x="6090539" y="3382899"/>
                  </a:lnTo>
                  <a:cubicBezTo>
                    <a:pt x="6090539" y="3403981"/>
                    <a:pt x="6073521" y="3420999"/>
                    <a:pt x="6052439" y="3420999"/>
                  </a:cubicBezTo>
                  <a:lnTo>
                    <a:pt x="38100" y="3420999"/>
                  </a:lnTo>
                  <a:cubicBezTo>
                    <a:pt x="17018" y="3420999"/>
                    <a:pt x="0" y="3403981"/>
                    <a:pt x="0" y="3382899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3382899"/>
                  </a:lnTo>
                  <a:lnTo>
                    <a:pt x="38100" y="3382899"/>
                  </a:lnTo>
                  <a:lnTo>
                    <a:pt x="38100" y="3344799"/>
                  </a:lnTo>
                  <a:lnTo>
                    <a:pt x="6052439" y="3344799"/>
                  </a:lnTo>
                  <a:lnTo>
                    <a:pt x="6052439" y="3382899"/>
                  </a:lnTo>
                  <a:lnTo>
                    <a:pt x="6014339" y="3382899"/>
                  </a:lnTo>
                  <a:lnTo>
                    <a:pt x="6014339" y="38100"/>
                  </a:lnTo>
                  <a:lnTo>
                    <a:pt x="6052439" y="38100"/>
                  </a:lnTo>
                  <a:lnTo>
                    <a:pt x="6052439" y="76200"/>
                  </a:lnTo>
                  <a:lnTo>
                    <a:pt x="38100" y="76200"/>
                  </a:lnTo>
                  <a:close/>
                  <a:moveTo>
                    <a:pt x="471932" y="429514"/>
                  </a:moveTo>
                  <a:lnTo>
                    <a:pt x="5618607" y="429514"/>
                  </a:lnTo>
                  <a:cubicBezTo>
                    <a:pt x="5639689" y="429514"/>
                    <a:pt x="5656707" y="446532"/>
                    <a:pt x="5656707" y="467614"/>
                  </a:cubicBezTo>
                  <a:lnTo>
                    <a:pt x="5656707" y="2953385"/>
                  </a:lnTo>
                  <a:cubicBezTo>
                    <a:pt x="5656707" y="2974467"/>
                    <a:pt x="5639689" y="2991485"/>
                    <a:pt x="5618607" y="2991485"/>
                  </a:cubicBezTo>
                  <a:lnTo>
                    <a:pt x="471932" y="2991485"/>
                  </a:lnTo>
                  <a:cubicBezTo>
                    <a:pt x="450850" y="2991485"/>
                    <a:pt x="433832" y="2974467"/>
                    <a:pt x="433832" y="2953385"/>
                  </a:cubicBezTo>
                  <a:lnTo>
                    <a:pt x="433832" y="467614"/>
                  </a:lnTo>
                  <a:cubicBezTo>
                    <a:pt x="433832" y="446532"/>
                    <a:pt x="450850" y="429514"/>
                    <a:pt x="471932" y="429514"/>
                  </a:cubicBezTo>
                  <a:moveTo>
                    <a:pt x="471932" y="505714"/>
                  </a:moveTo>
                  <a:lnTo>
                    <a:pt x="471932" y="467614"/>
                  </a:lnTo>
                  <a:lnTo>
                    <a:pt x="510032" y="467614"/>
                  </a:lnTo>
                  <a:lnTo>
                    <a:pt x="510032" y="2953385"/>
                  </a:lnTo>
                  <a:lnTo>
                    <a:pt x="471932" y="2953385"/>
                  </a:lnTo>
                  <a:lnTo>
                    <a:pt x="471932" y="2915285"/>
                  </a:lnTo>
                  <a:lnTo>
                    <a:pt x="5618607" y="2915285"/>
                  </a:lnTo>
                  <a:lnTo>
                    <a:pt x="5618607" y="2953385"/>
                  </a:lnTo>
                  <a:lnTo>
                    <a:pt x="5580507" y="2953385"/>
                  </a:lnTo>
                  <a:lnTo>
                    <a:pt x="5580507" y="467614"/>
                  </a:lnTo>
                  <a:lnTo>
                    <a:pt x="5618607" y="467614"/>
                  </a:lnTo>
                  <a:lnTo>
                    <a:pt x="5618607" y="505714"/>
                  </a:lnTo>
                  <a:lnTo>
                    <a:pt x="471932" y="505714"/>
                  </a:lnTo>
                  <a:close/>
                  <a:moveTo>
                    <a:pt x="64897" y="11049"/>
                  </a:moveTo>
                  <a:lnTo>
                    <a:pt x="498729" y="440563"/>
                  </a:lnTo>
                  <a:lnTo>
                    <a:pt x="445135" y="494665"/>
                  </a:lnTo>
                  <a:lnTo>
                    <a:pt x="11303" y="65151"/>
                  </a:lnTo>
                  <a:close/>
                  <a:moveTo>
                    <a:pt x="11303" y="3355848"/>
                  </a:moveTo>
                  <a:lnTo>
                    <a:pt x="445135" y="2926334"/>
                  </a:lnTo>
                  <a:lnTo>
                    <a:pt x="498729" y="2980436"/>
                  </a:lnTo>
                  <a:lnTo>
                    <a:pt x="64897" y="3409950"/>
                  </a:lnTo>
                  <a:close/>
                  <a:moveTo>
                    <a:pt x="6079363" y="65151"/>
                  </a:moveTo>
                  <a:lnTo>
                    <a:pt x="5645404" y="494792"/>
                  </a:lnTo>
                  <a:lnTo>
                    <a:pt x="5591810" y="440690"/>
                  </a:lnTo>
                  <a:lnTo>
                    <a:pt x="6025642" y="11049"/>
                  </a:lnTo>
                  <a:close/>
                  <a:moveTo>
                    <a:pt x="6025642" y="3409950"/>
                  </a:moveTo>
                  <a:lnTo>
                    <a:pt x="5591810" y="2980436"/>
                  </a:lnTo>
                  <a:lnTo>
                    <a:pt x="5645404" y="2926334"/>
                  </a:lnTo>
                  <a:lnTo>
                    <a:pt x="6079236" y="335584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5" name="TextBox 145"/>
            <p:cNvSpPr txBox="1"/>
            <p:nvPr/>
          </p:nvSpPr>
          <p:spPr>
            <a:xfrm>
              <a:off x="0" y="0"/>
              <a:ext cx="6090600" cy="342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ress Start 2P"/>
                </a:rPr>
                <a:t>BACK TO MENU</a:t>
              </a:r>
            </a:p>
          </p:txBody>
        </p:sp>
      </p:grpSp>
      <p:grpSp>
        <p:nvGrpSpPr>
          <p:cNvPr id="146" name="Group 146"/>
          <p:cNvGrpSpPr/>
          <p:nvPr/>
        </p:nvGrpSpPr>
        <p:grpSpPr>
          <a:xfrm>
            <a:off x="2847925" y="1996625"/>
            <a:ext cx="1023750" cy="1000950"/>
            <a:chOff x="0" y="0"/>
            <a:chExt cx="1365000" cy="1334600"/>
          </a:xfrm>
        </p:grpSpPr>
        <p:sp>
          <p:nvSpPr>
            <p:cNvPr id="147" name="Freeform 14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48" name="Freeform 14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49" name="Freeform 14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50" name="Freeform 15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51" name="Freeform 15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52" name="Freeform 15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3" name="Freeform 15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4" name="Freeform 15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5" name="Freeform 15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6" name="Freeform 15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7" name="Freeform 15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8" name="Freeform 15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9" name="TextBox 15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3</a:t>
              </a:r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1662825" y="1996625"/>
            <a:ext cx="1023750" cy="1000950"/>
            <a:chOff x="0" y="0"/>
            <a:chExt cx="1365000" cy="1334600"/>
          </a:xfrm>
        </p:grpSpPr>
        <p:sp>
          <p:nvSpPr>
            <p:cNvPr id="161" name="Freeform 16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62" name="Freeform 16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63" name="Freeform 16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64" name="Freeform 16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65" name="Freeform 16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66" name="Freeform 16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7" name="Freeform 16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8" name="Freeform 16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9" name="Freeform 16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0" name="Freeform 17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1" name="Freeform 17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2" name="Freeform 17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3" name="TextBox 17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2</a:t>
              </a:r>
            </a:p>
          </p:txBody>
        </p:sp>
      </p:grpSp>
      <p:sp>
        <p:nvSpPr>
          <p:cNvPr id="174" name="TextBox 174"/>
          <p:cNvSpPr txBox="1"/>
          <p:nvPr/>
        </p:nvSpPr>
        <p:spPr>
          <a:xfrm>
            <a:off x="13784425" y="2226100"/>
            <a:ext cx="4411950" cy="796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Arimo"/>
              </a:rPr>
              <a:t>Toy Freddy is a unique character, as he is the only Toy animatronic that is least threatening. However, you must have some fast reflexes, as he acts like the Withered animatronics.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344725" y="6325001"/>
            <a:ext cx="5409150" cy="110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Times New Roman"/>
              </a:rPr>
              <a:t>First Active: Night 1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076" b="-310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25" y="100950"/>
            <a:ext cx="4166550" cy="135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IM Fell English SC"/>
              </a:rPr>
              <a:t>EXTRAS</a:t>
            </a:r>
          </a:p>
        </p:txBody>
      </p:sp>
      <p:sp>
        <p:nvSpPr>
          <p:cNvPr id="4" name="Freeform 4"/>
          <p:cNvSpPr/>
          <p:nvPr/>
        </p:nvSpPr>
        <p:spPr>
          <a:xfrm>
            <a:off x="8307850" y="1077350"/>
            <a:ext cx="6637102" cy="9209648"/>
          </a:xfrm>
          <a:custGeom>
            <a:avLst/>
            <a:gdLst/>
            <a:ahLst/>
            <a:cxnLst/>
            <a:rect l="l" t="t" r="r" b="b"/>
            <a:pathLst>
              <a:path w="6637102" h="9209648">
                <a:moveTo>
                  <a:pt x="0" y="0"/>
                </a:moveTo>
                <a:lnTo>
                  <a:pt x="6637102" y="0"/>
                </a:lnTo>
                <a:lnTo>
                  <a:pt x="6637102" y="9209648"/>
                </a:lnTo>
                <a:lnTo>
                  <a:pt x="0" y="9209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744475" y="187425"/>
            <a:ext cx="4327950" cy="79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</a:rPr>
              <a:t>Toy Bonnie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77725" y="1996625"/>
            <a:ext cx="1023750" cy="1000950"/>
            <a:chOff x="0" y="0"/>
            <a:chExt cx="1365000" cy="1334600"/>
          </a:xfrm>
        </p:grpSpPr>
        <p:sp>
          <p:nvSpPr>
            <p:cNvPr id="7" name="Freeform 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7725" y="3037825"/>
            <a:ext cx="1023750" cy="1000950"/>
            <a:chOff x="0" y="0"/>
            <a:chExt cx="1365000" cy="1334600"/>
          </a:xfrm>
        </p:grpSpPr>
        <p:sp>
          <p:nvSpPr>
            <p:cNvPr id="21" name="Freeform 2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4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662825" y="3037825"/>
            <a:ext cx="1023750" cy="1000950"/>
            <a:chOff x="0" y="0"/>
            <a:chExt cx="1365000" cy="1334600"/>
          </a:xfrm>
        </p:grpSpPr>
        <p:sp>
          <p:nvSpPr>
            <p:cNvPr id="35" name="Freeform 35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5" name="Freeform 45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5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847925" y="3037825"/>
            <a:ext cx="1023750" cy="1000950"/>
            <a:chOff x="0" y="0"/>
            <a:chExt cx="1365000" cy="1334600"/>
          </a:xfrm>
        </p:grpSpPr>
        <p:sp>
          <p:nvSpPr>
            <p:cNvPr id="49" name="Freeform 49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9" name="Freeform 59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0" name="Freeform 60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6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477725" y="4079025"/>
            <a:ext cx="1023750" cy="1000950"/>
            <a:chOff x="0" y="0"/>
            <a:chExt cx="1365000" cy="1334600"/>
          </a:xfrm>
        </p:grpSpPr>
        <p:sp>
          <p:nvSpPr>
            <p:cNvPr id="63" name="Freeform 63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FFFF33"/>
            </a:solidFill>
          </p:spPr>
        </p:sp>
        <p:sp>
          <p:nvSpPr>
            <p:cNvPr id="65" name="Freeform 65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CCCC00"/>
            </a:solidFill>
          </p:spPr>
        </p:sp>
        <p:sp>
          <p:nvSpPr>
            <p:cNvPr id="66" name="Freeform 66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FFFF66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999900"/>
            </a:solidFill>
          </p:spPr>
        </p:sp>
        <p:sp>
          <p:nvSpPr>
            <p:cNvPr id="68" name="Freeform 68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9" name="Freeform 69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Freeform 70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Freeform 72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3" name="Freeform 73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4" name="Freeform 74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5" name="TextBox 75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Press Start 2P"/>
                </a:rPr>
                <a:t>7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662825" y="4079025"/>
            <a:ext cx="1023750" cy="1000950"/>
            <a:chOff x="0" y="0"/>
            <a:chExt cx="1365000" cy="1334600"/>
          </a:xfrm>
        </p:grpSpPr>
        <p:sp>
          <p:nvSpPr>
            <p:cNvPr id="77" name="Freeform 7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78" name="Freeform 7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80" name="Freeform 8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81" name="Freeform 8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82" name="Freeform 8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4" name="Freeform 8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5" name="Freeform 8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6" name="Freeform 8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7" name="Freeform 8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8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2847925" y="4079025"/>
            <a:ext cx="1023750" cy="1000950"/>
            <a:chOff x="0" y="0"/>
            <a:chExt cx="1365000" cy="1334600"/>
          </a:xfrm>
        </p:grpSpPr>
        <p:sp>
          <p:nvSpPr>
            <p:cNvPr id="91" name="Freeform 9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93" name="Freeform 9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94" name="Freeform 9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7" name="Freeform 9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8" name="Freeform 9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9" name="Freeform 9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1" name="Freeform 10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2" name="Freeform 10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3" name="TextBox 10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9</a:t>
              </a:r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477725" y="5120225"/>
            <a:ext cx="1644750" cy="1000950"/>
            <a:chOff x="0" y="0"/>
            <a:chExt cx="2193000" cy="1334600"/>
          </a:xfrm>
        </p:grpSpPr>
        <p:sp>
          <p:nvSpPr>
            <p:cNvPr id="105" name="Freeform 105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06" name="Freeform 106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07" name="Freeform 107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09" name="Freeform 109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10" name="Freeform 110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1" name="Freeform 111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3" name="Freeform 113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4" name="Freeform 114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5" name="Freeform 115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6" name="Freeform 116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7" name="TextBox 117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118" name="Group 118"/>
          <p:cNvGrpSpPr/>
          <p:nvPr/>
        </p:nvGrpSpPr>
        <p:grpSpPr>
          <a:xfrm>
            <a:off x="2226925" y="5120225"/>
            <a:ext cx="1644750" cy="1000950"/>
            <a:chOff x="0" y="0"/>
            <a:chExt cx="2193000" cy="1334600"/>
          </a:xfrm>
        </p:grpSpPr>
        <p:sp>
          <p:nvSpPr>
            <p:cNvPr id="119" name="Freeform 119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20" name="Freeform 120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21" name="Freeform 121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22" name="Freeform 122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23" name="Freeform 123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24" name="Freeform 124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5" name="Freeform 125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6" name="Freeform 126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7" name="Freeform 127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8" name="Freeform 128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9" name="Freeform 129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0" name="Freeform 130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1" name="TextBox 131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-28575" y="7732875"/>
            <a:ext cx="4567950" cy="2565750"/>
            <a:chOff x="0" y="0"/>
            <a:chExt cx="6090600" cy="3421000"/>
          </a:xfrm>
        </p:grpSpPr>
        <p:sp>
          <p:nvSpPr>
            <p:cNvPr id="133" name="Freeform 133"/>
            <p:cNvSpPr/>
            <p:nvPr/>
          </p:nvSpPr>
          <p:spPr>
            <a:xfrm>
              <a:off x="471932" y="467614"/>
              <a:ext cx="5146675" cy="2485771"/>
            </a:xfrm>
            <a:custGeom>
              <a:avLst/>
              <a:gdLst/>
              <a:ahLst/>
              <a:cxnLst/>
              <a:rect l="l" t="t" r="r" b="b"/>
              <a:pathLst>
                <a:path w="5146675" h="2485771">
                  <a:moveTo>
                    <a:pt x="0" y="0"/>
                  </a:moveTo>
                  <a:lnTo>
                    <a:pt x="5146675" y="0"/>
                  </a:lnTo>
                  <a:lnTo>
                    <a:pt x="5146675" y="2485771"/>
                  </a:lnTo>
                  <a:lnTo>
                    <a:pt x="0" y="2485771"/>
                  </a:lnTo>
                  <a:close/>
                </a:path>
              </a:pathLst>
            </a:custGeom>
            <a:solidFill>
              <a:srgbClr val="434343"/>
            </a:solidFill>
          </p:spPr>
        </p:sp>
        <p:sp>
          <p:nvSpPr>
            <p:cNvPr id="134" name="Freeform 134"/>
            <p:cNvSpPr/>
            <p:nvPr/>
          </p:nvSpPr>
          <p:spPr>
            <a:xfrm>
              <a:off x="38100" y="38100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0"/>
                  </a:moveTo>
                  <a:lnTo>
                    <a:pt x="6014339" y="0"/>
                  </a:lnTo>
                  <a:lnTo>
                    <a:pt x="5580507" y="429514"/>
                  </a:lnTo>
                  <a:lnTo>
                    <a:pt x="433832" y="429514"/>
                  </a:lnTo>
                  <a:close/>
                </a:path>
              </a:pathLst>
            </a:custGeom>
            <a:solidFill>
              <a:srgbClr val="686868"/>
            </a:solidFill>
          </p:spPr>
        </p:sp>
        <p:sp>
          <p:nvSpPr>
            <p:cNvPr id="135" name="Freeform 135"/>
            <p:cNvSpPr/>
            <p:nvPr/>
          </p:nvSpPr>
          <p:spPr>
            <a:xfrm>
              <a:off x="38100" y="2953385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429514"/>
                  </a:moveTo>
                  <a:lnTo>
                    <a:pt x="433832" y="0"/>
                  </a:lnTo>
                  <a:lnTo>
                    <a:pt x="5580507" y="0"/>
                  </a:lnTo>
                  <a:lnTo>
                    <a:pt x="6014339" y="429514"/>
                  </a:lnTo>
                  <a:close/>
                </a:path>
              </a:pathLst>
            </a:custGeom>
            <a:solidFill>
              <a:srgbClr val="353535"/>
            </a:solidFill>
          </p:spPr>
        </p:sp>
        <p:sp>
          <p:nvSpPr>
            <p:cNvPr id="136" name="Freeform 136"/>
            <p:cNvSpPr/>
            <p:nvPr/>
          </p:nvSpPr>
          <p:spPr>
            <a:xfrm>
              <a:off x="38100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0" y="0"/>
                  </a:moveTo>
                  <a:lnTo>
                    <a:pt x="433832" y="429514"/>
                  </a:lnTo>
                  <a:lnTo>
                    <a:pt x="433832" y="2915285"/>
                  </a:lnTo>
                  <a:lnTo>
                    <a:pt x="0" y="3344799"/>
                  </a:lnTo>
                  <a:close/>
                </a:path>
              </a:pathLst>
            </a:custGeom>
            <a:solidFill>
              <a:srgbClr val="8E8E8E"/>
            </a:solidFill>
          </p:spPr>
        </p:sp>
        <p:sp>
          <p:nvSpPr>
            <p:cNvPr id="137" name="Freeform 137"/>
            <p:cNvSpPr/>
            <p:nvPr/>
          </p:nvSpPr>
          <p:spPr>
            <a:xfrm>
              <a:off x="5618607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433832" y="0"/>
                  </a:moveTo>
                  <a:lnTo>
                    <a:pt x="433832" y="3344799"/>
                  </a:lnTo>
                  <a:lnTo>
                    <a:pt x="0" y="2915285"/>
                  </a:lnTo>
                  <a:lnTo>
                    <a:pt x="0" y="429514"/>
                  </a:lnTo>
                  <a:close/>
                </a:path>
              </a:pathLst>
            </a:custGeom>
            <a:solidFill>
              <a:srgbClr val="282828"/>
            </a:solidFill>
          </p:spPr>
        </p:sp>
        <p:sp>
          <p:nvSpPr>
            <p:cNvPr id="138" name="Freeform 138"/>
            <p:cNvSpPr/>
            <p:nvPr/>
          </p:nvSpPr>
          <p:spPr>
            <a:xfrm>
              <a:off x="38100" y="38100"/>
              <a:ext cx="6014339" cy="3344799"/>
            </a:xfrm>
            <a:custGeom>
              <a:avLst/>
              <a:gdLst/>
              <a:ahLst/>
              <a:cxnLst/>
              <a:rect l="l" t="t" r="r" b="b"/>
              <a:pathLst>
                <a:path w="6014339" h="3344799">
                  <a:moveTo>
                    <a:pt x="0" y="0"/>
                  </a:moveTo>
                  <a:lnTo>
                    <a:pt x="6014339" y="0"/>
                  </a:lnTo>
                  <a:lnTo>
                    <a:pt x="6014339" y="3344799"/>
                  </a:lnTo>
                  <a:lnTo>
                    <a:pt x="0" y="3344799"/>
                  </a:lnTo>
                  <a:close/>
                  <a:moveTo>
                    <a:pt x="433832" y="429514"/>
                  </a:moveTo>
                  <a:lnTo>
                    <a:pt x="5580507" y="429514"/>
                  </a:lnTo>
                  <a:lnTo>
                    <a:pt x="5580507" y="2915285"/>
                  </a:lnTo>
                  <a:lnTo>
                    <a:pt x="433832" y="2915285"/>
                  </a:lnTo>
                  <a:close/>
                  <a:moveTo>
                    <a:pt x="0" y="0"/>
                  </a:moveTo>
                  <a:lnTo>
                    <a:pt x="433832" y="429514"/>
                  </a:lnTo>
                  <a:moveTo>
                    <a:pt x="0" y="3344799"/>
                  </a:moveTo>
                  <a:lnTo>
                    <a:pt x="433832" y="2915285"/>
                  </a:lnTo>
                  <a:moveTo>
                    <a:pt x="6014339" y="0"/>
                  </a:moveTo>
                  <a:lnTo>
                    <a:pt x="5580507" y="429514"/>
                  </a:lnTo>
                  <a:moveTo>
                    <a:pt x="6014339" y="3344799"/>
                  </a:moveTo>
                  <a:lnTo>
                    <a:pt x="5580507" y="2915285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9" name="Freeform 139"/>
            <p:cNvSpPr/>
            <p:nvPr/>
          </p:nvSpPr>
          <p:spPr>
            <a:xfrm>
              <a:off x="433832" y="429514"/>
              <a:ext cx="5222875" cy="2561971"/>
            </a:xfrm>
            <a:custGeom>
              <a:avLst/>
              <a:gdLst/>
              <a:ahLst/>
              <a:cxnLst/>
              <a:rect l="l" t="t" r="r" b="b"/>
              <a:pathLst>
                <a:path w="5222875" h="2561971">
                  <a:moveTo>
                    <a:pt x="38100" y="0"/>
                  </a:moveTo>
                  <a:lnTo>
                    <a:pt x="5184775" y="0"/>
                  </a:lnTo>
                  <a:cubicBezTo>
                    <a:pt x="5205857" y="0"/>
                    <a:pt x="5222875" y="17018"/>
                    <a:pt x="5222875" y="38100"/>
                  </a:cubicBezTo>
                  <a:lnTo>
                    <a:pt x="5222875" y="2523871"/>
                  </a:lnTo>
                  <a:cubicBezTo>
                    <a:pt x="5222875" y="2544953"/>
                    <a:pt x="5205857" y="2561971"/>
                    <a:pt x="5184775" y="2561971"/>
                  </a:cubicBezTo>
                  <a:lnTo>
                    <a:pt x="38100" y="2561971"/>
                  </a:lnTo>
                  <a:cubicBezTo>
                    <a:pt x="17018" y="2561971"/>
                    <a:pt x="0" y="2544953"/>
                    <a:pt x="0" y="2523871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2523871"/>
                  </a:lnTo>
                  <a:lnTo>
                    <a:pt x="38100" y="2523871"/>
                  </a:lnTo>
                  <a:lnTo>
                    <a:pt x="38100" y="2485771"/>
                  </a:lnTo>
                  <a:lnTo>
                    <a:pt x="5184775" y="2485771"/>
                  </a:lnTo>
                  <a:lnTo>
                    <a:pt x="5184775" y="2523871"/>
                  </a:lnTo>
                  <a:lnTo>
                    <a:pt x="5146675" y="2523871"/>
                  </a:lnTo>
                  <a:lnTo>
                    <a:pt x="5146675" y="38100"/>
                  </a:lnTo>
                  <a:lnTo>
                    <a:pt x="5184775" y="38100"/>
                  </a:lnTo>
                  <a:lnTo>
                    <a:pt x="518477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0" name="Freeform 140"/>
            <p:cNvSpPr/>
            <p:nvPr/>
          </p:nvSpPr>
          <p:spPr>
            <a:xfrm>
              <a:off x="-3048" y="0"/>
              <a:ext cx="6096508" cy="505841"/>
            </a:xfrm>
            <a:custGeom>
              <a:avLst/>
              <a:gdLst/>
              <a:ahLst/>
              <a:cxnLst/>
              <a:rect l="l" t="t" r="r" b="b"/>
              <a:pathLst>
                <a:path w="6096508" h="505841">
                  <a:moveTo>
                    <a:pt x="41148" y="0"/>
                  </a:moveTo>
                  <a:lnTo>
                    <a:pt x="6055487" y="0"/>
                  </a:lnTo>
                  <a:cubicBezTo>
                    <a:pt x="6070981" y="0"/>
                    <a:pt x="6084824" y="9271"/>
                    <a:pt x="6090666" y="23622"/>
                  </a:cubicBezTo>
                  <a:cubicBezTo>
                    <a:pt x="6096508" y="37973"/>
                    <a:pt x="6093206" y="54356"/>
                    <a:pt x="6082284" y="65151"/>
                  </a:cubicBezTo>
                  <a:lnTo>
                    <a:pt x="5648452" y="494792"/>
                  </a:lnTo>
                  <a:cubicBezTo>
                    <a:pt x="5641340" y="501904"/>
                    <a:pt x="5631688" y="505841"/>
                    <a:pt x="5621655" y="505841"/>
                  </a:cubicBezTo>
                  <a:lnTo>
                    <a:pt x="474980" y="505841"/>
                  </a:lnTo>
                  <a:cubicBezTo>
                    <a:pt x="464947" y="505841"/>
                    <a:pt x="455295" y="501904"/>
                    <a:pt x="448183" y="494792"/>
                  </a:cubicBezTo>
                  <a:lnTo>
                    <a:pt x="14351" y="65151"/>
                  </a:lnTo>
                  <a:cubicBezTo>
                    <a:pt x="3429" y="54356"/>
                    <a:pt x="0" y="37846"/>
                    <a:pt x="5969" y="23622"/>
                  </a:cubicBezTo>
                  <a:cubicBezTo>
                    <a:pt x="11938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945" y="11049"/>
                  </a:lnTo>
                  <a:lnTo>
                    <a:pt x="501777" y="440563"/>
                  </a:lnTo>
                  <a:lnTo>
                    <a:pt x="474980" y="467614"/>
                  </a:lnTo>
                  <a:lnTo>
                    <a:pt x="474980" y="429514"/>
                  </a:lnTo>
                  <a:lnTo>
                    <a:pt x="5621655" y="429514"/>
                  </a:lnTo>
                  <a:lnTo>
                    <a:pt x="5621655" y="467614"/>
                  </a:lnTo>
                  <a:lnTo>
                    <a:pt x="5594858" y="440563"/>
                  </a:lnTo>
                  <a:lnTo>
                    <a:pt x="6028690" y="11049"/>
                  </a:lnTo>
                  <a:lnTo>
                    <a:pt x="6055487" y="38100"/>
                  </a:lnTo>
                  <a:lnTo>
                    <a:pt x="6055487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1" name="Freeform 141"/>
            <p:cNvSpPr/>
            <p:nvPr/>
          </p:nvSpPr>
          <p:spPr>
            <a:xfrm>
              <a:off x="-2921" y="2915285"/>
              <a:ext cx="6096508" cy="505714"/>
            </a:xfrm>
            <a:custGeom>
              <a:avLst/>
              <a:gdLst/>
              <a:ahLst/>
              <a:cxnLst/>
              <a:rect l="l" t="t" r="r" b="b"/>
              <a:pathLst>
                <a:path w="6096508" h="505714">
                  <a:moveTo>
                    <a:pt x="14224" y="440563"/>
                  </a:moveTo>
                  <a:lnTo>
                    <a:pt x="448056" y="11049"/>
                  </a:lnTo>
                  <a:cubicBezTo>
                    <a:pt x="455168" y="3937"/>
                    <a:pt x="464820" y="0"/>
                    <a:pt x="474853" y="0"/>
                  </a:cubicBezTo>
                  <a:lnTo>
                    <a:pt x="5621528" y="0"/>
                  </a:lnTo>
                  <a:cubicBezTo>
                    <a:pt x="5631561" y="0"/>
                    <a:pt x="5641213" y="3937"/>
                    <a:pt x="5648325" y="11049"/>
                  </a:cubicBezTo>
                  <a:lnTo>
                    <a:pt x="6082157" y="440563"/>
                  </a:lnTo>
                  <a:cubicBezTo>
                    <a:pt x="6093079" y="451485"/>
                    <a:pt x="6096508" y="467868"/>
                    <a:pt x="6090539" y="482092"/>
                  </a:cubicBezTo>
                  <a:cubicBezTo>
                    <a:pt x="6084570" y="496316"/>
                    <a:pt x="6070727" y="505714"/>
                    <a:pt x="6055360" y="505714"/>
                  </a:cubicBezTo>
                  <a:lnTo>
                    <a:pt x="41021" y="505714"/>
                  </a:lnTo>
                  <a:cubicBezTo>
                    <a:pt x="25527" y="505714"/>
                    <a:pt x="11684" y="496443"/>
                    <a:pt x="5842" y="482092"/>
                  </a:cubicBezTo>
                  <a:cubicBezTo>
                    <a:pt x="0" y="467741"/>
                    <a:pt x="3302" y="451358"/>
                    <a:pt x="14224" y="440563"/>
                  </a:cubicBezTo>
                  <a:moveTo>
                    <a:pt x="67818" y="494665"/>
                  </a:moveTo>
                  <a:lnTo>
                    <a:pt x="41021" y="467614"/>
                  </a:lnTo>
                  <a:lnTo>
                    <a:pt x="41021" y="429514"/>
                  </a:lnTo>
                  <a:lnTo>
                    <a:pt x="6055360" y="429514"/>
                  </a:lnTo>
                  <a:lnTo>
                    <a:pt x="6055360" y="467614"/>
                  </a:lnTo>
                  <a:lnTo>
                    <a:pt x="6028563" y="494665"/>
                  </a:lnTo>
                  <a:lnTo>
                    <a:pt x="5594731" y="65151"/>
                  </a:lnTo>
                  <a:lnTo>
                    <a:pt x="5621528" y="38100"/>
                  </a:lnTo>
                  <a:lnTo>
                    <a:pt x="5621528" y="76200"/>
                  </a:lnTo>
                  <a:lnTo>
                    <a:pt x="474853" y="76200"/>
                  </a:lnTo>
                  <a:lnTo>
                    <a:pt x="474853" y="38100"/>
                  </a:lnTo>
                  <a:lnTo>
                    <a:pt x="501650" y="65151"/>
                  </a:lnTo>
                  <a:lnTo>
                    <a:pt x="67818" y="494665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2" name="Freeform 142"/>
            <p:cNvSpPr/>
            <p:nvPr/>
          </p:nvSpPr>
          <p:spPr>
            <a:xfrm>
              <a:off x="0" y="-3048"/>
              <a:ext cx="510032" cy="3426968"/>
            </a:xfrm>
            <a:custGeom>
              <a:avLst/>
              <a:gdLst/>
              <a:ahLst/>
              <a:cxnLst/>
              <a:rect l="l" t="t" r="r" b="b"/>
              <a:pathLst>
                <a:path w="510032" h="3426968">
                  <a:moveTo>
                    <a:pt x="64897" y="14097"/>
                  </a:moveTo>
                  <a:lnTo>
                    <a:pt x="498729" y="443611"/>
                  </a:lnTo>
                  <a:cubicBezTo>
                    <a:pt x="505968" y="450723"/>
                    <a:pt x="510032" y="460502"/>
                    <a:pt x="510032" y="470662"/>
                  </a:cubicBezTo>
                  <a:lnTo>
                    <a:pt x="510032" y="2956433"/>
                  </a:lnTo>
                  <a:cubicBezTo>
                    <a:pt x="510032" y="2966593"/>
                    <a:pt x="505968" y="2976372"/>
                    <a:pt x="498729" y="2983484"/>
                  </a:cubicBezTo>
                  <a:lnTo>
                    <a:pt x="64897" y="3412998"/>
                  </a:lnTo>
                  <a:cubicBezTo>
                    <a:pt x="53975" y="3423793"/>
                    <a:pt x="37592" y="3426968"/>
                    <a:pt x="23368" y="3421126"/>
                  </a:cubicBezTo>
                  <a:cubicBezTo>
                    <a:pt x="9144" y="3415284"/>
                    <a:pt x="0" y="3401314"/>
                    <a:pt x="0" y="3385947"/>
                  </a:cubicBezTo>
                  <a:lnTo>
                    <a:pt x="0" y="41148"/>
                  </a:lnTo>
                  <a:cubicBezTo>
                    <a:pt x="0" y="25781"/>
                    <a:pt x="9271" y="11938"/>
                    <a:pt x="23495" y="5969"/>
                  </a:cubicBezTo>
                  <a:cubicBezTo>
                    <a:pt x="37719" y="0"/>
                    <a:pt x="53975" y="3302"/>
                    <a:pt x="64897" y="14097"/>
                  </a:cubicBezTo>
                  <a:moveTo>
                    <a:pt x="11303" y="68199"/>
                  </a:moveTo>
                  <a:lnTo>
                    <a:pt x="38100" y="41148"/>
                  </a:lnTo>
                  <a:lnTo>
                    <a:pt x="76200" y="41148"/>
                  </a:lnTo>
                  <a:lnTo>
                    <a:pt x="76200" y="3385947"/>
                  </a:lnTo>
                  <a:lnTo>
                    <a:pt x="38100" y="3385947"/>
                  </a:lnTo>
                  <a:lnTo>
                    <a:pt x="11303" y="3358896"/>
                  </a:lnTo>
                  <a:lnTo>
                    <a:pt x="445135" y="2929382"/>
                  </a:lnTo>
                  <a:lnTo>
                    <a:pt x="471932" y="2956433"/>
                  </a:lnTo>
                  <a:lnTo>
                    <a:pt x="433832" y="2956433"/>
                  </a:lnTo>
                  <a:lnTo>
                    <a:pt x="433832" y="470662"/>
                  </a:lnTo>
                  <a:lnTo>
                    <a:pt x="471932" y="470662"/>
                  </a:lnTo>
                  <a:lnTo>
                    <a:pt x="445135" y="497713"/>
                  </a:lnTo>
                  <a:lnTo>
                    <a:pt x="11303" y="68199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3" name="Freeform 143"/>
            <p:cNvSpPr/>
            <p:nvPr/>
          </p:nvSpPr>
          <p:spPr>
            <a:xfrm>
              <a:off x="5580507" y="-2921"/>
              <a:ext cx="510159" cy="3426968"/>
            </a:xfrm>
            <a:custGeom>
              <a:avLst/>
              <a:gdLst/>
              <a:ahLst/>
              <a:cxnLst/>
              <a:rect l="l" t="t" r="r" b="b"/>
              <a:pathLst>
                <a:path w="510159" h="3426968">
                  <a:moveTo>
                    <a:pt x="510032" y="41021"/>
                  </a:moveTo>
                  <a:lnTo>
                    <a:pt x="510032" y="3385820"/>
                  </a:lnTo>
                  <a:cubicBezTo>
                    <a:pt x="510032" y="3401187"/>
                    <a:pt x="500761" y="3415030"/>
                    <a:pt x="486537" y="3420999"/>
                  </a:cubicBezTo>
                  <a:cubicBezTo>
                    <a:pt x="472313" y="3426968"/>
                    <a:pt x="455930" y="3423666"/>
                    <a:pt x="445008" y="3412871"/>
                  </a:cubicBezTo>
                  <a:lnTo>
                    <a:pt x="11303" y="2983357"/>
                  </a:lnTo>
                  <a:cubicBezTo>
                    <a:pt x="4064" y="2976245"/>
                    <a:pt x="0" y="2966466"/>
                    <a:pt x="0" y="2956306"/>
                  </a:cubicBezTo>
                  <a:lnTo>
                    <a:pt x="0" y="470535"/>
                  </a:lnTo>
                  <a:cubicBezTo>
                    <a:pt x="0" y="460375"/>
                    <a:pt x="4064" y="450596"/>
                    <a:pt x="11303" y="443484"/>
                  </a:cubicBezTo>
                  <a:lnTo>
                    <a:pt x="445135" y="13970"/>
                  </a:lnTo>
                  <a:cubicBezTo>
                    <a:pt x="456057" y="3175"/>
                    <a:pt x="472440" y="0"/>
                    <a:pt x="486664" y="5842"/>
                  </a:cubicBezTo>
                  <a:cubicBezTo>
                    <a:pt x="500888" y="11684"/>
                    <a:pt x="510159" y="25654"/>
                    <a:pt x="510159" y="41021"/>
                  </a:cubicBezTo>
                  <a:moveTo>
                    <a:pt x="433959" y="41021"/>
                  </a:moveTo>
                  <a:lnTo>
                    <a:pt x="472059" y="41021"/>
                  </a:lnTo>
                  <a:lnTo>
                    <a:pt x="498856" y="68072"/>
                  </a:lnTo>
                  <a:lnTo>
                    <a:pt x="65024" y="497586"/>
                  </a:lnTo>
                  <a:lnTo>
                    <a:pt x="38227" y="470535"/>
                  </a:lnTo>
                  <a:lnTo>
                    <a:pt x="76327" y="470535"/>
                  </a:lnTo>
                  <a:lnTo>
                    <a:pt x="76327" y="2956306"/>
                  </a:lnTo>
                  <a:lnTo>
                    <a:pt x="38227" y="2956306"/>
                  </a:lnTo>
                  <a:lnTo>
                    <a:pt x="65024" y="2929255"/>
                  </a:lnTo>
                  <a:lnTo>
                    <a:pt x="498856" y="3358769"/>
                  </a:lnTo>
                  <a:lnTo>
                    <a:pt x="472059" y="3385820"/>
                  </a:lnTo>
                  <a:lnTo>
                    <a:pt x="433959" y="3385820"/>
                  </a:lnTo>
                  <a:lnTo>
                    <a:pt x="433959" y="41021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4" name="Freeform 144"/>
            <p:cNvSpPr/>
            <p:nvPr/>
          </p:nvSpPr>
          <p:spPr>
            <a:xfrm>
              <a:off x="0" y="0"/>
              <a:ext cx="6090539" cy="3420999"/>
            </a:xfrm>
            <a:custGeom>
              <a:avLst/>
              <a:gdLst/>
              <a:ahLst/>
              <a:cxnLst/>
              <a:rect l="l" t="t" r="r" b="b"/>
              <a:pathLst>
                <a:path w="6090539" h="3420999">
                  <a:moveTo>
                    <a:pt x="38100" y="0"/>
                  </a:moveTo>
                  <a:lnTo>
                    <a:pt x="6052439" y="0"/>
                  </a:lnTo>
                  <a:cubicBezTo>
                    <a:pt x="6073521" y="0"/>
                    <a:pt x="6090539" y="17018"/>
                    <a:pt x="6090539" y="38100"/>
                  </a:cubicBezTo>
                  <a:lnTo>
                    <a:pt x="6090539" y="3382899"/>
                  </a:lnTo>
                  <a:cubicBezTo>
                    <a:pt x="6090539" y="3403981"/>
                    <a:pt x="6073521" y="3420999"/>
                    <a:pt x="6052439" y="3420999"/>
                  </a:cubicBezTo>
                  <a:lnTo>
                    <a:pt x="38100" y="3420999"/>
                  </a:lnTo>
                  <a:cubicBezTo>
                    <a:pt x="17018" y="3420999"/>
                    <a:pt x="0" y="3403981"/>
                    <a:pt x="0" y="3382899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3382899"/>
                  </a:lnTo>
                  <a:lnTo>
                    <a:pt x="38100" y="3382899"/>
                  </a:lnTo>
                  <a:lnTo>
                    <a:pt x="38100" y="3344799"/>
                  </a:lnTo>
                  <a:lnTo>
                    <a:pt x="6052439" y="3344799"/>
                  </a:lnTo>
                  <a:lnTo>
                    <a:pt x="6052439" y="3382899"/>
                  </a:lnTo>
                  <a:lnTo>
                    <a:pt x="6014339" y="3382899"/>
                  </a:lnTo>
                  <a:lnTo>
                    <a:pt x="6014339" y="38100"/>
                  </a:lnTo>
                  <a:lnTo>
                    <a:pt x="6052439" y="38100"/>
                  </a:lnTo>
                  <a:lnTo>
                    <a:pt x="6052439" y="76200"/>
                  </a:lnTo>
                  <a:lnTo>
                    <a:pt x="38100" y="76200"/>
                  </a:lnTo>
                  <a:close/>
                  <a:moveTo>
                    <a:pt x="471932" y="429514"/>
                  </a:moveTo>
                  <a:lnTo>
                    <a:pt x="5618607" y="429514"/>
                  </a:lnTo>
                  <a:cubicBezTo>
                    <a:pt x="5639689" y="429514"/>
                    <a:pt x="5656707" y="446532"/>
                    <a:pt x="5656707" y="467614"/>
                  </a:cubicBezTo>
                  <a:lnTo>
                    <a:pt x="5656707" y="2953385"/>
                  </a:lnTo>
                  <a:cubicBezTo>
                    <a:pt x="5656707" y="2974467"/>
                    <a:pt x="5639689" y="2991485"/>
                    <a:pt x="5618607" y="2991485"/>
                  </a:cubicBezTo>
                  <a:lnTo>
                    <a:pt x="471932" y="2991485"/>
                  </a:lnTo>
                  <a:cubicBezTo>
                    <a:pt x="450850" y="2991485"/>
                    <a:pt x="433832" y="2974467"/>
                    <a:pt x="433832" y="2953385"/>
                  </a:cubicBezTo>
                  <a:lnTo>
                    <a:pt x="433832" y="467614"/>
                  </a:lnTo>
                  <a:cubicBezTo>
                    <a:pt x="433832" y="446532"/>
                    <a:pt x="450850" y="429514"/>
                    <a:pt x="471932" y="429514"/>
                  </a:cubicBezTo>
                  <a:moveTo>
                    <a:pt x="471932" y="505714"/>
                  </a:moveTo>
                  <a:lnTo>
                    <a:pt x="471932" y="467614"/>
                  </a:lnTo>
                  <a:lnTo>
                    <a:pt x="510032" y="467614"/>
                  </a:lnTo>
                  <a:lnTo>
                    <a:pt x="510032" y="2953385"/>
                  </a:lnTo>
                  <a:lnTo>
                    <a:pt x="471932" y="2953385"/>
                  </a:lnTo>
                  <a:lnTo>
                    <a:pt x="471932" y="2915285"/>
                  </a:lnTo>
                  <a:lnTo>
                    <a:pt x="5618607" y="2915285"/>
                  </a:lnTo>
                  <a:lnTo>
                    <a:pt x="5618607" y="2953385"/>
                  </a:lnTo>
                  <a:lnTo>
                    <a:pt x="5580507" y="2953385"/>
                  </a:lnTo>
                  <a:lnTo>
                    <a:pt x="5580507" y="467614"/>
                  </a:lnTo>
                  <a:lnTo>
                    <a:pt x="5618607" y="467614"/>
                  </a:lnTo>
                  <a:lnTo>
                    <a:pt x="5618607" y="505714"/>
                  </a:lnTo>
                  <a:lnTo>
                    <a:pt x="471932" y="505714"/>
                  </a:lnTo>
                  <a:close/>
                  <a:moveTo>
                    <a:pt x="64897" y="11049"/>
                  </a:moveTo>
                  <a:lnTo>
                    <a:pt x="498729" y="440563"/>
                  </a:lnTo>
                  <a:lnTo>
                    <a:pt x="445135" y="494665"/>
                  </a:lnTo>
                  <a:lnTo>
                    <a:pt x="11303" y="65151"/>
                  </a:lnTo>
                  <a:close/>
                  <a:moveTo>
                    <a:pt x="11303" y="3355848"/>
                  </a:moveTo>
                  <a:lnTo>
                    <a:pt x="445135" y="2926334"/>
                  </a:lnTo>
                  <a:lnTo>
                    <a:pt x="498729" y="2980436"/>
                  </a:lnTo>
                  <a:lnTo>
                    <a:pt x="64897" y="3409950"/>
                  </a:lnTo>
                  <a:close/>
                  <a:moveTo>
                    <a:pt x="6079363" y="65151"/>
                  </a:moveTo>
                  <a:lnTo>
                    <a:pt x="5645404" y="494792"/>
                  </a:lnTo>
                  <a:lnTo>
                    <a:pt x="5591810" y="440690"/>
                  </a:lnTo>
                  <a:lnTo>
                    <a:pt x="6025642" y="11049"/>
                  </a:lnTo>
                  <a:close/>
                  <a:moveTo>
                    <a:pt x="6025642" y="3409950"/>
                  </a:moveTo>
                  <a:lnTo>
                    <a:pt x="5591810" y="2980436"/>
                  </a:lnTo>
                  <a:lnTo>
                    <a:pt x="5645404" y="2926334"/>
                  </a:lnTo>
                  <a:lnTo>
                    <a:pt x="6079236" y="335584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5" name="TextBox 145"/>
            <p:cNvSpPr txBox="1"/>
            <p:nvPr/>
          </p:nvSpPr>
          <p:spPr>
            <a:xfrm>
              <a:off x="0" y="0"/>
              <a:ext cx="6090600" cy="342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ress Start 2P"/>
                </a:rPr>
                <a:t>BACK TO MENU</a:t>
              </a:r>
            </a:p>
          </p:txBody>
        </p:sp>
      </p:grpSp>
      <p:grpSp>
        <p:nvGrpSpPr>
          <p:cNvPr id="146" name="Group 146"/>
          <p:cNvGrpSpPr/>
          <p:nvPr/>
        </p:nvGrpSpPr>
        <p:grpSpPr>
          <a:xfrm>
            <a:off x="2847925" y="1996625"/>
            <a:ext cx="1023750" cy="1000950"/>
            <a:chOff x="0" y="0"/>
            <a:chExt cx="1365000" cy="1334600"/>
          </a:xfrm>
        </p:grpSpPr>
        <p:sp>
          <p:nvSpPr>
            <p:cNvPr id="147" name="Freeform 14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48" name="Freeform 14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49" name="Freeform 14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50" name="Freeform 15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51" name="Freeform 15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52" name="Freeform 15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3" name="Freeform 15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4" name="Freeform 15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5" name="Freeform 15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6" name="Freeform 15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7" name="Freeform 15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8" name="Freeform 15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9" name="TextBox 15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3</a:t>
              </a:r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1662825" y="1996625"/>
            <a:ext cx="1023750" cy="1000950"/>
            <a:chOff x="0" y="0"/>
            <a:chExt cx="1365000" cy="1334600"/>
          </a:xfrm>
        </p:grpSpPr>
        <p:sp>
          <p:nvSpPr>
            <p:cNvPr id="161" name="Freeform 16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62" name="Freeform 16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63" name="Freeform 16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64" name="Freeform 16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65" name="Freeform 16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66" name="Freeform 16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7" name="Freeform 16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8" name="Freeform 16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9" name="Freeform 16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0" name="Freeform 17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1" name="Freeform 17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2" name="Freeform 17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3" name="TextBox 17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2</a:t>
              </a:r>
            </a:p>
          </p:txBody>
        </p:sp>
      </p:grpSp>
      <p:sp>
        <p:nvSpPr>
          <p:cNvPr id="174" name="TextBox 174"/>
          <p:cNvSpPr txBox="1"/>
          <p:nvPr/>
        </p:nvSpPr>
        <p:spPr>
          <a:xfrm>
            <a:off x="13784425" y="2226100"/>
            <a:ext cx="4411950" cy="796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Arimo"/>
              </a:rPr>
              <a:t>Toy Bonnie is the first character you interact with. Not necessarily considered a threat, but can be unpredictable at the worst moment possible.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655225" y="6325001"/>
            <a:ext cx="5409150" cy="110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Times New Roman"/>
              </a:rPr>
              <a:t>First Active: Night 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076" b="-310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25" y="100950"/>
            <a:ext cx="4166550" cy="135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IM Fell English SC"/>
              </a:rPr>
              <a:t>EXTRAS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44475" y="187425"/>
            <a:ext cx="3591150" cy="79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</a:rPr>
              <a:t>Toy Chica</a:t>
            </a:r>
          </a:p>
        </p:txBody>
      </p:sp>
      <p:sp>
        <p:nvSpPr>
          <p:cNvPr id="5" name="Freeform 5"/>
          <p:cNvSpPr/>
          <p:nvPr/>
        </p:nvSpPr>
        <p:spPr>
          <a:xfrm>
            <a:off x="5935276" y="1077450"/>
            <a:ext cx="9209552" cy="9209552"/>
          </a:xfrm>
          <a:custGeom>
            <a:avLst/>
            <a:gdLst/>
            <a:ahLst/>
            <a:cxnLst/>
            <a:rect l="l" t="t" r="r" b="b"/>
            <a:pathLst>
              <a:path w="9209552" h="9209552">
                <a:moveTo>
                  <a:pt x="0" y="0"/>
                </a:moveTo>
                <a:lnTo>
                  <a:pt x="9209552" y="0"/>
                </a:lnTo>
                <a:lnTo>
                  <a:pt x="9209552" y="9209552"/>
                </a:lnTo>
                <a:lnTo>
                  <a:pt x="0" y="92095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77725" y="1996625"/>
            <a:ext cx="1023750" cy="1000950"/>
            <a:chOff x="0" y="0"/>
            <a:chExt cx="1365000" cy="1334600"/>
          </a:xfrm>
        </p:grpSpPr>
        <p:sp>
          <p:nvSpPr>
            <p:cNvPr id="7" name="Freeform 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7725" y="3037825"/>
            <a:ext cx="1023750" cy="1000950"/>
            <a:chOff x="0" y="0"/>
            <a:chExt cx="1365000" cy="1334600"/>
          </a:xfrm>
        </p:grpSpPr>
        <p:sp>
          <p:nvSpPr>
            <p:cNvPr id="21" name="Freeform 2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4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662825" y="3037825"/>
            <a:ext cx="1023750" cy="1000950"/>
            <a:chOff x="0" y="0"/>
            <a:chExt cx="1365000" cy="1334600"/>
          </a:xfrm>
        </p:grpSpPr>
        <p:sp>
          <p:nvSpPr>
            <p:cNvPr id="35" name="Freeform 35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5" name="Freeform 45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5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847925" y="3037825"/>
            <a:ext cx="1023750" cy="1000950"/>
            <a:chOff x="0" y="0"/>
            <a:chExt cx="1365000" cy="1334600"/>
          </a:xfrm>
        </p:grpSpPr>
        <p:sp>
          <p:nvSpPr>
            <p:cNvPr id="49" name="Freeform 49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9" name="Freeform 59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0" name="Freeform 60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6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477725" y="4079025"/>
            <a:ext cx="1023750" cy="1000950"/>
            <a:chOff x="0" y="0"/>
            <a:chExt cx="1365000" cy="1334600"/>
          </a:xfrm>
        </p:grpSpPr>
        <p:sp>
          <p:nvSpPr>
            <p:cNvPr id="63" name="Freeform 63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65" name="Freeform 65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66" name="Freeform 66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68" name="Freeform 68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9" name="Freeform 69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0" name="Freeform 70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2" name="Freeform 72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3" name="Freeform 73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4" name="Freeform 74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5" name="TextBox 75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7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662825" y="4079025"/>
            <a:ext cx="1023750" cy="1000950"/>
            <a:chOff x="0" y="0"/>
            <a:chExt cx="1365000" cy="1334600"/>
          </a:xfrm>
        </p:grpSpPr>
        <p:sp>
          <p:nvSpPr>
            <p:cNvPr id="77" name="Freeform 7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78" name="Freeform 7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FFFF33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CCCC00"/>
            </a:solidFill>
          </p:spPr>
        </p:sp>
        <p:sp>
          <p:nvSpPr>
            <p:cNvPr id="80" name="Freeform 8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FFFF66"/>
            </a:solidFill>
          </p:spPr>
        </p:sp>
        <p:sp>
          <p:nvSpPr>
            <p:cNvPr id="81" name="Freeform 8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999900"/>
            </a:solidFill>
          </p:spPr>
        </p:sp>
        <p:sp>
          <p:nvSpPr>
            <p:cNvPr id="82" name="Freeform 8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4" name="Freeform 8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5" name="Freeform 8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6" name="Freeform 8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7" name="Freeform 8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Press Start 2P"/>
                </a:rPr>
                <a:t>8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2847925" y="4079025"/>
            <a:ext cx="1023750" cy="1000950"/>
            <a:chOff x="0" y="0"/>
            <a:chExt cx="1365000" cy="1334600"/>
          </a:xfrm>
        </p:grpSpPr>
        <p:sp>
          <p:nvSpPr>
            <p:cNvPr id="91" name="Freeform 9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93" name="Freeform 9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94" name="Freeform 9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7" name="Freeform 9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8" name="Freeform 9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9" name="Freeform 9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1" name="Freeform 10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2" name="Freeform 10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3" name="TextBox 10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9</a:t>
              </a:r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477725" y="5120225"/>
            <a:ext cx="1644750" cy="1000950"/>
            <a:chOff x="0" y="0"/>
            <a:chExt cx="2193000" cy="1334600"/>
          </a:xfrm>
        </p:grpSpPr>
        <p:sp>
          <p:nvSpPr>
            <p:cNvPr id="105" name="Freeform 105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06" name="Freeform 106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07" name="Freeform 107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09" name="Freeform 109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10" name="Freeform 110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1" name="Freeform 111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3" name="Freeform 113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4" name="Freeform 114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5" name="Freeform 115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6" name="Freeform 116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7" name="TextBox 117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118" name="Group 118"/>
          <p:cNvGrpSpPr/>
          <p:nvPr/>
        </p:nvGrpSpPr>
        <p:grpSpPr>
          <a:xfrm>
            <a:off x="2226925" y="5120225"/>
            <a:ext cx="1644750" cy="1000950"/>
            <a:chOff x="0" y="0"/>
            <a:chExt cx="2193000" cy="1334600"/>
          </a:xfrm>
        </p:grpSpPr>
        <p:sp>
          <p:nvSpPr>
            <p:cNvPr id="119" name="Freeform 119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20" name="Freeform 120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21" name="Freeform 121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22" name="Freeform 122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23" name="Freeform 123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24" name="Freeform 124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5" name="Freeform 125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6" name="Freeform 126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7" name="Freeform 127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8" name="Freeform 128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9" name="Freeform 129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0" name="Freeform 130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1" name="TextBox 131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-28575" y="7732875"/>
            <a:ext cx="4567950" cy="2565750"/>
            <a:chOff x="0" y="0"/>
            <a:chExt cx="6090600" cy="3421000"/>
          </a:xfrm>
        </p:grpSpPr>
        <p:sp>
          <p:nvSpPr>
            <p:cNvPr id="133" name="Freeform 133"/>
            <p:cNvSpPr/>
            <p:nvPr/>
          </p:nvSpPr>
          <p:spPr>
            <a:xfrm>
              <a:off x="471932" y="467614"/>
              <a:ext cx="5146675" cy="2485771"/>
            </a:xfrm>
            <a:custGeom>
              <a:avLst/>
              <a:gdLst/>
              <a:ahLst/>
              <a:cxnLst/>
              <a:rect l="l" t="t" r="r" b="b"/>
              <a:pathLst>
                <a:path w="5146675" h="2485771">
                  <a:moveTo>
                    <a:pt x="0" y="0"/>
                  </a:moveTo>
                  <a:lnTo>
                    <a:pt x="5146675" y="0"/>
                  </a:lnTo>
                  <a:lnTo>
                    <a:pt x="5146675" y="2485771"/>
                  </a:lnTo>
                  <a:lnTo>
                    <a:pt x="0" y="2485771"/>
                  </a:lnTo>
                  <a:close/>
                </a:path>
              </a:pathLst>
            </a:custGeom>
            <a:solidFill>
              <a:srgbClr val="434343"/>
            </a:solidFill>
          </p:spPr>
        </p:sp>
        <p:sp>
          <p:nvSpPr>
            <p:cNvPr id="134" name="Freeform 134"/>
            <p:cNvSpPr/>
            <p:nvPr/>
          </p:nvSpPr>
          <p:spPr>
            <a:xfrm>
              <a:off x="38100" y="38100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0"/>
                  </a:moveTo>
                  <a:lnTo>
                    <a:pt x="6014339" y="0"/>
                  </a:lnTo>
                  <a:lnTo>
                    <a:pt x="5580507" y="429514"/>
                  </a:lnTo>
                  <a:lnTo>
                    <a:pt x="433832" y="429514"/>
                  </a:lnTo>
                  <a:close/>
                </a:path>
              </a:pathLst>
            </a:custGeom>
            <a:solidFill>
              <a:srgbClr val="686868"/>
            </a:solidFill>
          </p:spPr>
        </p:sp>
        <p:sp>
          <p:nvSpPr>
            <p:cNvPr id="135" name="Freeform 135"/>
            <p:cNvSpPr/>
            <p:nvPr/>
          </p:nvSpPr>
          <p:spPr>
            <a:xfrm>
              <a:off x="38100" y="2953385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429514"/>
                  </a:moveTo>
                  <a:lnTo>
                    <a:pt x="433832" y="0"/>
                  </a:lnTo>
                  <a:lnTo>
                    <a:pt x="5580507" y="0"/>
                  </a:lnTo>
                  <a:lnTo>
                    <a:pt x="6014339" y="429514"/>
                  </a:lnTo>
                  <a:close/>
                </a:path>
              </a:pathLst>
            </a:custGeom>
            <a:solidFill>
              <a:srgbClr val="353535"/>
            </a:solidFill>
          </p:spPr>
        </p:sp>
        <p:sp>
          <p:nvSpPr>
            <p:cNvPr id="136" name="Freeform 136"/>
            <p:cNvSpPr/>
            <p:nvPr/>
          </p:nvSpPr>
          <p:spPr>
            <a:xfrm>
              <a:off x="38100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0" y="0"/>
                  </a:moveTo>
                  <a:lnTo>
                    <a:pt x="433832" y="429514"/>
                  </a:lnTo>
                  <a:lnTo>
                    <a:pt x="433832" y="2915285"/>
                  </a:lnTo>
                  <a:lnTo>
                    <a:pt x="0" y="3344799"/>
                  </a:lnTo>
                  <a:close/>
                </a:path>
              </a:pathLst>
            </a:custGeom>
            <a:solidFill>
              <a:srgbClr val="8E8E8E"/>
            </a:solidFill>
          </p:spPr>
        </p:sp>
        <p:sp>
          <p:nvSpPr>
            <p:cNvPr id="137" name="Freeform 137"/>
            <p:cNvSpPr/>
            <p:nvPr/>
          </p:nvSpPr>
          <p:spPr>
            <a:xfrm>
              <a:off x="5618607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433832" y="0"/>
                  </a:moveTo>
                  <a:lnTo>
                    <a:pt x="433832" y="3344799"/>
                  </a:lnTo>
                  <a:lnTo>
                    <a:pt x="0" y="2915285"/>
                  </a:lnTo>
                  <a:lnTo>
                    <a:pt x="0" y="429514"/>
                  </a:lnTo>
                  <a:close/>
                </a:path>
              </a:pathLst>
            </a:custGeom>
            <a:solidFill>
              <a:srgbClr val="282828"/>
            </a:solidFill>
          </p:spPr>
        </p:sp>
        <p:sp>
          <p:nvSpPr>
            <p:cNvPr id="138" name="Freeform 138"/>
            <p:cNvSpPr/>
            <p:nvPr/>
          </p:nvSpPr>
          <p:spPr>
            <a:xfrm>
              <a:off x="38100" y="38100"/>
              <a:ext cx="6014339" cy="3344799"/>
            </a:xfrm>
            <a:custGeom>
              <a:avLst/>
              <a:gdLst/>
              <a:ahLst/>
              <a:cxnLst/>
              <a:rect l="l" t="t" r="r" b="b"/>
              <a:pathLst>
                <a:path w="6014339" h="3344799">
                  <a:moveTo>
                    <a:pt x="0" y="0"/>
                  </a:moveTo>
                  <a:lnTo>
                    <a:pt x="6014339" y="0"/>
                  </a:lnTo>
                  <a:lnTo>
                    <a:pt x="6014339" y="3344799"/>
                  </a:lnTo>
                  <a:lnTo>
                    <a:pt x="0" y="3344799"/>
                  </a:lnTo>
                  <a:close/>
                  <a:moveTo>
                    <a:pt x="433832" y="429514"/>
                  </a:moveTo>
                  <a:lnTo>
                    <a:pt x="5580507" y="429514"/>
                  </a:lnTo>
                  <a:lnTo>
                    <a:pt x="5580507" y="2915285"/>
                  </a:lnTo>
                  <a:lnTo>
                    <a:pt x="433832" y="2915285"/>
                  </a:lnTo>
                  <a:close/>
                  <a:moveTo>
                    <a:pt x="0" y="0"/>
                  </a:moveTo>
                  <a:lnTo>
                    <a:pt x="433832" y="429514"/>
                  </a:lnTo>
                  <a:moveTo>
                    <a:pt x="0" y="3344799"/>
                  </a:moveTo>
                  <a:lnTo>
                    <a:pt x="433832" y="2915285"/>
                  </a:lnTo>
                  <a:moveTo>
                    <a:pt x="6014339" y="0"/>
                  </a:moveTo>
                  <a:lnTo>
                    <a:pt x="5580507" y="429514"/>
                  </a:lnTo>
                  <a:moveTo>
                    <a:pt x="6014339" y="3344799"/>
                  </a:moveTo>
                  <a:lnTo>
                    <a:pt x="5580507" y="2915285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9" name="Freeform 139"/>
            <p:cNvSpPr/>
            <p:nvPr/>
          </p:nvSpPr>
          <p:spPr>
            <a:xfrm>
              <a:off x="433832" y="429514"/>
              <a:ext cx="5222875" cy="2561971"/>
            </a:xfrm>
            <a:custGeom>
              <a:avLst/>
              <a:gdLst/>
              <a:ahLst/>
              <a:cxnLst/>
              <a:rect l="l" t="t" r="r" b="b"/>
              <a:pathLst>
                <a:path w="5222875" h="2561971">
                  <a:moveTo>
                    <a:pt x="38100" y="0"/>
                  </a:moveTo>
                  <a:lnTo>
                    <a:pt x="5184775" y="0"/>
                  </a:lnTo>
                  <a:cubicBezTo>
                    <a:pt x="5205857" y="0"/>
                    <a:pt x="5222875" y="17018"/>
                    <a:pt x="5222875" y="38100"/>
                  </a:cubicBezTo>
                  <a:lnTo>
                    <a:pt x="5222875" y="2523871"/>
                  </a:lnTo>
                  <a:cubicBezTo>
                    <a:pt x="5222875" y="2544953"/>
                    <a:pt x="5205857" y="2561971"/>
                    <a:pt x="5184775" y="2561971"/>
                  </a:cubicBezTo>
                  <a:lnTo>
                    <a:pt x="38100" y="2561971"/>
                  </a:lnTo>
                  <a:cubicBezTo>
                    <a:pt x="17018" y="2561971"/>
                    <a:pt x="0" y="2544953"/>
                    <a:pt x="0" y="2523871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2523871"/>
                  </a:lnTo>
                  <a:lnTo>
                    <a:pt x="38100" y="2523871"/>
                  </a:lnTo>
                  <a:lnTo>
                    <a:pt x="38100" y="2485771"/>
                  </a:lnTo>
                  <a:lnTo>
                    <a:pt x="5184775" y="2485771"/>
                  </a:lnTo>
                  <a:lnTo>
                    <a:pt x="5184775" y="2523871"/>
                  </a:lnTo>
                  <a:lnTo>
                    <a:pt x="5146675" y="2523871"/>
                  </a:lnTo>
                  <a:lnTo>
                    <a:pt x="5146675" y="38100"/>
                  </a:lnTo>
                  <a:lnTo>
                    <a:pt x="5184775" y="38100"/>
                  </a:lnTo>
                  <a:lnTo>
                    <a:pt x="518477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0" name="Freeform 140"/>
            <p:cNvSpPr/>
            <p:nvPr/>
          </p:nvSpPr>
          <p:spPr>
            <a:xfrm>
              <a:off x="-3048" y="0"/>
              <a:ext cx="6096508" cy="505841"/>
            </a:xfrm>
            <a:custGeom>
              <a:avLst/>
              <a:gdLst/>
              <a:ahLst/>
              <a:cxnLst/>
              <a:rect l="l" t="t" r="r" b="b"/>
              <a:pathLst>
                <a:path w="6096508" h="505841">
                  <a:moveTo>
                    <a:pt x="41148" y="0"/>
                  </a:moveTo>
                  <a:lnTo>
                    <a:pt x="6055487" y="0"/>
                  </a:lnTo>
                  <a:cubicBezTo>
                    <a:pt x="6070981" y="0"/>
                    <a:pt x="6084824" y="9271"/>
                    <a:pt x="6090666" y="23622"/>
                  </a:cubicBezTo>
                  <a:cubicBezTo>
                    <a:pt x="6096508" y="37973"/>
                    <a:pt x="6093206" y="54356"/>
                    <a:pt x="6082284" y="65151"/>
                  </a:cubicBezTo>
                  <a:lnTo>
                    <a:pt x="5648452" y="494792"/>
                  </a:lnTo>
                  <a:cubicBezTo>
                    <a:pt x="5641340" y="501904"/>
                    <a:pt x="5631688" y="505841"/>
                    <a:pt x="5621655" y="505841"/>
                  </a:cubicBezTo>
                  <a:lnTo>
                    <a:pt x="474980" y="505841"/>
                  </a:lnTo>
                  <a:cubicBezTo>
                    <a:pt x="464947" y="505841"/>
                    <a:pt x="455295" y="501904"/>
                    <a:pt x="448183" y="494792"/>
                  </a:cubicBezTo>
                  <a:lnTo>
                    <a:pt x="14351" y="65151"/>
                  </a:lnTo>
                  <a:cubicBezTo>
                    <a:pt x="3429" y="54356"/>
                    <a:pt x="0" y="37846"/>
                    <a:pt x="5969" y="23622"/>
                  </a:cubicBezTo>
                  <a:cubicBezTo>
                    <a:pt x="11938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945" y="11049"/>
                  </a:lnTo>
                  <a:lnTo>
                    <a:pt x="501777" y="440563"/>
                  </a:lnTo>
                  <a:lnTo>
                    <a:pt x="474980" y="467614"/>
                  </a:lnTo>
                  <a:lnTo>
                    <a:pt x="474980" y="429514"/>
                  </a:lnTo>
                  <a:lnTo>
                    <a:pt x="5621655" y="429514"/>
                  </a:lnTo>
                  <a:lnTo>
                    <a:pt x="5621655" y="467614"/>
                  </a:lnTo>
                  <a:lnTo>
                    <a:pt x="5594858" y="440563"/>
                  </a:lnTo>
                  <a:lnTo>
                    <a:pt x="6028690" y="11049"/>
                  </a:lnTo>
                  <a:lnTo>
                    <a:pt x="6055487" y="38100"/>
                  </a:lnTo>
                  <a:lnTo>
                    <a:pt x="6055487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1" name="Freeform 141"/>
            <p:cNvSpPr/>
            <p:nvPr/>
          </p:nvSpPr>
          <p:spPr>
            <a:xfrm>
              <a:off x="-2921" y="2915285"/>
              <a:ext cx="6096508" cy="505714"/>
            </a:xfrm>
            <a:custGeom>
              <a:avLst/>
              <a:gdLst/>
              <a:ahLst/>
              <a:cxnLst/>
              <a:rect l="l" t="t" r="r" b="b"/>
              <a:pathLst>
                <a:path w="6096508" h="505714">
                  <a:moveTo>
                    <a:pt x="14224" y="440563"/>
                  </a:moveTo>
                  <a:lnTo>
                    <a:pt x="448056" y="11049"/>
                  </a:lnTo>
                  <a:cubicBezTo>
                    <a:pt x="455168" y="3937"/>
                    <a:pt x="464820" y="0"/>
                    <a:pt x="474853" y="0"/>
                  </a:cubicBezTo>
                  <a:lnTo>
                    <a:pt x="5621528" y="0"/>
                  </a:lnTo>
                  <a:cubicBezTo>
                    <a:pt x="5631561" y="0"/>
                    <a:pt x="5641213" y="3937"/>
                    <a:pt x="5648325" y="11049"/>
                  </a:cubicBezTo>
                  <a:lnTo>
                    <a:pt x="6082157" y="440563"/>
                  </a:lnTo>
                  <a:cubicBezTo>
                    <a:pt x="6093079" y="451485"/>
                    <a:pt x="6096508" y="467868"/>
                    <a:pt x="6090539" y="482092"/>
                  </a:cubicBezTo>
                  <a:cubicBezTo>
                    <a:pt x="6084570" y="496316"/>
                    <a:pt x="6070727" y="505714"/>
                    <a:pt x="6055360" y="505714"/>
                  </a:cubicBezTo>
                  <a:lnTo>
                    <a:pt x="41021" y="505714"/>
                  </a:lnTo>
                  <a:cubicBezTo>
                    <a:pt x="25527" y="505714"/>
                    <a:pt x="11684" y="496443"/>
                    <a:pt x="5842" y="482092"/>
                  </a:cubicBezTo>
                  <a:cubicBezTo>
                    <a:pt x="0" y="467741"/>
                    <a:pt x="3302" y="451358"/>
                    <a:pt x="14224" y="440563"/>
                  </a:cubicBezTo>
                  <a:moveTo>
                    <a:pt x="67818" y="494665"/>
                  </a:moveTo>
                  <a:lnTo>
                    <a:pt x="41021" y="467614"/>
                  </a:lnTo>
                  <a:lnTo>
                    <a:pt x="41021" y="429514"/>
                  </a:lnTo>
                  <a:lnTo>
                    <a:pt x="6055360" y="429514"/>
                  </a:lnTo>
                  <a:lnTo>
                    <a:pt x="6055360" y="467614"/>
                  </a:lnTo>
                  <a:lnTo>
                    <a:pt x="6028563" y="494665"/>
                  </a:lnTo>
                  <a:lnTo>
                    <a:pt x="5594731" y="65151"/>
                  </a:lnTo>
                  <a:lnTo>
                    <a:pt x="5621528" y="38100"/>
                  </a:lnTo>
                  <a:lnTo>
                    <a:pt x="5621528" y="76200"/>
                  </a:lnTo>
                  <a:lnTo>
                    <a:pt x="474853" y="76200"/>
                  </a:lnTo>
                  <a:lnTo>
                    <a:pt x="474853" y="38100"/>
                  </a:lnTo>
                  <a:lnTo>
                    <a:pt x="501650" y="65151"/>
                  </a:lnTo>
                  <a:lnTo>
                    <a:pt x="67818" y="494665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2" name="Freeform 142"/>
            <p:cNvSpPr/>
            <p:nvPr/>
          </p:nvSpPr>
          <p:spPr>
            <a:xfrm>
              <a:off x="0" y="-3048"/>
              <a:ext cx="510032" cy="3426968"/>
            </a:xfrm>
            <a:custGeom>
              <a:avLst/>
              <a:gdLst/>
              <a:ahLst/>
              <a:cxnLst/>
              <a:rect l="l" t="t" r="r" b="b"/>
              <a:pathLst>
                <a:path w="510032" h="3426968">
                  <a:moveTo>
                    <a:pt x="64897" y="14097"/>
                  </a:moveTo>
                  <a:lnTo>
                    <a:pt x="498729" y="443611"/>
                  </a:lnTo>
                  <a:cubicBezTo>
                    <a:pt x="505968" y="450723"/>
                    <a:pt x="510032" y="460502"/>
                    <a:pt x="510032" y="470662"/>
                  </a:cubicBezTo>
                  <a:lnTo>
                    <a:pt x="510032" y="2956433"/>
                  </a:lnTo>
                  <a:cubicBezTo>
                    <a:pt x="510032" y="2966593"/>
                    <a:pt x="505968" y="2976372"/>
                    <a:pt x="498729" y="2983484"/>
                  </a:cubicBezTo>
                  <a:lnTo>
                    <a:pt x="64897" y="3412998"/>
                  </a:lnTo>
                  <a:cubicBezTo>
                    <a:pt x="53975" y="3423793"/>
                    <a:pt x="37592" y="3426968"/>
                    <a:pt x="23368" y="3421126"/>
                  </a:cubicBezTo>
                  <a:cubicBezTo>
                    <a:pt x="9144" y="3415284"/>
                    <a:pt x="0" y="3401314"/>
                    <a:pt x="0" y="3385947"/>
                  </a:cubicBezTo>
                  <a:lnTo>
                    <a:pt x="0" y="41148"/>
                  </a:lnTo>
                  <a:cubicBezTo>
                    <a:pt x="0" y="25781"/>
                    <a:pt x="9271" y="11938"/>
                    <a:pt x="23495" y="5969"/>
                  </a:cubicBezTo>
                  <a:cubicBezTo>
                    <a:pt x="37719" y="0"/>
                    <a:pt x="53975" y="3302"/>
                    <a:pt x="64897" y="14097"/>
                  </a:cubicBezTo>
                  <a:moveTo>
                    <a:pt x="11303" y="68199"/>
                  </a:moveTo>
                  <a:lnTo>
                    <a:pt x="38100" y="41148"/>
                  </a:lnTo>
                  <a:lnTo>
                    <a:pt x="76200" y="41148"/>
                  </a:lnTo>
                  <a:lnTo>
                    <a:pt x="76200" y="3385947"/>
                  </a:lnTo>
                  <a:lnTo>
                    <a:pt x="38100" y="3385947"/>
                  </a:lnTo>
                  <a:lnTo>
                    <a:pt x="11303" y="3358896"/>
                  </a:lnTo>
                  <a:lnTo>
                    <a:pt x="445135" y="2929382"/>
                  </a:lnTo>
                  <a:lnTo>
                    <a:pt x="471932" y="2956433"/>
                  </a:lnTo>
                  <a:lnTo>
                    <a:pt x="433832" y="2956433"/>
                  </a:lnTo>
                  <a:lnTo>
                    <a:pt x="433832" y="470662"/>
                  </a:lnTo>
                  <a:lnTo>
                    <a:pt x="471932" y="470662"/>
                  </a:lnTo>
                  <a:lnTo>
                    <a:pt x="445135" y="497713"/>
                  </a:lnTo>
                  <a:lnTo>
                    <a:pt x="11303" y="68199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3" name="Freeform 143"/>
            <p:cNvSpPr/>
            <p:nvPr/>
          </p:nvSpPr>
          <p:spPr>
            <a:xfrm>
              <a:off x="5580507" y="-2921"/>
              <a:ext cx="510159" cy="3426968"/>
            </a:xfrm>
            <a:custGeom>
              <a:avLst/>
              <a:gdLst/>
              <a:ahLst/>
              <a:cxnLst/>
              <a:rect l="l" t="t" r="r" b="b"/>
              <a:pathLst>
                <a:path w="510159" h="3426968">
                  <a:moveTo>
                    <a:pt x="510032" y="41021"/>
                  </a:moveTo>
                  <a:lnTo>
                    <a:pt x="510032" y="3385820"/>
                  </a:lnTo>
                  <a:cubicBezTo>
                    <a:pt x="510032" y="3401187"/>
                    <a:pt x="500761" y="3415030"/>
                    <a:pt x="486537" y="3420999"/>
                  </a:cubicBezTo>
                  <a:cubicBezTo>
                    <a:pt x="472313" y="3426968"/>
                    <a:pt x="455930" y="3423666"/>
                    <a:pt x="445008" y="3412871"/>
                  </a:cubicBezTo>
                  <a:lnTo>
                    <a:pt x="11303" y="2983357"/>
                  </a:lnTo>
                  <a:cubicBezTo>
                    <a:pt x="4064" y="2976245"/>
                    <a:pt x="0" y="2966466"/>
                    <a:pt x="0" y="2956306"/>
                  </a:cubicBezTo>
                  <a:lnTo>
                    <a:pt x="0" y="470535"/>
                  </a:lnTo>
                  <a:cubicBezTo>
                    <a:pt x="0" y="460375"/>
                    <a:pt x="4064" y="450596"/>
                    <a:pt x="11303" y="443484"/>
                  </a:cubicBezTo>
                  <a:lnTo>
                    <a:pt x="445135" y="13970"/>
                  </a:lnTo>
                  <a:cubicBezTo>
                    <a:pt x="456057" y="3175"/>
                    <a:pt x="472440" y="0"/>
                    <a:pt x="486664" y="5842"/>
                  </a:cubicBezTo>
                  <a:cubicBezTo>
                    <a:pt x="500888" y="11684"/>
                    <a:pt x="510159" y="25654"/>
                    <a:pt x="510159" y="41021"/>
                  </a:cubicBezTo>
                  <a:moveTo>
                    <a:pt x="433959" y="41021"/>
                  </a:moveTo>
                  <a:lnTo>
                    <a:pt x="472059" y="41021"/>
                  </a:lnTo>
                  <a:lnTo>
                    <a:pt x="498856" y="68072"/>
                  </a:lnTo>
                  <a:lnTo>
                    <a:pt x="65024" y="497586"/>
                  </a:lnTo>
                  <a:lnTo>
                    <a:pt x="38227" y="470535"/>
                  </a:lnTo>
                  <a:lnTo>
                    <a:pt x="76327" y="470535"/>
                  </a:lnTo>
                  <a:lnTo>
                    <a:pt x="76327" y="2956306"/>
                  </a:lnTo>
                  <a:lnTo>
                    <a:pt x="38227" y="2956306"/>
                  </a:lnTo>
                  <a:lnTo>
                    <a:pt x="65024" y="2929255"/>
                  </a:lnTo>
                  <a:lnTo>
                    <a:pt x="498856" y="3358769"/>
                  </a:lnTo>
                  <a:lnTo>
                    <a:pt x="472059" y="3385820"/>
                  </a:lnTo>
                  <a:lnTo>
                    <a:pt x="433959" y="3385820"/>
                  </a:lnTo>
                  <a:lnTo>
                    <a:pt x="433959" y="41021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4" name="Freeform 144"/>
            <p:cNvSpPr/>
            <p:nvPr/>
          </p:nvSpPr>
          <p:spPr>
            <a:xfrm>
              <a:off x="0" y="0"/>
              <a:ext cx="6090539" cy="3420999"/>
            </a:xfrm>
            <a:custGeom>
              <a:avLst/>
              <a:gdLst/>
              <a:ahLst/>
              <a:cxnLst/>
              <a:rect l="l" t="t" r="r" b="b"/>
              <a:pathLst>
                <a:path w="6090539" h="3420999">
                  <a:moveTo>
                    <a:pt x="38100" y="0"/>
                  </a:moveTo>
                  <a:lnTo>
                    <a:pt x="6052439" y="0"/>
                  </a:lnTo>
                  <a:cubicBezTo>
                    <a:pt x="6073521" y="0"/>
                    <a:pt x="6090539" y="17018"/>
                    <a:pt x="6090539" y="38100"/>
                  </a:cubicBezTo>
                  <a:lnTo>
                    <a:pt x="6090539" y="3382899"/>
                  </a:lnTo>
                  <a:cubicBezTo>
                    <a:pt x="6090539" y="3403981"/>
                    <a:pt x="6073521" y="3420999"/>
                    <a:pt x="6052439" y="3420999"/>
                  </a:cubicBezTo>
                  <a:lnTo>
                    <a:pt x="38100" y="3420999"/>
                  </a:lnTo>
                  <a:cubicBezTo>
                    <a:pt x="17018" y="3420999"/>
                    <a:pt x="0" y="3403981"/>
                    <a:pt x="0" y="3382899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3382899"/>
                  </a:lnTo>
                  <a:lnTo>
                    <a:pt x="38100" y="3382899"/>
                  </a:lnTo>
                  <a:lnTo>
                    <a:pt x="38100" y="3344799"/>
                  </a:lnTo>
                  <a:lnTo>
                    <a:pt x="6052439" y="3344799"/>
                  </a:lnTo>
                  <a:lnTo>
                    <a:pt x="6052439" y="3382899"/>
                  </a:lnTo>
                  <a:lnTo>
                    <a:pt x="6014339" y="3382899"/>
                  </a:lnTo>
                  <a:lnTo>
                    <a:pt x="6014339" y="38100"/>
                  </a:lnTo>
                  <a:lnTo>
                    <a:pt x="6052439" y="38100"/>
                  </a:lnTo>
                  <a:lnTo>
                    <a:pt x="6052439" y="76200"/>
                  </a:lnTo>
                  <a:lnTo>
                    <a:pt x="38100" y="76200"/>
                  </a:lnTo>
                  <a:close/>
                  <a:moveTo>
                    <a:pt x="471932" y="429514"/>
                  </a:moveTo>
                  <a:lnTo>
                    <a:pt x="5618607" y="429514"/>
                  </a:lnTo>
                  <a:cubicBezTo>
                    <a:pt x="5639689" y="429514"/>
                    <a:pt x="5656707" y="446532"/>
                    <a:pt x="5656707" y="467614"/>
                  </a:cubicBezTo>
                  <a:lnTo>
                    <a:pt x="5656707" y="2953385"/>
                  </a:lnTo>
                  <a:cubicBezTo>
                    <a:pt x="5656707" y="2974467"/>
                    <a:pt x="5639689" y="2991485"/>
                    <a:pt x="5618607" y="2991485"/>
                  </a:cubicBezTo>
                  <a:lnTo>
                    <a:pt x="471932" y="2991485"/>
                  </a:lnTo>
                  <a:cubicBezTo>
                    <a:pt x="450850" y="2991485"/>
                    <a:pt x="433832" y="2974467"/>
                    <a:pt x="433832" y="2953385"/>
                  </a:cubicBezTo>
                  <a:lnTo>
                    <a:pt x="433832" y="467614"/>
                  </a:lnTo>
                  <a:cubicBezTo>
                    <a:pt x="433832" y="446532"/>
                    <a:pt x="450850" y="429514"/>
                    <a:pt x="471932" y="429514"/>
                  </a:cubicBezTo>
                  <a:moveTo>
                    <a:pt x="471932" y="505714"/>
                  </a:moveTo>
                  <a:lnTo>
                    <a:pt x="471932" y="467614"/>
                  </a:lnTo>
                  <a:lnTo>
                    <a:pt x="510032" y="467614"/>
                  </a:lnTo>
                  <a:lnTo>
                    <a:pt x="510032" y="2953385"/>
                  </a:lnTo>
                  <a:lnTo>
                    <a:pt x="471932" y="2953385"/>
                  </a:lnTo>
                  <a:lnTo>
                    <a:pt x="471932" y="2915285"/>
                  </a:lnTo>
                  <a:lnTo>
                    <a:pt x="5618607" y="2915285"/>
                  </a:lnTo>
                  <a:lnTo>
                    <a:pt x="5618607" y="2953385"/>
                  </a:lnTo>
                  <a:lnTo>
                    <a:pt x="5580507" y="2953385"/>
                  </a:lnTo>
                  <a:lnTo>
                    <a:pt x="5580507" y="467614"/>
                  </a:lnTo>
                  <a:lnTo>
                    <a:pt x="5618607" y="467614"/>
                  </a:lnTo>
                  <a:lnTo>
                    <a:pt x="5618607" y="505714"/>
                  </a:lnTo>
                  <a:lnTo>
                    <a:pt x="471932" y="505714"/>
                  </a:lnTo>
                  <a:close/>
                  <a:moveTo>
                    <a:pt x="64897" y="11049"/>
                  </a:moveTo>
                  <a:lnTo>
                    <a:pt x="498729" y="440563"/>
                  </a:lnTo>
                  <a:lnTo>
                    <a:pt x="445135" y="494665"/>
                  </a:lnTo>
                  <a:lnTo>
                    <a:pt x="11303" y="65151"/>
                  </a:lnTo>
                  <a:close/>
                  <a:moveTo>
                    <a:pt x="11303" y="3355848"/>
                  </a:moveTo>
                  <a:lnTo>
                    <a:pt x="445135" y="2926334"/>
                  </a:lnTo>
                  <a:lnTo>
                    <a:pt x="498729" y="2980436"/>
                  </a:lnTo>
                  <a:lnTo>
                    <a:pt x="64897" y="3409950"/>
                  </a:lnTo>
                  <a:close/>
                  <a:moveTo>
                    <a:pt x="6079363" y="65151"/>
                  </a:moveTo>
                  <a:lnTo>
                    <a:pt x="5645404" y="494792"/>
                  </a:lnTo>
                  <a:lnTo>
                    <a:pt x="5591810" y="440690"/>
                  </a:lnTo>
                  <a:lnTo>
                    <a:pt x="6025642" y="11049"/>
                  </a:lnTo>
                  <a:close/>
                  <a:moveTo>
                    <a:pt x="6025642" y="3409950"/>
                  </a:moveTo>
                  <a:lnTo>
                    <a:pt x="5591810" y="2980436"/>
                  </a:lnTo>
                  <a:lnTo>
                    <a:pt x="5645404" y="2926334"/>
                  </a:lnTo>
                  <a:lnTo>
                    <a:pt x="6079236" y="335584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5" name="TextBox 145"/>
            <p:cNvSpPr txBox="1"/>
            <p:nvPr/>
          </p:nvSpPr>
          <p:spPr>
            <a:xfrm>
              <a:off x="0" y="0"/>
              <a:ext cx="6090600" cy="342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ress Start 2P"/>
                </a:rPr>
                <a:t>BACK TO MENU</a:t>
              </a:r>
            </a:p>
          </p:txBody>
        </p:sp>
      </p:grpSp>
      <p:grpSp>
        <p:nvGrpSpPr>
          <p:cNvPr id="146" name="Group 146"/>
          <p:cNvGrpSpPr/>
          <p:nvPr/>
        </p:nvGrpSpPr>
        <p:grpSpPr>
          <a:xfrm>
            <a:off x="2847925" y="1996625"/>
            <a:ext cx="1023750" cy="1000950"/>
            <a:chOff x="0" y="0"/>
            <a:chExt cx="1365000" cy="1334600"/>
          </a:xfrm>
        </p:grpSpPr>
        <p:sp>
          <p:nvSpPr>
            <p:cNvPr id="147" name="Freeform 14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48" name="Freeform 14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49" name="Freeform 14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50" name="Freeform 15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51" name="Freeform 15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52" name="Freeform 15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3" name="Freeform 15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4" name="Freeform 15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5" name="Freeform 15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6" name="Freeform 15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7" name="Freeform 15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8" name="Freeform 15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9" name="TextBox 15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3</a:t>
              </a:r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1662825" y="1996625"/>
            <a:ext cx="1023750" cy="1000950"/>
            <a:chOff x="0" y="0"/>
            <a:chExt cx="1365000" cy="1334600"/>
          </a:xfrm>
        </p:grpSpPr>
        <p:sp>
          <p:nvSpPr>
            <p:cNvPr id="161" name="Freeform 16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62" name="Freeform 16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63" name="Freeform 16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64" name="Freeform 16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65" name="Freeform 16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66" name="Freeform 16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7" name="Freeform 16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8" name="Freeform 16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9" name="Freeform 16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0" name="Freeform 17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1" name="Freeform 17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2" name="Freeform 17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3" name="TextBox 17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2</a:t>
              </a:r>
            </a:p>
          </p:txBody>
        </p:sp>
      </p:grpSp>
      <p:sp>
        <p:nvSpPr>
          <p:cNvPr id="174" name="TextBox 174"/>
          <p:cNvSpPr txBox="1"/>
          <p:nvPr/>
        </p:nvSpPr>
        <p:spPr>
          <a:xfrm>
            <a:off x="13784425" y="2226100"/>
            <a:ext cx="4411950" cy="796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Arimo"/>
              </a:rPr>
              <a:t>She is a definite threat to the player, however it is easy to avoid her by wearing the Freddy Fazbear Head. Toy Chica is also seen carrying her cupcake very often.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655225" y="6325001"/>
            <a:ext cx="5409150" cy="110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Times New Roman"/>
              </a:rPr>
              <a:t>First Active: Night 1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076" b="-310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25" y="100950"/>
            <a:ext cx="416655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IM Fell English SC"/>
              </a:rPr>
              <a:t>EXTRAS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15175" y="187425"/>
            <a:ext cx="7457550" cy="742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</a:rPr>
              <a:t>Mangle/Funtime Foxy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77725" y="1996625"/>
            <a:ext cx="1023750" cy="1000950"/>
            <a:chOff x="0" y="0"/>
            <a:chExt cx="1365000" cy="1334600"/>
          </a:xfrm>
        </p:grpSpPr>
        <p:sp>
          <p:nvSpPr>
            <p:cNvPr id="6" name="Freeform 6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7725" y="3037825"/>
            <a:ext cx="1023750" cy="1000950"/>
            <a:chOff x="0" y="0"/>
            <a:chExt cx="1365000" cy="1334600"/>
          </a:xfrm>
        </p:grpSpPr>
        <p:sp>
          <p:nvSpPr>
            <p:cNvPr id="20" name="Freeform 20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4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662825" y="3037825"/>
            <a:ext cx="1023750" cy="1000950"/>
            <a:chOff x="0" y="0"/>
            <a:chExt cx="1365000" cy="1334600"/>
          </a:xfrm>
        </p:grpSpPr>
        <p:sp>
          <p:nvSpPr>
            <p:cNvPr id="34" name="Freeform 34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5" name="Freeform 45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5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847925" y="3037825"/>
            <a:ext cx="1023750" cy="1000950"/>
            <a:chOff x="0" y="0"/>
            <a:chExt cx="1365000" cy="1334600"/>
          </a:xfrm>
        </p:grpSpPr>
        <p:sp>
          <p:nvSpPr>
            <p:cNvPr id="48" name="Freeform 48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9" name="Freeform 59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6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477725" y="4079025"/>
            <a:ext cx="1023750" cy="1000950"/>
            <a:chOff x="0" y="0"/>
            <a:chExt cx="1365000" cy="1334600"/>
          </a:xfrm>
        </p:grpSpPr>
        <p:sp>
          <p:nvSpPr>
            <p:cNvPr id="62" name="Freeform 62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63" name="Freeform 63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65" name="Freeform 65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66" name="Freeform 66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8" name="Freeform 68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9" name="Freeform 69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0" name="Freeform 70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2" name="Freeform 72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3" name="Freeform 73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4" name="TextBox 74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7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662825" y="4079025"/>
            <a:ext cx="1023750" cy="1000950"/>
            <a:chOff x="0" y="0"/>
            <a:chExt cx="1365000" cy="1334600"/>
          </a:xfrm>
        </p:grpSpPr>
        <p:sp>
          <p:nvSpPr>
            <p:cNvPr id="76" name="Freeform 76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77" name="Freeform 77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78" name="Freeform 78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80" name="Freeform 80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81" name="Freeform 81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2" name="Freeform 82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4" name="Freeform 84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5" name="Freeform 85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6" name="Freeform 86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7" name="Freeform 87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8" name="TextBox 88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8</a:t>
              </a: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2847925" y="4079025"/>
            <a:ext cx="1023750" cy="1000950"/>
            <a:chOff x="0" y="0"/>
            <a:chExt cx="1365000" cy="1334600"/>
          </a:xfrm>
        </p:grpSpPr>
        <p:sp>
          <p:nvSpPr>
            <p:cNvPr id="90" name="Freeform 90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91" name="Freeform 91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FFFF33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CCCC00"/>
            </a:solidFill>
          </p:spPr>
        </p:sp>
        <p:sp>
          <p:nvSpPr>
            <p:cNvPr id="93" name="Freeform 93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FFFF66"/>
            </a:solidFill>
          </p:spPr>
        </p:sp>
        <p:sp>
          <p:nvSpPr>
            <p:cNvPr id="94" name="Freeform 94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999900"/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7" name="Freeform 97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8" name="Freeform 98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9" name="Freeform 99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1" name="Freeform 101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2" name="TextBox 102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Press Start 2P"/>
                </a:rPr>
                <a:t>9</a:t>
              </a:r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477725" y="5120225"/>
            <a:ext cx="1644750" cy="1000950"/>
            <a:chOff x="0" y="0"/>
            <a:chExt cx="2193000" cy="1334600"/>
          </a:xfrm>
        </p:grpSpPr>
        <p:sp>
          <p:nvSpPr>
            <p:cNvPr id="104" name="Freeform 104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05" name="Freeform 105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06" name="Freeform 106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07" name="Freeform 107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09" name="Freeform 109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0" name="Freeform 110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1" name="Freeform 111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3" name="Freeform 113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4" name="Freeform 114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5" name="Freeform 115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6" name="TextBox 116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117" name="Group 117"/>
          <p:cNvGrpSpPr/>
          <p:nvPr/>
        </p:nvGrpSpPr>
        <p:grpSpPr>
          <a:xfrm>
            <a:off x="2226925" y="5120225"/>
            <a:ext cx="1644750" cy="1000950"/>
            <a:chOff x="0" y="0"/>
            <a:chExt cx="2193000" cy="1334600"/>
          </a:xfrm>
        </p:grpSpPr>
        <p:sp>
          <p:nvSpPr>
            <p:cNvPr id="118" name="Freeform 118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19" name="Freeform 119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20" name="Freeform 120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21" name="Freeform 121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22" name="Freeform 122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23" name="Freeform 123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4" name="Freeform 124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5" name="Freeform 125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6" name="Freeform 126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7" name="Freeform 127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8" name="Freeform 128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9" name="Freeform 129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0" name="TextBox 130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131" name="Group 131"/>
          <p:cNvGrpSpPr/>
          <p:nvPr/>
        </p:nvGrpSpPr>
        <p:grpSpPr>
          <a:xfrm>
            <a:off x="-28575" y="7732875"/>
            <a:ext cx="4567950" cy="2565750"/>
            <a:chOff x="0" y="0"/>
            <a:chExt cx="6090600" cy="3421000"/>
          </a:xfrm>
        </p:grpSpPr>
        <p:sp>
          <p:nvSpPr>
            <p:cNvPr id="132" name="Freeform 132"/>
            <p:cNvSpPr/>
            <p:nvPr/>
          </p:nvSpPr>
          <p:spPr>
            <a:xfrm>
              <a:off x="471932" y="467614"/>
              <a:ext cx="5146675" cy="2485771"/>
            </a:xfrm>
            <a:custGeom>
              <a:avLst/>
              <a:gdLst/>
              <a:ahLst/>
              <a:cxnLst/>
              <a:rect l="l" t="t" r="r" b="b"/>
              <a:pathLst>
                <a:path w="5146675" h="2485771">
                  <a:moveTo>
                    <a:pt x="0" y="0"/>
                  </a:moveTo>
                  <a:lnTo>
                    <a:pt x="5146675" y="0"/>
                  </a:lnTo>
                  <a:lnTo>
                    <a:pt x="5146675" y="2485771"/>
                  </a:lnTo>
                  <a:lnTo>
                    <a:pt x="0" y="2485771"/>
                  </a:lnTo>
                  <a:close/>
                </a:path>
              </a:pathLst>
            </a:custGeom>
            <a:solidFill>
              <a:srgbClr val="434343"/>
            </a:solidFill>
          </p:spPr>
        </p:sp>
        <p:sp>
          <p:nvSpPr>
            <p:cNvPr id="133" name="Freeform 133"/>
            <p:cNvSpPr/>
            <p:nvPr/>
          </p:nvSpPr>
          <p:spPr>
            <a:xfrm>
              <a:off x="38100" y="38100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0"/>
                  </a:moveTo>
                  <a:lnTo>
                    <a:pt x="6014339" y="0"/>
                  </a:lnTo>
                  <a:lnTo>
                    <a:pt x="5580507" y="429514"/>
                  </a:lnTo>
                  <a:lnTo>
                    <a:pt x="433832" y="429514"/>
                  </a:lnTo>
                  <a:close/>
                </a:path>
              </a:pathLst>
            </a:custGeom>
            <a:solidFill>
              <a:srgbClr val="686868"/>
            </a:solidFill>
          </p:spPr>
        </p:sp>
        <p:sp>
          <p:nvSpPr>
            <p:cNvPr id="134" name="Freeform 134"/>
            <p:cNvSpPr/>
            <p:nvPr/>
          </p:nvSpPr>
          <p:spPr>
            <a:xfrm>
              <a:off x="38100" y="2953385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429514"/>
                  </a:moveTo>
                  <a:lnTo>
                    <a:pt x="433832" y="0"/>
                  </a:lnTo>
                  <a:lnTo>
                    <a:pt x="5580507" y="0"/>
                  </a:lnTo>
                  <a:lnTo>
                    <a:pt x="6014339" y="429514"/>
                  </a:lnTo>
                  <a:close/>
                </a:path>
              </a:pathLst>
            </a:custGeom>
            <a:solidFill>
              <a:srgbClr val="353535"/>
            </a:solidFill>
          </p:spPr>
        </p:sp>
        <p:sp>
          <p:nvSpPr>
            <p:cNvPr id="135" name="Freeform 135"/>
            <p:cNvSpPr/>
            <p:nvPr/>
          </p:nvSpPr>
          <p:spPr>
            <a:xfrm>
              <a:off x="38100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0" y="0"/>
                  </a:moveTo>
                  <a:lnTo>
                    <a:pt x="433832" y="429514"/>
                  </a:lnTo>
                  <a:lnTo>
                    <a:pt x="433832" y="2915285"/>
                  </a:lnTo>
                  <a:lnTo>
                    <a:pt x="0" y="3344799"/>
                  </a:lnTo>
                  <a:close/>
                </a:path>
              </a:pathLst>
            </a:custGeom>
            <a:solidFill>
              <a:srgbClr val="8E8E8E"/>
            </a:solidFill>
          </p:spPr>
        </p:sp>
        <p:sp>
          <p:nvSpPr>
            <p:cNvPr id="136" name="Freeform 136"/>
            <p:cNvSpPr/>
            <p:nvPr/>
          </p:nvSpPr>
          <p:spPr>
            <a:xfrm>
              <a:off x="5618607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433832" y="0"/>
                  </a:moveTo>
                  <a:lnTo>
                    <a:pt x="433832" y="3344799"/>
                  </a:lnTo>
                  <a:lnTo>
                    <a:pt x="0" y="2915285"/>
                  </a:lnTo>
                  <a:lnTo>
                    <a:pt x="0" y="429514"/>
                  </a:lnTo>
                  <a:close/>
                </a:path>
              </a:pathLst>
            </a:custGeom>
            <a:solidFill>
              <a:srgbClr val="282828"/>
            </a:solidFill>
          </p:spPr>
        </p:sp>
        <p:sp>
          <p:nvSpPr>
            <p:cNvPr id="137" name="Freeform 137"/>
            <p:cNvSpPr/>
            <p:nvPr/>
          </p:nvSpPr>
          <p:spPr>
            <a:xfrm>
              <a:off x="38100" y="38100"/>
              <a:ext cx="6014339" cy="3344799"/>
            </a:xfrm>
            <a:custGeom>
              <a:avLst/>
              <a:gdLst/>
              <a:ahLst/>
              <a:cxnLst/>
              <a:rect l="l" t="t" r="r" b="b"/>
              <a:pathLst>
                <a:path w="6014339" h="3344799">
                  <a:moveTo>
                    <a:pt x="0" y="0"/>
                  </a:moveTo>
                  <a:lnTo>
                    <a:pt x="6014339" y="0"/>
                  </a:lnTo>
                  <a:lnTo>
                    <a:pt x="6014339" y="3344799"/>
                  </a:lnTo>
                  <a:lnTo>
                    <a:pt x="0" y="3344799"/>
                  </a:lnTo>
                  <a:close/>
                  <a:moveTo>
                    <a:pt x="433832" y="429514"/>
                  </a:moveTo>
                  <a:lnTo>
                    <a:pt x="5580507" y="429514"/>
                  </a:lnTo>
                  <a:lnTo>
                    <a:pt x="5580507" y="2915285"/>
                  </a:lnTo>
                  <a:lnTo>
                    <a:pt x="433832" y="2915285"/>
                  </a:lnTo>
                  <a:close/>
                  <a:moveTo>
                    <a:pt x="0" y="0"/>
                  </a:moveTo>
                  <a:lnTo>
                    <a:pt x="433832" y="429514"/>
                  </a:lnTo>
                  <a:moveTo>
                    <a:pt x="0" y="3344799"/>
                  </a:moveTo>
                  <a:lnTo>
                    <a:pt x="433832" y="2915285"/>
                  </a:lnTo>
                  <a:moveTo>
                    <a:pt x="6014339" y="0"/>
                  </a:moveTo>
                  <a:lnTo>
                    <a:pt x="5580507" y="429514"/>
                  </a:lnTo>
                  <a:moveTo>
                    <a:pt x="6014339" y="3344799"/>
                  </a:moveTo>
                  <a:lnTo>
                    <a:pt x="5580507" y="2915285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8" name="Freeform 138"/>
            <p:cNvSpPr/>
            <p:nvPr/>
          </p:nvSpPr>
          <p:spPr>
            <a:xfrm>
              <a:off x="433832" y="429514"/>
              <a:ext cx="5222875" cy="2561971"/>
            </a:xfrm>
            <a:custGeom>
              <a:avLst/>
              <a:gdLst/>
              <a:ahLst/>
              <a:cxnLst/>
              <a:rect l="l" t="t" r="r" b="b"/>
              <a:pathLst>
                <a:path w="5222875" h="2561971">
                  <a:moveTo>
                    <a:pt x="38100" y="0"/>
                  </a:moveTo>
                  <a:lnTo>
                    <a:pt x="5184775" y="0"/>
                  </a:lnTo>
                  <a:cubicBezTo>
                    <a:pt x="5205857" y="0"/>
                    <a:pt x="5222875" y="17018"/>
                    <a:pt x="5222875" y="38100"/>
                  </a:cubicBezTo>
                  <a:lnTo>
                    <a:pt x="5222875" y="2523871"/>
                  </a:lnTo>
                  <a:cubicBezTo>
                    <a:pt x="5222875" y="2544953"/>
                    <a:pt x="5205857" y="2561971"/>
                    <a:pt x="5184775" y="2561971"/>
                  </a:cubicBezTo>
                  <a:lnTo>
                    <a:pt x="38100" y="2561971"/>
                  </a:lnTo>
                  <a:cubicBezTo>
                    <a:pt x="17018" y="2561971"/>
                    <a:pt x="0" y="2544953"/>
                    <a:pt x="0" y="2523871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2523871"/>
                  </a:lnTo>
                  <a:lnTo>
                    <a:pt x="38100" y="2523871"/>
                  </a:lnTo>
                  <a:lnTo>
                    <a:pt x="38100" y="2485771"/>
                  </a:lnTo>
                  <a:lnTo>
                    <a:pt x="5184775" y="2485771"/>
                  </a:lnTo>
                  <a:lnTo>
                    <a:pt x="5184775" y="2523871"/>
                  </a:lnTo>
                  <a:lnTo>
                    <a:pt x="5146675" y="2523871"/>
                  </a:lnTo>
                  <a:lnTo>
                    <a:pt x="5146675" y="38100"/>
                  </a:lnTo>
                  <a:lnTo>
                    <a:pt x="5184775" y="38100"/>
                  </a:lnTo>
                  <a:lnTo>
                    <a:pt x="518477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39" name="Freeform 139"/>
            <p:cNvSpPr/>
            <p:nvPr/>
          </p:nvSpPr>
          <p:spPr>
            <a:xfrm>
              <a:off x="-3048" y="0"/>
              <a:ext cx="6096508" cy="505841"/>
            </a:xfrm>
            <a:custGeom>
              <a:avLst/>
              <a:gdLst/>
              <a:ahLst/>
              <a:cxnLst/>
              <a:rect l="l" t="t" r="r" b="b"/>
              <a:pathLst>
                <a:path w="6096508" h="505841">
                  <a:moveTo>
                    <a:pt x="41148" y="0"/>
                  </a:moveTo>
                  <a:lnTo>
                    <a:pt x="6055487" y="0"/>
                  </a:lnTo>
                  <a:cubicBezTo>
                    <a:pt x="6070981" y="0"/>
                    <a:pt x="6084824" y="9271"/>
                    <a:pt x="6090666" y="23622"/>
                  </a:cubicBezTo>
                  <a:cubicBezTo>
                    <a:pt x="6096508" y="37973"/>
                    <a:pt x="6093206" y="54356"/>
                    <a:pt x="6082284" y="65151"/>
                  </a:cubicBezTo>
                  <a:lnTo>
                    <a:pt x="5648452" y="494792"/>
                  </a:lnTo>
                  <a:cubicBezTo>
                    <a:pt x="5641340" y="501904"/>
                    <a:pt x="5631688" y="505841"/>
                    <a:pt x="5621655" y="505841"/>
                  </a:cubicBezTo>
                  <a:lnTo>
                    <a:pt x="474980" y="505841"/>
                  </a:lnTo>
                  <a:cubicBezTo>
                    <a:pt x="464947" y="505841"/>
                    <a:pt x="455295" y="501904"/>
                    <a:pt x="448183" y="494792"/>
                  </a:cubicBezTo>
                  <a:lnTo>
                    <a:pt x="14351" y="65151"/>
                  </a:lnTo>
                  <a:cubicBezTo>
                    <a:pt x="3429" y="54356"/>
                    <a:pt x="0" y="37846"/>
                    <a:pt x="5969" y="23622"/>
                  </a:cubicBezTo>
                  <a:cubicBezTo>
                    <a:pt x="11938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945" y="11049"/>
                  </a:lnTo>
                  <a:lnTo>
                    <a:pt x="501777" y="440563"/>
                  </a:lnTo>
                  <a:lnTo>
                    <a:pt x="474980" y="467614"/>
                  </a:lnTo>
                  <a:lnTo>
                    <a:pt x="474980" y="429514"/>
                  </a:lnTo>
                  <a:lnTo>
                    <a:pt x="5621655" y="429514"/>
                  </a:lnTo>
                  <a:lnTo>
                    <a:pt x="5621655" y="467614"/>
                  </a:lnTo>
                  <a:lnTo>
                    <a:pt x="5594858" y="440563"/>
                  </a:lnTo>
                  <a:lnTo>
                    <a:pt x="6028690" y="11049"/>
                  </a:lnTo>
                  <a:lnTo>
                    <a:pt x="6055487" y="38100"/>
                  </a:lnTo>
                  <a:lnTo>
                    <a:pt x="6055487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0" name="Freeform 140"/>
            <p:cNvSpPr/>
            <p:nvPr/>
          </p:nvSpPr>
          <p:spPr>
            <a:xfrm>
              <a:off x="-2921" y="2915285"/>
              <a:ext cx="6096508" cy="505714"/>
            </a:xfrm>
            <a:custGeom>
              <a:avLst/>
              <a:gdLst/>
              <a:ahLst/>
              <a:cxnLst/>
              <a:rect l="l" t="t" r="r" b="b"/>
              <a:pathLst>
                <a:path w="6096508" h="505714">
                  <a:moveTo>
                    <a:pt x="14224" y="440563"/>
                  </a:moveTo>
                  <a:lnTo>
                    <a:pt x="448056" y="11049"/>
                  </a:lnTo>
                  <a:cubicBezTo>
                    <a:pt x="455168" y="3937"/>
                    <a:pt x="464820" y="0"/>
                    <a:pt x="474853" y="0"/>
                  </a:cubicBezTo>
                  <a:lnTo>
                    <a:pt x="5621528" y="0"/>
                  </a:lnTo>
                  <a:cubicBezTo>
                    <a:pt x="5631561" y="0"/>
                    <a:pt x="5641213" y="3937"/>
                    <a:pt x="5648325" y="11049"/>
                  </a:cubicBezTo>
                  <a:lnTo>
                    <a:pt x="6082157" y="440563"/>
                  </a:lnTo>
                  <a:cubicBezTo>
                    <a:pt x="6093079" y="451485"/>
                    <a:pt x="6096508" y="467868"/>
                    <a:pt x="6090539" y="482092"/>
                  </a:cubicBezTo>
                  <a:cubicBezTo>
                    <a:pt x="6084570" y="496316"/>
                    <a:pt x="6070727" y="505714"/>
                    <a:pt x="6055360" y="505714"/>
                  </a:cubicBezTo>
                  <a:lnTo>
                    <a:pt x="41021" y="505714"/>
                  </a:lnTo>
                  <a:cubicBezTo>
                    <a:pt x="25527" y="505714"/>
                    <a:pt x="11684" y="496443"/>
                    <a:pt x="5842" y="482092"/>
                  </a:cubicBezTo>
                  <a:cubicBezTo>
                    <a:pt x="0" y="467741"/>
                    <a:pt x="3302" y="451358"/>
                    <a:pt x="14224" y="440563"/>
                  </a:cubicBezTo>
                  <a:moveTo>
                    <a:pt x="67818" y="494665"/>
                  </a:moveTo>
                  <a:lnTo>
                    <a:pt x="41021" y="467614"/>
                  </a:lnTo>
                  <a:lnTo>
                    <a:pt x="41021" y="429514"/>
                  </a:lnTo>
                  <a:lnTo>
                    <a:pt x="6055360" y="429514"/>
                  </a:lnTo>
                  <a:lnTo>
                    <a:pt x="6055360" y="467614"/>
                  </a:lnTo>
                  <a:lnTo>
                    <a:pt x="6028563" y="494665"/>
                  </a:lnTo>
                  <a:lnTo>
                    <a:pt x="5594731" y="65151"/>
                  </a:lnTo>
                  <a:lnTo>
                    <a:pt x="5621528" y="38100"/>
                  </a:lnTo>
                  <a:lnTo>
                    <a:pt x="5621528" y="76200"/>
                  </a:lnTo>
                  <a:lnTo>
                    <a:pt x="474853" y="76200"/>
                  </a:lnTo>
                  <a:lnTo>
                    <a:pt x="474853" y="38100"/>
                  </a:lnTo>
                  <a:lnTo>
                    <a:pt x="501650" y="65151"/>
                  </a:lnTo>
                  <a:lnTo>
                    <a:pt x="67818" y="494665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1" name="Freeform 141"/>
            <p:cNvSpPr/>
            <p:nvPr/>
          </p:nvSpPr>
          <p:spPr>
            <a:xfrm>
              <a:off x="0" y="-3048"/>
              <a:ext cx="510032" cy="3426968"/>
            </a:xfrm>
            <a:custGeom>
              <a:avLst/>
              <a:gdLst/>
              <a:ahLst/>
              <a:cxnLst/>
              <a:rect l="l" t="t" r="r" b="b"/>
              <a:pathLst>
                <a:path w="510032" h="3426968">
                  <a:moveTo>
                    <a:pt x="64897" y="14097"/>
                  </a:moveTo>
                  <a:lnTo>
                    <a:pt x="498729" y="443611"/>
                  </a:lnTo>
                  <a:cubicBezTo>
                    <a:pt x="505968" y="450723"/>
                    <a:pt x="510032" y="460502"/>
                    <a:pt x="510032" y="470662"/>
                  </a:cubicBezTo>
                  <a:lnTo>
                    <a:pt x="510032" y="2956433"/>
                  </a:lnTo>
                  <a:cubicBezTo>
                    <a:pt x="510032" y="2966593"/>
                    <a:pt x="505968" y="2976372"/>
                    <a:pt x="498729" y="2983484"/>
                  </a:cubicBezTo>
                  <a:lnTo>
                    <a:pt x="64897" y="3412998"/>
                  </a:lnTo>
                  <a:cubicBezTo>
                    <a:pt x="53975" y="3423793"/>
                    <a:pt x="37592" y="3426968"/>
                    <a:pt x="23368" y="3421126"/>
                  </a:cubicBezTo>
                  <a:cubicBezTo>
                    <a:pt x="9144" y="3415284"/>
                    <a:pt x="0" y="3401314"/>
                    <a:pt x="0" y="3385947"/>
                  </a:cubicBezTo>
                  <a:lnTo>
                    <a:pt x="0" y="41148"/>
                  </a:lnTo>
                  <a:cubicBezTo>
                    <a:pt x="0" y="25781"/>
                    <a:pt x="9271" y="11938"/>
                    <a:pt x="23495" y="5969"/>
                  </a:cubicBezTo>
                  <a:cubicBezTo>
                    <a:pt x="37719" y="0"/>
                    <a:pt x="53975" y="3302"/>
                    <a:pt x="64897" y="14097"/>
                  </a:cubicBezTo>
                  <a:moveTo>
                    <a:pt x="11303" y="68199"/>
                  </a:moveTo>
                  <a:lnTo>
                    <a:pt x="38100" y="41148"/>
                  </a:lnTo>
                  <a:lnTo>
                    <a:pt x="76200" y="41148"/>
                  </a:lnTo>
                  <a:lnTo>
                    <a:pt x="76200" y="3385947"/>
                  </a:lnTo>
                  <a:lnTo>
                    <a:pt x="38100" y="3385947"/>
                  </a:lnTo>
                  <a:lnTo>
                    <a:pt x="11303" y="3358896"/>
                  </a:lnTo>
                  <a:lnTo>
                    <a:pt x="445135" y="2929382"/>
                  </a:lnTo>
                  <a:lnTo>
                    <a:pt x="471932" y="2956433"/>
                  </a:lnTo>
                  <a:lnTo>
                    <a:pt x="433832" y="2956433"/>
                  </a:lnTo>
                  <a:lnTo>
                    <a:pt x="433832" y="470662"/>
                  </a:lnTo>
                  <a:lnTo>
                    <a:pt x="471932" y="470662"/>
                  </a:lnTo>
                  <a:lnTo>
                    <a:pt x="445135" y="497713"/>
                  </a:lnTo>
                  <a:lnTo>
                    <a:pt x="11303" y="68199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2" name="Freeform 142"/>
            <p:cNvSpPr/>
            <p:nvPr/>
          </p:nvSpPr>
          <p:spPr>
            <a:xfrm>
              <a:off x="5580507" y="-2921"/>
              <a:ext cx="510159" cy="3426968"/>
            </a:xfrm>
            <a:custGeom>
              <a:avLst/>
              <a:gdLst/>
              <a:ahLst/>
              <a:cxnLst/>
              <a:rect l="l" t="t" r="r" b="b"/>
              <a:pathLst>
                <a:path w="510159" h="3426968">
                  <a:moveTo>
                    <a:pt x="510032" y="41021"/>
                  </a:moveTo>
                  <a:lnTo>
                    <a:pt x="510032" y="3385820"/>
                  </a:lnTo>
                  <a:cubicBezTo>
                    <a:pt x="510032" y="3401187"/>
                    <a:pt x="500761" y="3415030"/>
                    <a:pt x="486537" y="3420999"/>
                  </a:cubicBezTo>
                  <a:cubicBezTo>
                    <a:pt x="472313" y="3426968"/>
                    <a:pt x="455930" y="3423666"/>
                    <a:pt x="445008" y="3412871"/>
                  </a:cubicBezTo>
                  <a:lnTo>
                    <a:pt x="11303" y="2983357"/>
                  </a:lnTo>
                  <a:cubicBezTo>
                    <a:pt x="4064" y="2976245"/>
                    <a:pt x="0" y="2966466"/>
                    <a:pt x="0" y="2956306"/>
                  </a:cubicBezTo>
                  <a:lnTo>
                    <a:pt x="0" y="470535"/>
                  </a:lnTo>
                  <a:cubicBezTo>
                    <a:pt x="0" y="460375"/>
                    <a:pt x="4064" y="450596"/>
                    <a:pt x="11303" y="443484"/>
                  </a:cubicBezTo>
                  <a:lnTo>
                    <a:pt x="445135" y="13970"/>
                  </a:lnTo>
                  <a:cubicBezTo>
                    <a:pt x="456057" y="3175"/>
                    <a:pt x="472440" y="0"/>
                    <a:pt x="486664" y="5842"/>
                  </a:cubicBezTo>
                  <a:cubicBezTo>
                    <a:pt x="500888" y="11684"/>
                    <a:pt x="510159" y="25654"/>
                    <a:pt x="510159" y="41021"/>
                  </a:cubicBezTo>
                  <a:moveTo>
                    <a:pt x="433959" y="41021"/>
                  </a:moveTo>
                  <a:lnTo>
                    <a:pt x="472059" y="41021"/>
                  </a:lnTo>
                  <a:lnTo>
                    <a:pt x="498856" y="68072"/>
                  </a:lnTo>
                  <a:lnTo>
                    <a:pt x="65024" y="497586"/>
                  </a:lnTo>
                  <a:lnTo>
                    <a:pt x="38227" y="470535"/>
                  </a:lnTo>
                  <a:lnTo>
                    <a:pt x="76327" y="470535"/>
                  </a:lnTo>
                  <a:lnTo>
                    <a:pt x="76327" y="2956306"/>
                  </a:lnTo>
                  <a:lnTo>
                    <a:pt x="38227" y="2956306"/>
                  </a:lnTo>
                  <a:lnTo>
                    <a:pt x="65024" y="2929255"/>
                  </a:lnTo>
                  <a:lnTo>
                    <a:pt x="498856" y="3358769"/>
                  </a:lnTo>
                  <a:lnTo>
                    <a:pt x="472059" y="3385820"/>
                  </a:lnTo>
                  <a:lnTo>
                    <a:pt x="433959" y="3385820"/>
                  </a:lnTo>
                  <a:lnTo>
                    <a:pt x="433959" y="41021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3" name="Freeform 143"/>
            <p:cNvSpPr/>
            <p:nvPr/>
          </p:nvSpPr>
          <p:spPr>
            <a:xfrm>
              <a:off x="0" y="0"/>
              <a:ext cx="6090539" cy="3420999"/>
            </a:xfrm>
            <a:custGeom>
              <a:avLst/>
              <a:gdLst/>
              <a:ahLst/>
              <a:cxnLst/>
              <a:rect l="l" t="t" r="r" b="b"/>
              <a:pathLst>
                <a:path w="6090539" h="3420999">
                  <a:moveTo>
                    <a:pt x="38100" y="0"/>
                  </a:moveTo>
                  <a:lnTo>
                    <a:pt x="6052439" y="0"/>
                  </a:lnTo>
                  <a:cubicBezTo>
                    <a:pt x="6073521" y="0"/>
                    <a:pt x="6090539" y="17018"/>
                    <a:pt x="6090539" y="38100"/>
                  </a:cubicBezTo>
                  <a:lnTo>
                    <a:pt x="6090539" y="3382899"/>
                  </a:lnTo>
                  <a:cubicBezTo>
                    <a:pt x="6090539" y="3403981"/>
                    <a:pt x="6073521" y="3420999"/>
                    <a:pt x="6052439" y="3420999"/>
                  </a:cubicBezTo>
                  <a:lnTo>
                    <a:pt x="38100" y="3420999"/>
                  </a:lnTo>
                  <a:cubicBezTo>
                    <a:pt x="17018" y="3420999"/>
                    <a:pt x="0" y="3403981"/>
                    <a:pt x="0" y="3382899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3382899"/>
                  </a:lnTo>
                  <a:lnTo>
                    <a:pt x="38100" y="3382899"/>
                  </a:lnTo>
                  <a:lnTo>
                    <a:pt x="38100" y="3344799"/>
                  </a:lnTo>
                  <a:lnTo>
                    <a:pt x="6052439" y="3344799"/>
                  </a:lnTo>
                  <a:lnTo>
                    <a:pt x="6052439" y="3382899"/>
                  </a:lnTo>
                  <a:lnTo>
                    <a:pt x="6014339" y="3382899"/>
                  </a:lnTo>
                  <a:lnTo>
                    <a:pt x="6014339" y="38100"/>
                  </a:lnTo>
                  <a:lnTo>
                    <a:pt x="6052439" y="38100"/>
                  </a:lnTo>
                  <a:lnTo>
                    <a:pt x="6052439" y="76200"/>
                  </a:lnTo>
                  <a:lnTo>
                    <a:pt x="38100" y="76200"/>
                  </a:lnTo>
                  <a:close/>
                  <a:moveTo>
                    <a:pt x="471932" y="429514"/>
                  </a:moveTo>
                  <a:lnTo>
                    <a:pt x="5618607" y="429514"/>
                  </a:lnTo>
                  <a:cubicBezTo>
                    <a:pt x="5639689" y="429514"/>
                    <a:pt x="5656707" y="446532"/>
                    <a:pt x="5656707" y="467614"/>
                  </a:cubicBezTo>
                  <a:lnTo>
                    <a:pt x="5656707" y="2953385"/>
                  </a:lnTo>
                  <a:cubicBezTo>
                    <a:pt x="5656707" y="2974467"/>
                    <a:pt x="5639689" y="2991485"/>
                    <a:pt x="5618607" y="2991485"/>
                  </a:cubicBezTo>
                  <a:lnTo>
                    <a:pt x="471932" y="2991485"/>
                  </a:lnTo>
                  <a:cubicBezTo>
                    <a:pt x="450850" y="2991485"/>
                    <a:pt x="433832" y="2974467"/>
                    <a:pt x="433832" y="2953385"/>
                  </a:cubicBezTo>
                  <a:lnTo>
                    <a:pt x="433832" y="467614"/>
                  </a:lnTo>
                  <a:cubicBezTo>
                    <a:pt x="433832" y="446532"/>
                    <a:pt x="450850" y="429514"/>
                    <a:pt x="471932" y="429514"/>
                  </a:cubicBezTo>
                  <a:moveTo>
                    <a:pt x="471932" y="505714"/>
                  </a:moveTo>
                  <a:lnTo>
                    <a:pt x="471932" y="467614"/>
                  </a:lnTo>
                  <a:lnTo>
                    <a:pt x="510032" y="467614"/>
                  </a:lnTo>
                  <a:lnTo>
                    <a:pt x="510032" y="2953385"/>
                  </a:lnTo>
                  <a:lnTo>
                    <a:pt x="471932" y="2953385"/>
                  </a:lnTo>
                  <a:lnTo>
                    <a:pt x="471932" y="2915285"/>
                  </a:lnTo>
                  <a:lnTo>
                    <a:pt x="5618607" y="2915285"/>
                  </a:lnTo>
                  <a:lnTo>
                    <a:pt x="5618607" y="2953385"/>
                  </a:lnTo>
                  <a:lnTo>
                    <a:pt x="5580507" y="2953385"/>
                  </a:lnTo>
                  <a:lnTo>
                    <a:pt x="5580507" y="467614"/>
                  </a:lnTo>
                  <a:lnTo>
                    <a:pt x="5618607" y="467614"/>
                  </a:lnTo>
                  <a:lnTo>
                    <a:pt x="5618607" y="505714"/>
                  </a:lnTo>
                  <a:lnTo>
                    <a:pt x="471932" y="505714"/>
                  </a:lnTo>
                  <a:close/>
                  <a:moveTo>
                    <a:pt x="64897" y="11049"/>
                  </a:moveTo>
                  <a:lnTo>
                    <a:pt x="498729" y="440563"/>
                  </a:lnTo>
                  <a:lnTo>
                    <a:pt x="445135" y="494665"/>
                  </a:lnTo>
                  <a:lnTo>
                    <a:pt x="11303" y="65151"/>
                  </a:lnTo>
                  <a:close/>
                  <a:moveTo>
                    <a:pt x="11303" y="3355848"/>
                  </a:moveTo>
                  <a:lnTo>
                    <a:pt x="445135" y="2926334"/>
                  </a:lnTo>
                  <a:lnTo>
                    <a:pt x="498729" y="2980436"/>
                  </a:lnTo>
                  <a:lnTo>
                    <a:pt x="64897" y="3409950"/>
                  </a:lnTo>
                  <a:close/>
                  <a:moveTo>
                    <a:pt x="6079363" y="65151"/>
                  </a:moveTo>
                  <a:lnTo>
                    <a:pt x="5645404" y="494792"/>
                  </a:lnTo>
                  <a:lnTo>
                    <a:pt x="5591810" y="440690"/>
                  </a:lnTo>
                  <a:lnTo>
                    <a:pt x="6025642" y="11049"/>
                  </a:lnTo>
                  <a:close/>
                  <a:moveTo>
                    <a:pt x="6025642" y="3409950"/>
                  </a:moveTo>
                  <a:lnTo>
                    <a:pt x="5591810" y="2980436"/>
                  </a:lnTo>
                  <a:lnTo>
                    <a:pt x="5645404" y="2926334"/>
                  </a:lnTo>
                  <a:lnTo>
                    <a:pt x="6079236" y="335584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4" name="TextBox 144"/>
            <p:cNvSpPr txBox="1"/>
            <p:nvPr/>
          </p:nvSpPr>
          <p:spPr>
            <a:xfrm>
              <a:off x="0" y="0"/>
              <a:ext cx="6090600" cy="342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ress Start 2P"/>
                </a:rPr>
                <a:t>BACK TO MENU</a:t>
              </a:r>
            </a:p>
          </p:txBody>
        </p:sp>
      </p:grpSp>
      <p:sp>
        <p:nvSpPr>
          <p:cNvPr id="145" name="Freeform 145"/>
          <p:cNvSpPr/>
          <p:nvPr/>
        </p:nvSpPr>
        <p:spPr>
          <a:xfrm flipH="1">
            <a:off x="12741900" y="414250"/>
            <a:ext cx="5546100" cy="9872750"/>
          </a:xfrm>
          <a:custGeom>
            <a:avLst/>
            <a:gdLst/>
            <a:ahLst/>
            <a:cxnLst/>
            <a:rect l="l" t="t" r="r" b="b"/>
            <a:pathLst>
              <a:path w="5546100" h="9872750">
                <a:moveTo>
                  <a:pt x="5546100" y="0"/>
                </a:moveTo>
                <a:lnTo>
                  <a:pt x="0" y="0"/>
                </a:lnTo>
                <a:lnTo>
                  <a:pt x="0" y="9872750"/>
                </a:lnTo>
                <a:lnTo>
                  <a:pt x="5546100" y="9872750"/>
                </a:lnTo>
                <a:lnTo>
                  <a:pt x="55461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6" name="Group 146"/>
          <p:cNvGrpSpPr/>
          <p:nvPr/>
        </p:nvGrpSpPr>
        <p:grpSpPr>
          <a:xfrm>
            <a:off x="2847925" y="1996625"/>
            <a:ext cx="1023750" cy="1000950"/>
            <a:chOff x="0" y="0"/>
            <a:chExt cx="1365000" cy="1334600"/>
          </a:xfrm>
        </p:grpSpPr>
        <p:sp>
          <p:nvSpPr>
            <p:cNvPr id="147" name="Freeform 14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48" name="Freeform 14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49" name="Freeform 14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50" name="Freeform 15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51" name="Freeform 15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52" name="Freeform 15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3" name="Freeform 15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4" name="Freeform 15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5" name="Freeform 15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6" name="Freeform 15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7" name="Freeform 15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8" name="Freeform 15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9" name="TextBox 15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3</a:t>
              </a:r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1662825" y="1996625"/>
            <a:ext cx="1023750" cy="1000950"/>
            <a:chOff x="0" y="0"/>
            <a:chExt cx="1365000" cy="1334600"/>
          </a:xfrm>
        </p:grpSpPr>
        <p:sp>
          <p:nvSpPr>
            <p:cNvPr id="161" name="Freeform 16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62" name="Freeform 16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63" name="Freeform 16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64" name="Freeform 16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65" name="Freeform 16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66" name="Freeform 16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7" name="Freeform 16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8" name="Freeform 16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9" name="Freeform 16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0" name="Freeform 17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1" name="Freeform 17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2" name="Freeform 17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3" name="TextBox 17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2</a:t>
              </a:r>
            </a:p>
          </p:txBody>
        </p:sp>
      </p:grpSp>
      <p:sp>
        <p:nvSpPr>
          <p:cNvPr id="174" name="TextBox 174"/>
          <p:cNvSpPr txBox="1"/>
          <p:nvPr/>
        </p:nvSpPr>
        <p:spPr>
          <a:xfrm>
            <a:off x="4717375" y="2225850"/>
            <a:ext cx="7933350" cy="2199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Arimo"/>
              </a:rPr>
              <a:t>The Mangle (formerly Funtime Foxy) is the result of when toddlers get a take-apart-&amp;-put-back-together attraction and make it a mess of parts.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8008075" y="8718225"/>
            <a:ext cx="5409150" cy="819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Times New Roman"/>
              </a:rPr>
              <a:t>First Active: Night 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076" b="-310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25" y="100950"/>
            <a:ext cx="416655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IM Fell English SC"/>
              </a:rPr>
              <a:t>EXTRAS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77725" y="1996625"/>
            <a:ext cx="1023750" cy="1000950"/>
            <a:chOff x="0" y="0"/>
            <a:chExt cx="1365000" cy="1334600"/>
          </a:xfrm>
        </p:grpSpPr>
        <p:sp>
          <p:nvSpPr>
            <p:cNvPr id="5" name="Freeform 5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77725" y="3037825"/>
            <a:ext cx="1023750" cy="1000950"/>
            <a:chOff x="0" y="0"/>
            <a:chExt cx="1365000" cy="1334600"/>
          </a:xfrm>
        </p:grpSpPr>
        <p:sp>
          <p:nvSpPr>
            <p:cNvPr id="19" name="Freeform 19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4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662825" y="3037825"/>
            <a:ext cx="1023750" cy="1000950"/>
            <a:chOff x="0" y="0"/>
            <a:chExt cx="1365000" cy="1334600"/>
          </a:xfrm>
        </p:grpSpPr>
        <p:sp>
          <p:nvSpPr>
            <p:cNvPr id="33" name="Freeform 33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5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2847925" y="3037825"/>
            <a:ext cx="1023750" cy="1000950"/>
            <a:chOff x="0" y="0"/>
            <a:chExt cx="1365000" cy="1334600"/>
          </a:xfrm>
        </p:grpSpPr>
        <p:sp>
          <p:nvSpPr>
            <p:cNvPr id="47" name="Freeform 4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48" name="Freeform 4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6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477725" y="4079025"/>
            <a:ext cx="1023750" cy="1000950"/>
            <a:chOff x="0" y="0"/>
            <a:chExt cx="1365000" cy="1334600"/>
          </a:xfrm>
        </p:grpSpPr>
        <p:sp>
          <p:nvSpPr>
            <p:cNvPr id="61" name="Freeform 6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62" name="Freeform 6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63" name="Freeform 6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65" name="Freeform 6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66" name="Freeform 6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8" name="Freeform 6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9" name="Freeform 6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0" name="Freeform 7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2" name="Freeform 7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7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662825" y="4079025"/>
            <a:ext cx="1023750" cy="1000950"/>
            <a:chOff x="0" y="0"/>
            <a:chExt cx="1365000" cy="1334600"/>
          </a:xfrm>
        </p:grpSpPr>
        <p:sp>
          <p:nvSpPr>
            <p:cNvPr id="75" name="Freeform 75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76" name="Freeform 76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77" name="Freeform 77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78" name="Freeform 78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80" name="Freeform 80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1" name="Freeform 81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2" name="Freeform 82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4" name="Freeform 84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5" name="Freeform 85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6" name="Freeform 86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7" name="TextBox 87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8</a:t>
              </a: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2847925" y="4079025"/>
            <a:ext cx="1023750" cy="1000950"/>
            <a:chOff x="0" y="0"/>
            <a:chExt cx="1365000" cy="1334600"/>
          </a:xfrm>
        </p:grpSpPr>
        <p:sp>
          <p:nvSpPr>
            <p:cNvPr id="89" name="Freeform 89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90" name="Freeform 90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91" name="Freeform 91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93" name="Freeform 93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94" name="Freeform 94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7" name="Freeform 97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8" name="Freeform 98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9" name="Freeform 99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1" name="TextBox 101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9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477725" y="5120225"/>
            <a:ext cx="1644750" cy="1000950"/>
            <a:chOff x="0" y="0"/>
            <a:chExt cx="2193000" cy="1334600"/>
          </a:xfrm>
        </p:grpSpPr>
        <p:sp>
          <p:nvSpPr>
            <p:cNvPr id="103" name="Freeform 103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104" name="Freeform 104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FFFF33"/>
            </a:solidFill>
          </p:spPr>
        </p:sp>
        <p:sp>
          <p:nvSpPr>
            <p:cNvPr id="105" name="Freeform 105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CCCC00"/>
            </a:solidFill>
          </p:spPr>
        </p:sp>
        <p:sp>
          <p:nvSpPr>
            <p:cNvPr id="106" name="Freeform 106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FFFF66"/>
            </a:solidFill>
          </p:spPr>
        </p:sp>
        <p:sp>
          <p:nvSpPr>
            <p:cNvPr id="107" name="Freeform 107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999900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9" name="Freeform 109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0" name="Freeform 110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1" name="Freeform 111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3" name="Freeform 113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4" name="Freeform 114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5" name="TextBox 115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116" name="Group 116"/>
          <p:cNvGrpSpPr/>
          <p:nvPr/>
        </p:nvGrpSpPr>
        <p:grpSpPr>
          <a:xfrm>
            <a:off x="2226925" y="5120225"/>
            <a:ext cx="1644750" cy="1000950"/>
            <a:chOff x="0" y="0"/>
            <a:chExt cx="2193000" cy="1334600"/>
          </a:xfrm>
        </p:grpSpPr>
        <p:sp>
          <p:nvSpPr>
            <p:cNvPr id="117" name="Freeform 117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18" name="Freeform 118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19" name="Freeform 119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20" name="Freeform 120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21" name="Freeform 121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22" name="Freeform 122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3" name="Freeform 123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4" name="Freeform 124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5" name="Freeform 125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6" name="Freeform 126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7" name="Freeform 127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8" name="Freeform 128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29" name="TextBox 129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11</a:t>
              </a:r>
            </a:p>
          </p:txBody>
        </p:sp>
      </p:grpSp>
      <p:sp>
        <p:nvSpPr>
          <p:cNvPr id="130" name="TextBox 130"/>
          <p:cNvSpPr txBox="1"/>
          <p:nvPr/>
        </p:nvSpPr>
        <p:spPr>
          <a:xfrm>
            <a:off x="8744475" y="187425"/>
            <a:ext cx="5110350" cy="742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</a:rPr>
              <a:t>Golden Freddy</a:t>
            </a:r>
          </a:p>
        </p:txBody>
      </p:sp>
      <p:grpSp>
        <p:nvGrpSpPr>
          <p:cNvPr id="131" name="Group 131"/>
          <p:cNvGrpSpPr/>
          <p:nvPr/>
        </p:nvGrpSpPr>
        <p:grpSpPr>
          <a:xfrm>
            <a:off x="-28575" y="7732875"/>
            <a:ext cx="4567950" cy="2565750"/>
            <a:chOff x="0" y="0"/>
            <a:chExt cx="6090600" cy="3421000"/>
          </a:xfrm>
        </p:grpSpPr>
        <p:sp>
          <p:nvSpPr>
            <p:cNvPr id="132" name="Freeform 132"/>
            <p:cNvSpPr/>
            <p:nvPr/>
          </p:nvSpPr>
          <p:spPr>
            <a:xfrm>
              <a:off x="471932" y="467614"/>
              <a:ext cx="5146675" cy="2485771"/>
            </a:xfrm>
            <a:custGeom>
              <a:avLst/>
              <a:gdLst/>
              <a:ahLst/>
              <a:cxnLst/>
              <a:rect l="l" t="t" r="r" b="b"/>
              <a:pathLst>
                <a:path w="5146675" h="2485771">
                  <a:moveTo>
                    <a:pt x="0" y="0"/>
                  </a:moveTo>
                  <a:lnTo>
                    <a:pt x="5146675" y="0"/>
                  </a:lnTo>
                  <a:lnTo>
                    <a:pt x="5146675" y="2485771"/>
                  </a:lnTo>
                  <a:lnTo>
                    <a:pt x="0" y="2485771"/>
                  </a:lnTo>
                  <a:close/>
                </a:path>
              </a:pathLst>
            </a:custGeom>
            <a:solidFill>
              <a:srgbClr val="434343"/>
            </a:solidFill>
          </p:spPr>
        </p:sp>
        <p:sp>
          <p:nvSpPr>
            <p:cNvPr id="133" name="Freeform 133"/>
            <p:cNvSpPr/>
            <p:nvPr/>
          </p:nvSpPr>
          <p:spPr>
            <a:xfrm>
              <a:off x="38100" y="38100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0"/>
                  </a:moveTo>
                  <a:lnTo>
                    <a:pt x="6014339" y="0"/>
                  </a:lnTo>
                  <a:lnTo>
                    <a:pt x="5580507" y="429514"/>
                  </a:lnTo>
                  <a:lnTo>
                    <a:pt x="433832" y="429514"/>
                  </a:lnTo>
                  <a:close/>
                </a:path>
              </a:pathLst>
            </a:custGeom>
            <a:solidFill>
              <a:srgbClr val="686868"/>
            </a:solidFill>
          </p:spPr>
        </p:sp>
        <p:sp>
          <p:nvSpPr>
            <p:cNvPr id="134" name="Freeform 134"/>
            <p:cNvSpPr/>
            <p:nvPr/>
          </p:nvSpPr>
          <p:spPr>
            <a:xfrm>
              <a:off x="38100" y="2953385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429514"/>
                  </a:moveTo>
                  <a:lnTo>
                    <a:pt x="433832" y="0"/>
                  </a:lnTo>
                  <a:lnTo>
                    <a:pt x="5580507" y="0"/>
                  </a:lnTo>
                  <a:lnTo>
                    <a:pt x="6014339" y="429514"/>
                  </a:lnTo>
                  <a:close/>
                </a:path>
              </a:pathLst>
            </a:custGeom>
            <a:solidFill>
              <a:srgbClr val="353535"/>
            </a:solidFill>
          </p:spPr>
        </p:sp>
        <p:sp>
          <p:nvSpPr>
            <p:cNvPr id="135" name="Freeform 135"/>
            <p:cNvSpPr/>
            <p:nvPr/>
          </p:nvSpPr>
          <p:spPr>
            <a:xfrm>
              <a:off x="38100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0" y="0"/>
                  </a:moveTo>
                  <a:lnTo>
                    <a:pt x="433832" y="429514"/>
                  </a:lnTo>
                  <a:lnTo>
                    <a:pt x="433832" y="2915285"/>
                  </a:lnTo>
                  <a:lnTo>
                    <a:pt x="0" y="3344799"/>
                  </a:lnTo>
                  <a:close/>
                </a:path>
              </a:pathLst>
            </a:custGeom>
            <a:solidFill>
              <a:srgbClr val="8E8E8E"/>
            </a:solidFill>
          </p:spPr>
        </p:sp>
        <p:sp>
          <p:nvSpPr>
            <p:cNvPr id="136" name="Freeform 136"/>
            <p:cNvSpPr/>
            <p:nvPr/>
          </p:nvSpPr>
          <p:spPr>
            <a:xfrm>
              <a:off x="5618607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433832" y="0"/>
                  </a:moveTo>
                  <a:lnTo>
                    <a:pt x="433832" y="3344799"/>
                  </a:lnTo>
                  <a:lnTo>
                    <a:pt x="0" y="2915285"/>
                  </a:lnTo>
                  <a:lnTo>
                    <a:pt x="0" y="429514"/>
                  </a:lnTo>
                  <a:close/>
                </a:path>
              </a:pathLst>
            </a:custGeom>
            <a:solidFill>
              <a:srgbClr val="282828"/>
            </a:solidFill>
          </p:spPr>
        </p:sp>
        <p:sp>
          <p:nvSpPr>
            <p:cNvPr id="137" name="Freeform 137"/>
            <p:cNvSpPr/>
            <p:nvPr/>
          </p:nvSpPr>
          <p:spPr>
            <a:xfrm>
              <a:off x="38100" y="38100"/>
              <a:ext cx="6014339" cy="3344799"/>
            </a:xfrm>
            <a:custGeom>
              <a:avLst/>
              <a:gdLst/>
              <a:ahLst/>
              <a:cxnLst/>
              <a:rect l="l" t="t" r="r" b="b"/>
              <a:pathLst>
                <a:path w="6014339" h="3344799">
                  <a:moveTo>
                    <a:pt x="0" y="0"/>
                  </a:moveTo>
                  <a:lnTo>
                    <a:pt x="6014339" y="0"/>
                  </a:lnTo>
                  <a:lnTo>
                    <a:pt x="6014339" y="3344799"/>
                  </a:lnTo>
                  <a:lnTo>
                    <a:pt x="0" y="3344799"/>
                  </a:lnTo>
                  <a:close/>
                  <a:moveTo>
                    <a:pt x="433832" y="429514"/>
                  </a:moveTo>
                  <a:lnTo>
                    <a:pt x="5580507" y="429514"/>
                  </a:lnTo>
                  <a:lnTo>
                    <a:pt x="5580507" y="2915285"/>
                  </a:lnTo>
                  <a:lnTo>
                    <a:pt x="433832" y="2915285"/>
                  </a:lnTo>
                  <a:close/>
                  <a:moveTo>
                    <a:pt x="0" y="0"/>
                  </a:moveTo>
                  <a:lnTo>
                    <a:pt x="433832" y="429514"/>
                  </a:lnTo>
                  <a:moveTo>
                    <a:pt x="0" y="3344799"/>
                  </a:moveTo>
                  <a:lnTo>
                    <a:pt x="433832" y="2915285"/>
                  </a:lnTo>
                  <a:moveTo>
                    <a:pt x="6014339" y="0"/>
                  </a:moveTo>
                  <a:lnTo>
                    <a:pt x="5580507" y="429514"/>
                  </a:lnTo>
                  <a:moveTo>
                    <a:pt x="6014339" y="3344799"/>
                  </a:moveTo>
                  <a:lnTo>
                    <a:pt x="5580507" y="2915285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8" name="Freeform 138"/>
            <p:cNvSpPr/>
            <p:nvPr/>
          </p:nvSpPr>
          <p:spPr>
            <a:xfrm>
              <a:off x="433832" y="429514"/>
              <a:ext cx="5222875" cy="2561971"/>
            </a:xfrm>
            <a:custGeom>
              <a:avLst/>
              <a:gdLst/>
              <a:ahLst/>
              <a:cxnLst/>
              <a:rect l="l" t="t" r="r" b="b"/>
              <a:pathLst>
                <a:path w="5222875" h="2561971">
                  <a:moveTo>
                    <a:pt x="38100" y="0"/>
                  </a:moveTo>
                  <a:lnTo>
                    <a:pt x="5184775" y="0"/>
                  </a:lnTo>
                  <a:cubicBezTo>
                    <a:pt x="5205857" y="0"/>
                    <a:pt x="5222875" y="17018"/>
                    <a:pt x="5222875" y="38100"/>
                  </a:cubicBezTo>
                  <a:lnTo>
                    <a:pt x="5222875" y="2523871"/>
                  </a:lnTo>
                  <a:cubicBezTo>
                    <a:pt x="5222875" y="2544953"/>
                    <a:pt x="5205857" y="2561971"/>
                    <a:pt x="5184775" y="2561971"/>
                  </a:cubicBezTo>
                  <a:lnTo>
                    <a:pt x="38100" y="2561971"/>
                  </a:lnTo>
                  <a:cubicBezTo>
                    <a:pt x="17018" y="2561971"/>
                    <a:pt x="0" y="2544953"/>
                    <a:pt x="0" y="2523871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2523871"/>
                  </a:lnTo>
                  <a:lnTo>
                    <a:pt x="38100" y="2523871"/>
                  </a:lnTo>
                  <a:lnTo>
                    <a:pt x="38100" y="2485771"/>
                  </a:lnTo>
                  <a:lnTo>
                    <a:pt x="5184775" y="2485771"/>
                  </a:lnTo>
                  <a:lnTo>
                    <a:pt x="5184775" y="2523871"/>
                  </a:lnTo>
                  <a:lnTo>
                    <a:pt x="5146675" y="2523871"/>
                  </a:lnTo>
                  <a:lnTo>
                    <a:pt x="5146675" y="38100"/>
                  </a:lnTo>
                  <a:lnTo>
                    <a:pt x="5184775" y="38100"/>
                  </a:lnTo>
                  <a:lnTo>
                    <a:pt x="518477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39" name="Freeform 139"/>
            <p:cNvSpPr/>
            <p:nvPr/>
          </p:nvSpPr>
          <p:spPr>
            <a:xfrm>
              <a:off x="-3048" y="0"/>
              <a:ext cx="6096508" cy="505841"/>
            </a:xfrm>
            <a:custGeom>
              <a:avLst/>
              <a:gdLst/>
              <a:ahLst/>
              <a:cxnLst/>
              <a:rect l="l" t="t" r="r" b="b"/>
              <a:pathLst>
                <a:path w="6096508" h="505841">
                  <a:moveTo>
                    <a:pt x="41148" y="0"/>
                  </a:moveTo>
                  <a:lnTo>
                    <a:pt x="6055487" y="0"/>
                  </a:lnTo>
                  <a:cubicBezTo>
                    <a:pt x="6070981" y="0"/>
                    <a:pt x="6084824" y="9271"/>
                    <a:pt x="6090666" y="23622"/>
                  </a:cubicBezTo>
                  <a:cubicBezTo>
                    <a:pt x="6096508" y="37973"/>
                    <a:pt x="6093206" y="54356"/>
                    <a:pt x="6082284" y="65151"/>
                  </a:cubicBezTo>
                  <a:lnTo>
                    <a:pt x="5648452" y="494792"/>
                  </a:lnTo>
                  <a:cubicBezTo>
                    <a:pt x="5641340" y="501904"/>
                    <a:pt x="5631688" y="505841"/>
                    <a:pt x="5621655" y="505841"/>
                  </a:cubicBezTo>
                  <a:lnTo>
                    <a:pt x="474980" y="505841"/>
                  </a:lnTo>
                  <a:cubicBezTo>
                    <a:pt x="464947" y="505841"/>
                    <a:pt x="455295" y="501904"/>
                    <a:pt x="448183" y="494792"/>
                  </a:cubicBezTo>
                  <a:lnTo>
                    <a:pt x="14351" y="65151"/>
                  </a:lnTo>
                  <a:cubicBezTo>
                    <a:pt x="3429" y="54356"/>
                    <a:pt x="0" y="37846"/>
                    <a:pt x="5969" y="23622"/>
                  </a:cubicBezTo>
                  <a:cubicBezTo>
                    <a:pt x="11938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945" y="11049"/>
                  </a:lnTo>
                  <a:lnTo>
                    <a:pt x="501777" y="440563"/>
                  </a:lnTo>
                  <a:lnTo>
                    <a:pt x="474980" y="467614"/>
                  </a:lnTo>
                  <a:lnTo>
                    <a:pt x="474980" y="429514"/>
                  </a:lnTo>
                  <a:lnTo>
                    <a:pt x="5621655" y="429514"/>
                  </a:lnTo>
                  <a:lnTo>
                    <a:pt x="5621655" y="467614"/>
                  </a:lnTo>
                  <a:lnTo>
                    <a:pt x="5594858" y="440563"/>
                  </a:lnTo>
                  <a:lnTo>
                    <a:pt x="6028690" y="11049"/>
                  </a:lnTo>
                  <a:lnTo>
                    <a:pt x="6055487" y="38100"/>
                  </a:lnTo>
                  <a:lnTo>
                    <a:pt x="6055487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0" name="Freeform 140"/>
            <p:cNvSpPr/>
            <p:nvPr/>
          </p:nvSpPr>
          <p:spPr>
            <a:xfrm>
              <a:off x="-2921" y="2915285"/>
              <a:ext cx="6096508" cy="505714"/>
            </a:xfrm>
            <a:custGeom>
              <a:avLst/>
              <a:gdLst/>
              <a:ahLst/>
              <a:cxnLst/>
              <a:rect l="l" t="t" r="r" b="b"/>
              <a:pathLst>
                <a:path w="6096508" h="505714">
                  <a:moveTo>
                    <a:pt x="14224" y="440563"/>
                  </a:moveTo>
                  <a:lnTo>
                    <a:pt x="448056" y="11049"/>
                  </a:lnTo>
                  <a:cubicBezTo>
                    <a:pt x="455168" y="3937"/>
                    <a:pt x="464820" y="0"/>
                    <a:pt x="474853" y="0"/>
                  </a:cubicBezTo>
                  <a:lnTo>
                    <a:pt x="5621528" y="0"/>
                  </a:lnTo>
                  <a:cubicBezTo>
                    <a:pt x="5631561" y="0"/>
                    <a:pt x="5641213" y="3937"/>
                    <a:pt x="5648325" y="11049"/>
                  </a:cubicBezTo>
                  <a:lnTo>
                    <a:pt x="6082157" y="440563"/>
                  </a:lnTo>
                  <a:cubicBezTo>
                    <a:pt x="6093079" y="451485"/>
                    <a:pt x="6096508" y="467868"/>
                    <a:pt x="6090539" y="482092"/>
                  </a:cubicBezTo>
                  <a:cubicBezTo>
                    <a:pt x="6084570" y="496316"/>
                    <a:pt x="6070727" y="505714"/>
                    <a:pt x="6055360" y="505714"/>
                  </a:cubicBezTo>
                  <a:lnTo>
                    <a:pt x="41021" y="505714"/>
                  </a:lnTo>
                  <a:cubicBezTo>
                    <a:pt x="25527" y="505714"/>
                    <a:pt x="11684" y="496443"/>
                    <a:pt x="5842" y="482092"/>
                  </a:cubicBezTo>
                  <a:cubicBezTo>
                    <a:pt x="0" y="467741"/>
                    <a:pt x="3302" y="451358"/>
                    <a:pt x="14224" y="440563"/>
                  </a:cubicBezTo>
                  <a:moveTo>
                    <a:pt x="67818" y="494665"/>
                  </a:moveTo>
                  <a:lnTo>
                    <a:pt x="41021" y="467614"/>
                  </a:lnTo>
                  <a:lnTo>
                    <a:pt x="41021" y="429514"/>
                  </a:lnTo>
                  <a:lnTo>
                    <a:pt x="6055360" y="429514"/>
                  </a:lnTo>
                  <a:lnTo>
                    <a:pt x="6055360" y="467614"/>
                  </a:lnTo>
                  <a:lnTo>
                    <a:pt x="6028563" y="494665"/>
                  </a:lnTo>
                  <a:lnTo>
                    <a:pt x="5594731" y="65151"/>
                  </a:lnTo>
                  <a:lnTo>
                    <a:pt x="5621528" y="38100"/>
                  </a:lnTo>
                  <a:lnTo>
                    <a:pt x="5621528" y="76200"/>
                  </a:lnTo>
                  <a:lnTo>
                    <a:pt x="474853" y="76200"/>
                  </a:lnTo>
                  <a:lnTo>
                    <a:pt x="474853" y="38100"/>
                  </a:lnTo>
                  <a:lnTo>
                    <a:pt x="501650" y="65151"/>
                  </a:lnTo>
                  <a:lnTo>
                    <a:pt x="67818" y="494665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1" name="Freeform 141"/>
            <p:cNvSpPr/>
            <p:nvPr/>
          </p:nvSpPr>
          <p:spPr>
            <a:xfrm>
              <a:off x="0" y="-3048"/>
              <a:ext cx="510032" cy="3426968"/>
            </a:xfrm>
            <a:custGeom>
              <a:avLst/>
              <a:gdLst/>
              <a:ahLst/>
              <a:cxnLst/>
              <a:rect l="l" t="t" r="r" b="b"/>
              <a:pathLst>
                <a:path w="510032" h="3426968">
                  <a:moveTo>
                    <a:pt x="64897" y="14097"/>
                  </a:moveTo>
                  <a:lnTo>
                    <a:pt x="498729" y="443611"/>
                  </a:lnTo>
                  <a:cubicBezTo>
                    <a:pt x="505968" y="450723"/>
                    <a:pt x="510032" y="460502"/>
                    <a:pt x="510032" y="470662"/>
                  </a:cubicBezTo>
                  <a:lnTo>
                    <a:pt x="510032" y="2956433"/>
                  </a:lnTo>
                  <a:cubicBezTo>
                    <a:pt x="510032" y="2966593"/>
                    <a:pt x="505968" y="2976372"/>
                    <a:pt x="498729" y="2983484"/>
                  </a:cubicBezTo>
                  <a:lnTo>
                    <a:pt x="64897" y="3412998"/>
                  </a:lnTo>
                  <a:cubicBezTo>
                    <a:pt x="53975" y="3423793"/>
                    <a:pt x="37592" y="3426968"/>
                    <a:pt x="23368" y="3421126"/>
                  </a:cubicBezTo>
                  <a:cubicBezTo>
                    <a:pt x="9144" y="3415284"/>
                    <a:pt x="0" y="3401314"/>
                    <a:pt x="0" y="3385947"/>
                  </a:cubicBezTo>
                  <a:lnTo>
                    <a:pt x="0" y="41148"/>
                  </a:lnTo>
                  <a:cubicBezTo>
                    <a:pt x="0" y="25781"/>
                    <a:pt x="9271" y="11938"/>
                    <a:pt x="23495" y="5969"/>
                  </a:cubicBezTo>
                  <a:cubicBezTo>
                    <a:pt x="37719" y="0"/>
                    <a:pt x="53975" y="3302"/>
                    <a:pt x="64897" y="14097"/>
                  </a:cubicBezTo>
                  <a:moveTo>
                    <a:pt x="11303" y="68199"/>
                  </a:moveTo>
                  <a:lnTo>
                    <a:pt x="38100" y="41148"/>
                  </a:lnTo>
                  <a:lnTo>
                    <a:pt x="76200" y="41148"/>
                  </a:lnTo>
                  <a:lnTo>
                    <a:pt x="76200" y="3385947"/>
                  </a:lnTo>
                  <a:lnTo>
                    <a:pt x="38100" y="3385947"/>
                  </a:lnTo>
                  <a:lnTo>
                    <a:pt x="11303" y="3358896"/>
                  </a:lnTo>
                  <a:lnTo>
                    <a:pt x="445135" y="2929382"/>
                  </a:lnTo>
                  <a:lnTo>
                    <a:pt x="471932" y="2956433"/>
                  </a:lnTo>
                  <a:lnTo>
                    <a:pt x="433832" y="2956433"/>
                  </a:lnTo>
                  <a:lnTo>
                    <a:pt x="433832" y="470662"/>
                  </a:lnTo>
                  <a:lnTo>
                    <a:pt x="471932" y="470662"/>
                  </a:lnTo>
                  <a:lnTo>
                    <a:pt x="445135" y="497713"/>
                  </a:lnTo>
                  <a:lnTo>
                    <a:pt x="11303" y="68199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2" name="Freeform 142"/>
            <p:cNvSpPr/>
            <p:nvPr/>
          </p:nvSpPr>
          <p:spPr>
            <a:xfrm>
              <a:off x="5580507" y="-2921"/>
              <a:ext cx="510159" cy="3426968"/>
            </a:xfrm>
            <a:custGeom>
              <a:avLst/>
              <a:gdLst/>
              <a:ahLst/>
              <a:cxnLst/>
              <a:rect l="l" t="t" r="r" b="b"/>
              <a:pathLst>
                <a:path w="510159" h="3426968">
                  <a:moveTo>
                    <a:pt x="510032" y="41021"/>
                  </a:moveTo>
                  <a:lnTo>
                    <a:pt x="510032" y="3385820"/>
                  </a:lnTo>
                  <a:cubicBezTo>
                    <a:pt x="510032" y="3401187"/>
                    <a:pt x="500761" y="3415030"/>
                    <a:pt x="486537" y="3420999"/>
                  </a:cubicBezTo>
                  <a:cubicBezTo>
                    <a:pt x="472313" y="3426968"/>
                    <a:pt x="455930" y="3423666"/>
                    <a:pt x="445008" y="3412871"/>
                  </a:cubicBezTo>
                  <a:lnTo>
                    <a:pt x="11303" y="2983357"/>
                  </a:lnTo>
                  <a:cubicBezTo>
                    <a:pt x="4064" y="2976245"/>
                    <a:pt x="0" y="2966466"/>
                    <a:pt x="0" y="2956306"/>
                  </a:cubicBezTo>
                  <a:lnTo>
                    <a:pt x="0" y="470535"/>
                  </a:lnTo>
                  <a:cubicBezTo>
                    <a:pt x="0" y="460375"/>
                    <a:pt x="4064" y="450596"/>
                    <a:pt x="11303" y="443484"/>
                  </a:cubicBezTo>
                  <a:lnTo>
                    <a:pt x="445135" y="13970"/>
                  </a:lnTo>
                  <a:cubicBezTo>
                    <a:pt x="456057" y="3175"/>
                    <a:pt x="472440" y="0"/>
                    <a:pt x="486664" y="5842"/>
                  </a:cubicBezTo>
                  <a:cubicBezTo>
                    <a:pt x="500888" y="11684"/>
                    <a:pt x="510159" y="25654"/>
                    <a:pt x="510159" y="41021"/>
                  </a:cubicBezTo>
                  <a:moveTo>
                    <a:pt x="433959" y="41021"/>
                  </a:moveTo>
                  <a:lnTo>
                    <a:pt x="472059" y="41021"/>
                  </a:lnTo>
                  <a:lnTo>
                    <a:pt x="498856" y="68072"/>
                  </a:lnTo>
                  <a:lnTo>
                    <a:pt x="65024" y="497586"/>
                  </a:lnTo>
                  <a:lnTo>
                    <a:pt x="38227" y="470535"/>
                  </a:lnTo>
                  <a:lnTo>
                    <a:pt x="76327" y="470535"/>
                  </a:lnTo>
                  <a:lnTo>
                    <a:pt x="76327" y="2956306"/>
                  </a:lnTo>
                  <a:lnTo>
                    <a:pt x="38227" y="2956306"/>
                  </a:lnTo>
                  <a:lnTo>
                    <a:pt x="65024" y="2929255"/>
                  </a:lnTo>
                  <a:lnTo>
                    <a:pt x="498856" y="3358769"/>
                  </a:lnTo>
                  <a:lnTo>
                    <a:pt x="472059" y="3385820"/>
                  </a:lnTo>
                  <a:lnTo>
                    <a:pt x="433959" y="3385820"/>
                  </a:lnTo>
                  <a:lnTo>
                    <a:pt x="433959" y="41021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3" name="Freeform 143"/>
            <p:cNvSpPr/>
            <p:nvPr/>
          </p:nvSpPr>
          <p:spPr>
            <a:xfrm>
              <a:off x="0" y="0"/>
              <a:ext cx="6090539" cy="3420999"/>
            </a:xfrm>
            <a:custGeom>
              <a:avLst/>
              <a:gdLst/>
              <a:ahLst/>
              <a:cxnLst/>
              <a:rect l="l" t="t" r="r" b="b"/>
              <a:pathLst>
                <a:path w="6090539" h="3420999">
                  <a:moveTo>
                    <a:pt x="38100" y="0"/>
                  </a:moveTo>
                  <a:lnTo>
                    <a:pt x="6052439" y="0"/>
                  </a:lnTo>
                  <a:cubicBezTo>
                    <a:pt x="6073521" y="0"/>
                    <a:pt x="6090539" y="17018"/>
                    <a:pt x="6090539" y="38100"/>
                  </a:cubicBezTo>
                  <a:lnTo>
                    <a:pt x="6090539" y="3382899"/>
                  </a:lnTo>
                  <a:cubicBezTo>
                    <a:pt x="6090539" y="3403981"/>
                    <a:pt x="6073521" y="3420999"/>
                    <a:pt x="6052439" y="3420999"/>
                  </a:cubicBezTo>
                  <a:lnTo>
                    <a:pt x="38100" y="3420999"/>
                  </a:lnTo>
                  <a:cubicBezTo>
                    <a:pt x="17018" y="3420999"/>
                    <a:pt x="0" y="3403981"/>
                    <a:pt x="0" y="3382899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3382899"/>
                  </a:lnTo>
                  <a:lnTo>
                    <a:pt x="38100" y="3382899"/>
                  </a:lnTo>
                  <a:lnTo>
                    <a:pt x="38100" y="3344799"/>
                  </a:lnTo>
                  <a:lnTo>
                    <a:pt x="6052439" y="3344799"/>
                  </a:lnTo>
                  <a:lnTo>
                    <a:pt x="6052439" y="3382899"/>
                  </a:lnTo>
                  <a:lnTo>
                    <a:pt x="6014339" y="3382899"/>
                  </a:lnTo>
                  <a:lnTo>
                    <a:pt x="6014339" y="38100"/>
                  </a:lnTo>
                  <a:lnTo>
                    <a:pt x="6052439" y="38100"/>
                  </a:lnTo>
                  <a:lnTo>
                    <a:pt x="6052439" y="76200"/>
                  </a:lnTo>
                  <a:lnTo>
                    <a:pt x="38100" y="76200"/>
                  </a:lnTo>
                  <a:close/>
                  <a:moveTo>
                    <a:pt x="471932" y="429514"/>
                  </a:moveTo>
                  <a:lnTo>
                    <a:pt x="5618607" y="429514"/>
                  </a:lnTo>
                  <a:cubicBezTo>
                    <a:pt x="5639689" y="429514"/>
                    <a:pt x="5656707" y="446532"/>
                    <a:pt x="5656707" y="467614"/>
                  </a:cubicBezTo>
                  <a:lnTo>
                    <a:pt x="5656707" y="2953385"/>
                  </a:lnTo>
                  <a:cubicBezTo>
                    <a:pt x="5656707" y="2974467"/>
                    <a:pt x="5639689" y="2991485"/>
                    <a:pt x="5618607" y="2991485"/>
                  </a:cubicBezTo>
                  <a:lnTo>
                    <a:pt x="471932" y="2991485"/>
                  </a:lnTo>
                  <a:cubicBezTo>
                    <a:pt x="450850" y="2991485"/>
                    <a:pt x="433832" y="2974467"/>
                    <a:pt x="433832" y="2953385"/>
                  </a:cubicBezTo>
                  <a:lnTo>
                    <a:pt x="433832" y="467614"/>
                  </a:lnTo>
                  <a:cubicBezTo>
                    <a:pt x="433832" y="446532"/>
                    <a:pt x="450850" y="429514"/>
                    <a:pt x="471932" y="429514"/>
                  </a:cubicBezTo>
                  <a:moveTo>
                    <a:pt x="471932" y="505714"/>
                  </a:moveTo>
                  <a:lnTo>
                    <a:pt x="471932" y="467614"/>
                  </a:lnTo>
                  <a:lnTo>
                    <a:pt x="510032" y="467614"/>
                  </a:lnTo>
                  <a:lnTo>
                    <a:pt x="510032" y="2953385"/>
                  </a:lnTo>
                  <a:lnTo>
                    <a:pt x="471932" y="2953385"/>
                  </a:lnTo>
                  <a:lnTo>
                    <a:pt x="471932" y="2915285"/>
                  </a:lnTo>
                  <a:lnTo>
                    <a:pt x="5618607" y="2915285"/>
                  </a:lnTo>
                  <a:lnTo>
                    <a:pt x="5618607" y="2953385"/>
                  </a:lnTo>
                  <a:lnTo>
                    <a:pt x="5580507" y="2953385"/>
                  </a:lnTo>
                  <a:lnTo>
                    <a:pt x="5580507" y="467614"/>
                  </a:lnTo>
                  <a:lnTo>
                    <a:pt x="5618607" y="467614"/>
                  </a:lnTo>
                  <a:lnTo>
                    <a:pt x="5618607" y="505714"/>
                  </a:lnTo>
                  <a:lnTo>
                    <a:pt x="471932" y="505714"/>
                  </a:lnTo>
                  <a:close/>
                  <a:moveTo>
                    <a:pt x="64897" y="11049"/>
                  </a:moveTo>
                  <a:lnTo>
                    <a:pt x="498729" y="440563"/>
                  </a:lnTo>
                  <a:lnTo>
                    <a:pt x="445135" y="494665"/>
                  </a:lnTo>
                  <a:lnTo>
                    <a:pt x="11303" y="65151"/>
                  </a:lnTo>
                  <a:close/>
                  <a:moveTo>
                    <a:pt x="11303" y="3355848"/>
                  </a:moveTo>
                  <a:lnTo>
                    <a:pt x="445135" y="2926334"/>
                  </a:lnTo>
                  <a:lnTo>
                    <a:pt x="498729" y="2980436"/>
                  </a:lnTo>
                  <a:lnTo>
                    <a:pt x="64897" y="3409950"/>
                  </a:lnTo>
                  <a:close/>
                  <a:moveTo>
                    <a:pt x="6079363" y="65151"/>
                  </a:moveTo>
                  <a:lnTo>
                    <a:pt x="5645404" y="494792"/>
                  </a:lnTo>
                  <a:lnTo>
                    <a:pt x="5591810" y="440690"/>
                  </a:lnTo>
                  <a:lnTo>
                    <a:pt x="6025642" y="11049"/>
                  </a:lnTo>
                  <a:close/>
                  <a:moveTo>
                    <a:pt x="6025642" y="3409950"/>
                  </a:moveTo>
                  <a:lnTo>
                    <a:pt x="5591810" y="2980436"/>
                  </a:lnTo>
                  <a:lnTo>
                    <a:pt x="5645404" y="2926334"/>
                  </a:lnTo>
                  <a:lnTo>
                    <a:pt x="6079236" y="335584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4" name="TextBox 144"/>
            <p:cNvSpPr txBox="1"/>
            <p:nvPr/>
          </p:nvSpPr>
          <p:spPr>
            <a:xfrm>
              <a:off x="0" y="0"/>
              <a:ext cx="6090600" cy="342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ress Start 2P"/>
                </a:rPr>
                <a:t>BACK TO MENU</a:t>
              </a:r>
            </a:p>
          </p:txBody>
        </p:sp>
      </p:grpSp>
      <p:sp>
        <p:nvSpPr>
          <p:cNvPr id="145" name="Freeform 145"/>
          <p:cNvSpPr/>
          <p:nvPr/>
        </p:nvSpPr>
        <p:spPr>
          <a:xfrm>
            <a:off x="6938022" y="1546798"/>
            <a:ext cx="8723248" cy="8723248"/>
          </a:xfrm>
          <a:custGeom>
            <a:avLst/>
            <a:gdLst/>
            <a:ahLst/>
            <a:cxnLst/>
            <a:rect l="l" t="t" r="r" b="b"/>
            <a:pathLst>
              <a:path w="8723248" h="8723248">
                <a:moveTo>
                  <a:pt x="0" y="0"/>
                </a:moveTo>
                <a:lnTo>
                  <a:pt x="8723248" y="0"/>
                </a:lnTo>
                <a:lnTo>
                  <a:pt x="8723248" y="8723248"/>
                </a:lnTo>
                <a:lnTo>
                  <a:pt x="0" y="8723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6" name="Group 146"/>
          <p:cNvGrpSpPr/>
          <p:nvPr/>
        </p:nvGrpSpPr>
        <p:grpSpPr>
          <a:xfrm>
            <a:off x="2847925" y="1996625"/>
            <a:ext cx="1023750" cy="1000950"/>
            <a:chOff x="0" y="0"/>
            <a:chExt cx="1365000" cy="1334600"/>
          </a:xfrm>
        </p:grpSpPr>
        <p:sp>
          <p:nvSpPr>
            <p:cNvPr id="147" name="Freeform 14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48" name="Freeform 14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49" name="Freeform 14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50" name="Freeform 15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51" name="Freeform 15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52" name="Freeform 15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3" name="Freeform 15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4" name="Freeform 15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5" name="Freeform 15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6" name="Freeform 15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7" name="Freeform 15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8" name="Freeform 15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9" name="TextBox 15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3</a:t>
              </a:r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1662825" y="1996625"/>
            <a:ext cx="1023750" cy="1000950"/>
            <a:chOff x="0" y="0"/>
            <a:chExt cx="1365000" cy="1334600"/>
          </a:xfrm>
        </p:grpSpPr>
        <p:sp>
          <p:nvSpPr>
            <p:cNvPr id="161" name="Freeform 16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62" name="Freeform 16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63" name="Freeform 16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64" name="Freeform 16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65" name="Freeform 16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66" name="Freeform 16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7" name="Freeform 16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8" name="Freeform 16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9" name="Freeform 16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0" name="Freeform 17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1" name="Freeform 17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2" name="Freeform 17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3" name="TextBox 17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2</a:t>
              </a:r>
            </a:p>
          </p:txBody>
        </p:sp>
      </p:grpSp>
      <p:sp>
        <p:nvSpPr>
          <p:cNvPr id="174" name="TextBox 174"/>
          <p:cNvSpPr txBox="1"/>
          <p:nvPr/>
        </p:nvSpPr>
        <p:spPr>
          <a:xfrm>
            <a:off x="13784425" y="2226100"/>
            <a:ext cx="4411950" cy="382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Arimo"/>
              </a:rPr>
              <a:t>Golden Freddy is a very mysterious character. He is a definite threat to players who haven’t encountered him before.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597725" y="6325001"/>
            <a:ext cx="5409150" cy="819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Times New Roman"/>
              </a:rPr>
              <a:t>First Active: Night 6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076" b="-310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25" y="100950"/>
            <a:ext cx="4166550" cy="135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IM Fell English SC"/>
              </a:rPr>
              <a:t>EXTRAS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57075" y="187425"/>
            <a:ext cx="4166550" cy="742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</a:rPr>
              <a:t>The Puppet</a:t>
            </a:r>
          </a:p>
        </p:txBody>
      </p:sp>
      <p:sp>
        <p:nvSpPr>
          <p:cNvPr id="5" name="Freeform 5"/>
          <p:cNvSpPr/>
          <p:nvPr/>
        </p:nvSpPr>
        <p:spPr>
          <a:xfrm>
            <a:off x="5780650" y="1197450"/>
            <a:ext cx="12119398" cy="9089548"/>
          </a:xfrm>
          <a:custGeom>
            <a:avLst/>
            <a:gdLst/>
            <a:ahLst/>
            <a:cxnLst/>
            <a:rect l="l" t="t" r="r" b="b"/>
            <a:pathLst>
              <a:path w="12119398" h="9089548">
                <a:moveTo>
                  <a:pt x="0" y="0"/>
                </a:moveTo>
                <a:lnTo>
                  <a:pt x="12119398" y="0"/>
                </a:lnTo>
                <a:lnTo>
                  <a:pt x="12119398" y="9089548"/>
                </a:lnTo>
                <a:lnTo>
                  <a:pt x="0" y="9089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77725" y="1996625"/>
            <a:ext cx="1023750" cy="1000950"/>
            <a:chOff x="0" y="0"/>
            <a:chExt cx="1365000" cy="1334600"/>
          </a:xfrm>
        </p:grpSpPr>
        <p:sp>
          <p:nvSpPr>
            <p:cNvPr id="7" name="Freeform 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7725" y="3037825"/>
            <a:ext cx="1023750" cy="1000950"/>
            <a:chOff x="0" y="0"/>
            <a:chExt cx="1365000" cy="1334600"/>
          </a:xfrm>
        </p:grpSpPr>
        <p:sp>
          <p:nvSpPr>
            <p:cNvPr id="21" name="Freeform 2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4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662825" y="3037825"/>
            <a:ext cx="1023750" cy="1000950"/>
            <a:chOff x="0" y="0"/>
            <a:chExt cx="1365000" cy="1334600"/>
          </a:xfrm>
        </p:grpSpPr>
        <p:sp>
          <p:nvSpPr>
            <p:cNvPr id="35" name="Freeform 35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5" name="Freeform 45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5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847925" y="3037825"/>
            <a:ext cx="1023750" cy="1000950"/>
            <a:chOff x="0" y="0"/>
            <a:chExt cx="1365000" cy="1334600"/>
          </a:xfrm>
        </p:grpSpPr>
        <p:sp>
          <p:nvSpPr>
            <p:cNvPr id="49" name="Freeform 49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59" name="Freeform 59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0" name="Freeform 60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6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477725" y="4079025"/>
            <a:ext cx="1023750" cy="1000950"/>
            <a:chOff x="0" y="0"/>
            <a:chExt cx="1365000" cy="1334600"/>
          </a:xfrm>
        </p:grpSpPr>
        <p:sp>
          <p:nvSpPr>
            <p:cNvPr id="63" name="Freeform 63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65" name="Freeform 65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66" name="Freeform 66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68" name="Freeform 68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9" name="Freeform 69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0" name="Freeform 70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2" name="Freeform 72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3" name="Freeform 73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4" name="Freeform 74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75" name="TextBox 75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7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662825" y="4079025"/>
            <a:ext cx="1023750" cy="1000950"/>
            <a:chOff x="0" y="0"/>
            <a:chExt cx="1365000" cy="1334600"/>
          </a:xfrm>
        </p:grpSpPr>
        <p:sp>
          <p:nvSpPr>
            <p:cNvPr id="77" name="Freeform 7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78" name="Freeform 7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80" name="Freeform 8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81" name="Freeform 8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82" name="Freeform 8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4" name="Freeform 8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5" name="Freeform 8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6" name="Freeform 8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7" name="Freeform 8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8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2847925" y="4079025"/>
            <a:ext cx="1023750" cy="1000950"/>
            <a:chOff x="0" y="0"/>
            <a:chExt cx="1365000" cy="1334600"/>
          </a:xfrm>
        </p:grpSpPr>
        <p:sp>
          <p:nvSpPr>
            <p:cNvPr id="91" name="Freeform 9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93" name="Freeform 9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94" name="Freeform 9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7" name="Freeform 9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8" name="Freeform 9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99" name="Freeform 9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1" name="Freeform 10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2" name="Freeform 10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03" name="TextBox 10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9</a:t>
              </a:r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477725" y="5120225"/>
            <a:ext cx="1644750" cy="1000950"/>
            <a:chOff x="0" y="0"/>
            <a:chExt cx="2193000" cy="1334600"/>
          </a:xfrm>
        </p:grpSpPr>
        <p:sp>
          <p:nvSpPr>
            <p:cNvPr id="105" name="Freeform 105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06" name="Freeform 106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07" name="Freeform 107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09" name="Freeform 109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10" name="Freeform 110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1" name="Freeform 111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3" name="Freeform 113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4" name="Freeform 114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5" name="Freeform 115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6" name="Freeform 116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17" name="TextBox 117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118" name="Group 118"/>
          <p:cNvGrpSpPr/>
          <p:nvPr/>
        </p:nvGrpSpPr>
        <p:grpSpPr>
          <a:xfrm>
            <a:off x="2226925" y="5120225"/>
            <a:ext cx="1644750" cy="1000950"/>
            <a:chOff x="0" y="0"/>
            <a:chExt cx="2193000" cy="1334600"/>
          </a:xfrm>
        </p:grpSpPr>
        <p:sp>
          <p:nvSpPr>
            <p:cNvPr id="119" name="Freeform 119"/>
            <p:cNvSpPr/>
            <p:nvPr/>
          </p:nvSpPr>
          <p:spPr>
            <a:xfrm>
              <a:off x="199136" y="195453"/>
              <a:ext cx="1794764" cy="943737"/>
            </a:xfrm>
            <a:custGeom>
              <a:avLst/>
              <a:gdLst/>
              <a:ahLst/>
              <a:cxnLst/>
              <a:rect l="l" t="t" r="r" b="b"/>
              <a:pathLst>
                <a:path w="1794764" h="943737">
                  <a:moveTo>
                    <a:pt x="0" y="0"/>
                  </a:moveTo>
                  <a:lnTo>
                    <a:pt x="1794764" y="0"/>
                  </a:lnTo>
                  <a:lnTo>
                    <a:pt x="1794764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120" name="Freeform 120"/>
            <p:cNvSpPr/>
            <p:nvPr/>
          </p:nvSpPr>
          <p:spPr>
            <a:xfrm>
              <a:off x="38100" y="3810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0"/>
                  </a:moveTo>
                  <a:lnTo>
                    <a:pt x="2116836" y="0"/>
                  </a:lnTo>
                  <a:lnTo>
                    <a:pt x="1955800" y="157353"/>
                  </a:lnTo>
                  <a:lnTo>
                    <a:pt x="161036" y="157353"/>
                  </a:lnTo>
                  <a:close/>
                </a:path>
              </a:pathLst>
            </a:custGeom>
            <a:solidFill>
              <a:srgbClr val="FFFF33"/>
            </a:solidFill>
          </p:spPr>
        </p:sp>
        <p:sp>
          <p:nvSpPr>
            <p:cNvPr id="121" name="Freeform 121"/>
            <p:cNvSpPr/>
            <p:nvPr/>
          </p:nvSpPr>
          <p:spPr>
            <a:xfrm>
              <a:off x="38100" y="1139190"/>
              <a:ext cx="2116836" cy="157353"/>
            </a:xfrm>
            <a:custGeom>
              <a:avLst/>
              <a:gdLst/>
              <a:ahLst/>
              <a:cxnLst/>
              <a:rect l="l" t="t" r="r" b="b"/>
              <a:pathLst>
                <a:path w="2116836" h="157353">
                  <a:moveTo>
                    <a:pt x="0" y="157353"/>
                  </a:moveTo>
                  <a:lnTo>
                    <a:pt x="161036" y="0"/>
                  </a:lnTo>
                  <a:lnTo>
                    <a:pt x="1955800" y="0"/>
                  </a:lnTo>
                  <a:lnTo>
                    <a:pt x="2116836" y="157353"/>
                  </a:lnTo>
                  <a:close/>
                </a:path>
              </a:pathLst>
            </a:custGeom>
            <a:solidFill>
              <a:srgbClr val="CCCC00"/>
            </a:solidFill>
          </p:spPr>
        </p:sp>
        <p:sp>
          <p:nvSpPr>
            <p:cNvPr id="122" name="Freeform 122"/>
            <p:cNvSpPr/>
            <p:nvPr/>
          </p:nvSpPr>
          <p:spPr>
            <a:xfrm>
              <a:off x="381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0" y="0"/>
                  </a:moveTo>
                  <a:lnTo>
                    <a:pt x="161036" y="157353"/>
                  </a:lnTo>
                  <a:lnTo>
                    <a:pt x="161036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FFFF66"/>
            </a:solidFill>
          </p:spPr>
        </p:sp>
        <p:sp>
          <p:nvSpPr>
            <p:cNvPr id="123" name="Freeform 123"/>
            <p:cNvSpPr/>
            <p:nvPr/>
          </p:nvSpPr>
          <p:spPr>
            <a:xfrm>
              <a:off x="1993900" y="38100"/>
              <a:ext cx="161036" cy="1258443"/>
            </a:xfrm>
            <a:custGeom>
              <a:avLst/>
              <a:gdLst/>
              <a:ahLst/>
              <a:cxnLst/>
              <a:rect l="l" t="t" r="r" b="b"/>
              <a:pathLst>
                <a:path w="161036" h="1258443">
                  <a:moveTo>
                    <a:pt x="161036" y="0"/>
                  </a:moveTo>
                  <a:lnTo>
                    <a:pt x="161036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999900"/>
            </a:solidFill>
          </p:spPr>
        </p:sp>
        <p:sp>
          <p:nvSpPr>
            <p:cNvPr id="124" name="Freeform 124"/>
            <p:cNvSpPr/>
            <p:nvPr/>
          </p:nvSpPr>
          <p:spPr>
            <a:xfrm>
              <a:off x="38100" y="38100"/>
              <a:ext cx="2116836" cy="1258443"/>
            </a:xfrm>
            <a:custGeom>
              <a:avLst/>
              <a:gdLst/>
              <a:ahLst/>
              <a:cxnLst/>
              <a:rect l="l" t="t" r="r" b="b"/>
              <a:pathLst>
                <a:path w="2116836" h="1258443">
                  <a:moveTo>
                    <a:pt x="0" y="0"/>
                  </a:moveTo>
                  <a:lnTo>
                    <a:pt x="2116836" y="0"/>
                  </a:lnTo>
                  <a:lnTo>
                    <a:pt x="2116836" y="1258443"/>
                  </a:lnTo>
                  <a:lnTo>
                    <a:pt x="0" y="1258443"/>
                  </a:lnTo>
                  <a:close/>
                  <a:moveTo>
                    <a:pt x="161036" y="157353"/>
                  </a:moveTo>
                  <a:lnTo>
                    <a:pt x="1955800" y="157353"/>
                  </a:lnTo>
                  <a:lnTo>
                    <a:pt x="1955800" y="1101090"/>
                  </a:lnTo>
                  <a:lnTo>
                    <a:pt x="161036" y="1101090"/>
                  </a:lnTo>
                  <a:close/>
                  <a:moveTo>
                    <a:pt x="0" y="0"/>
                  </a:moveTo>
                  <a:lnTo>
                    <a:pt x="161036" y="157353"/>
                  </a:lnTo>
                  <a:moveTo>
                    <a:pt x="0" y="1258443"/>
                  </a:moveTo>
                  <a:lnTo>
                    <a:pt x="161036" y="1101090"/>
                  </a:lnTo>
                  <a:moveTo>
                    <a:pt x="2116836" y="0"/>
                  </a:moveTo>
                  <a:lnTo>
                    <a:pt x="1955800" y="157353"/>
                  </a:lnTo>
                  <a:moveTo>
                    <a:pt x="2116836" y="1258443"/>
                  </a:moveTo>
                  <a:lnTo>
                    <a:pt x="1955800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5" name="Freeform 125"/>
            <p:cNvSpPr/>
            <p:nvPr/>
          </p:nvSpPr>
          <p:spPr>
            <a:xfrm>
              <a:off x="161036" y="157353"/>
              <a:ext cx="1870964" cy="1019937"/>
            </a:xfrm>
            <a:custGeom>
              <a:avLst/>
              <a:gdLst/>
              <a:ahLst/>
              <a:cxnLst/>
              <a:rect l="l" t="t" r="r" b="b"/>
              <a:pathLst>
                <a:path w="1870964" h="1019937">
                  <a:moveTo>
                    <a:pt x="38100" y="0"/>
                  </a:moveTo>
                  <a:lnTo>
                    <a:pt x="1832864" y="0"/>
                  </a:lnTo>
                  <a:cubicBezTo>
                    <a:pt x="1853946" y="0"/>
                    <a:pt x="1870964" y="17018"/>
                    <a:pt x="1870964" y="38100"/>
                  </a:cubicBezTo>
                  <a:lnTo>
                    <a:pt x="1870964" y="981837"/>
                  </a:lnTo>
                  <a:cubicBezTo>
                    <a:pt x="1870964" y="1002919"/>
                    <a:pt x="1853946" y="1019937"/>
                    <a:pt x="1832864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832864" y="943737"/>
                  </a:lnTo>
                  <a:lnTo>
                    <a:pt x="1832864" y="981837"/>
                  </a:lnTo>
                  <a:lnTo>
                    <a:pt x="1794764" y="981837"/>
                  </a:lnTo>
                  <a:lnTo>
                    <a:pt x="1794764" y="38100"/>
                  </a:lnTo>
                  <a:lnTo>
                    <a:pt x="1832864" y="38100"/>
                  </a:lnTo>
                  <a:lnTo>
                    <a:pt x="1832864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6" name="Freeform 126"/>
            <p:cNvSpPr/>
            <p:nvPr/>
          </p:nvSpPr>
          <p:spPr>
            <a:xfrm>
              <a:off x="-3048" y="0"/>
              <a:ext cx="2199132" cy="233426"/>
            </a:xfrm>
            <a:custGeom>
              <a:avLst/>
              <a:gdLst/>
              <a:ahLst/>
              <a:cxnLst/>
              <a:rect l="l" t="t" r="r" b="b"/>
              <a:pathLst>
                <a:path w="2199132" h="233426">
                  <a:moveTo>
                    <a:pt x="41148" y="0"/>
                  </a:moveTo>
                  <a:lnTo>
                    <a:pt x="2157984" y="0"/>
                  </a:lnTo>
                  <a:cubicBezTo>
                    <a:pt x="2173478" y="0"/>
                    <a:pt x="2187448" y="9398"/>
                    <a:pt x="2193290" y="23749"/>
                  </a:cubicBezTo>
                  <a:cubicBezTo>
                    <a:pt x="2199132" y="38100"/>
                    <a:pt x="2195703" y="54610"/>
                    <a:pt x="2184654" y="65405"/>
                  </a:cubicBezTo>
                  <a:lnTo>
                    <a:pt x="2023491" y="222631"/>
                  </a:lnTo>
                  <a:cubicBezTo>
                    <a:pt x="2016379" y="229616"/>
                    <a:pt x="2006854" y="233426"/>
                    <a:pt x="1996821" y="233426"/>
                  </a:cubicBezTo>
                  <a:lnTo>
                    <a:pt x="202184" y="233426"/>
                  </a:lnTo>
                  <a:cubicBezTo>
                    <a:pt x="192278" y="233426"/>
                    <a:pt x="182626" y="229489"/>
                    <a:pt x="175514" y="222631"/>
                  </a:cubicBezTo>
                  <a:lnTo>
                    <a:pt x="14478" y="65405"/>
                  </a:lnTo>
                  <a:cubicBezTo>
                    <a:pt x="3429" y="54483"/>
                    <a:pt x="0" y="38100"/>
                    <a:pt x="5842" y="23749"/>
                  </a:cubicBezTo>
                  <a:cubicBezTo>
                    <a:pt x="11684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818" y="10795"/>
                  </a:lnTo>
                  <a:lnTo>
                    <a:pt x="228854" y="168148"/>
                  </a:lnTo>
                  <a:lnTo>
                    <a:pt x="202184" y="195453"/>
                  </a:lnTo>
                  <a:lnTo>
                    <a:pt x="202184" y="157353"/>
                  </a:lnTo>
                  <a:lnTo>
                    <a:pt x="1996948" y="157353"/>
                  </a:lnTo>
                  <a:lnTo>
                    <a:pt x="1996948" y="195453"/>
                  </a:lnTo>
                  <a:lnTo>
                    <a:pt x="1970278" y="168148"/>
                  </a:lnTo>
                  <a:lnTo>
                    <a:pt x="2131314" y="10795"/>
                  </a:lnTo>
                  <a:lnTo>
                    <a:pt x="2157984" y="38100"/>
                  </a:lnTo>
                  <a:lnTo>
                    <a:pt x="215798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7" name="Freeform 127"/>
            <p:cNvSpPr/>
            <p:nvPr/>
          </p:nvSpPr>
          <p:spPr>
            <a:xfrm>
              <a:off x="-3048" y="1101090"/>
              <a:ext cx="2199132" cy="233553"/>
            </a:xfrm>
            <a:custGeom>
              <a:avLst/>
              <a:gdLst/>
              <a:ahLst/>
              <a:cxnLst/>
              <a:rect l="l" t="t" r="r" b="b"/>
              <a:pathLst>
                <a:path w="2199132" h="233553">
                  <a:moveTo>
                    <a:pt x="14478" y="168148"/>
                  </a:moveTo>
                  <a:lnTo>
                    <a:pt x="175514" y="10795"/>
                  </a:lnTo>
                  <a:cubicBezTo>
                    <a:pt x="182626" y="3810"/>
                    <a:pt x="192151" y="0"/>
                    <a:pt x="202184" y="0"/>
                  </a:cubicBezTo>
                  <a:lnTo>
                    <a:pt x="1996948" y="0"/>
                  </a:lnTo>
                  <a:cubicBezTo>
                    <a:pt x="2006854" y="0"/>
                    <a:pt x="2016506" y="3937"/>
                    <a:pt x="2023618" y="10795"/>
                  </a:cubicBezTo>
                  <a:lnTo>
                    <a:pt x="2184654" y="168148"/>
                  </a:lnTo>
                  <a:cubicBezTo>
                    <a:pt x="2195703" y="178943"/>
                    <a:pt x="2199132" y="195453"/>
                    <a:pt x="2193290" y="209804"/>
                  </a:cubicBezTo>
                  <a:cubicBezTo>
                    <a:pt x="2187448" y="224155"/>
                    <a:pt x="2173478" y="233553"/>
                    <a:pt x="2157984" y="233553"/>
                  </a:cubicBezTo>
                  <a:lnTo>
                    <a:pt x="41148" y="233553"/>
                  </a:lnTo>
                  <a:cubicBezTo>
                    <a:pt x="25654" y="233553"/>
                    <a:pt x="11684" y="224155"/>
                    <a:pt x="5842" y="209804"/>
                  </a:cubicBezTo>
                  <a:cubicBezTo>
                    <a:pt x="0" y="195453"/>
                    <a:pt x="3429" y="178943"/>
                    <a:pt x="14478" y="168148"/>
                  </a:cubicBezTo>
                  <a:moveTo>
                    <a:pt x="67691" y="222631"/>
                  </a:moveTo>
                  <a:lnTo>
                    <a:pt x="41148" y="195453"/>
                  </a:lnTo>
                  <a:lnTo>
                    <a:pt x="41148" y="157353"/>
                  </a:lnTo>
                  <a:lnTo>
                    <a:pt x="2157984" y="157353"/>
                  </a:lnTo>
                  <a:lnTo>
                    <a:pt x="2157984" y="195453"/>
                  </a:lnTo>
                  <a:lnTo>
                    <a:pt x="2131314" y="222758"/>
                  </a:lnTo>
                  <a:lnTo>
                    <a:pt x="1970278" y="65405"/>
                  </a:lnTo>
                  <a:lnTo>
                    <a:pt x="1996948" y="38100"/>
                  </a:lnTo>
                  <a:lnTo>
                    <a:pt x="1996948" y="76200"/>
                  </a:lnTo>
                  <a:lnTo>
                    <a:pt x="202184" y="76200"/>
                  </a:lnTo>
                  <a:lnTo>
                    <a:pt x="202184" y="38100"/>
                  </a:lnTo>
                  <a:lnTo>
                    <a:pt x="228854" y="65405"/>
                  </a:lnTo>
                  <a:lnTo>
                    <a:pt x="67818" y="22263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8" name="Freeform 128"/>
            <p:cNvSpPr/>
            <p:nvPr/>
          </p:nvSpPr>
          <p:spPr>
            <a:xfrm>
              <a:off x="0" y="-2794"/>
              <a:ext cx="237236" cy="1340358"/>
            </a:xfrm>
            <a:custGeom>
              <a:avLst/>
              <a:gdLst/>
              <a:ahLst/>
              <a:cxnLst/>
              <a:rect l="l" t="t" r="r" b="b"/>
              <a:pathLst>
                <a:path w="237236" h="1340358">
                  <a:moveTo>
                    <a:pt x="64770" y="13589"/>
                  </a:moveTo>
                  <a:lnTo>
                    <a:pt x="225806" y="170942"/>
                  </a:lnTo>
                  <a:cubicBezTo>
                    <a:pt x="233172" y="178054"/>
                    <a:pt x="237236" y="187960"/>
                    <a:pt x="237236" y="198247"/>
                  </a:cubicBezTo>
                  <a:lnTo>
                    <a:pt x="237236" y="1141984"/>
                  </a:lnTo>
                  <a:cubicBezTo>
                    <a:pt x="237236" y="1152271"/>
                    <a:pt x="233045" y="1162050"/>
                    <a:pt x="225806" y="1169289"/>
                  </a:cubicBezTo>
                  <a:lnTo>
                    <a:pt x="64770" y="1326515"/>
                  </a:lnTo>
                  <a:cubicBezTo>
                    <a:pt x="53848" y="1337183"/>
                    <a:pt x="37465" y="1340358"/>
                    <a:pt x="23368" y="1334389"/>
                  </a:cubicBezTo>
                  <a:cubicBezTo>
                    <a:pt x="9271" y="1328420"/>
                    <a:pt x="0" y="1314577"/>
                    <a:pt x="0" y="1299337"/>
                  </a:cubicBezTo>
                  <a:lnTo>
                    <a:pt x="0" y="40894"/>
                  </a:lnTo>
                  <a:cubicBezTo>
                    <a:pt x="0" y="25527"/>
                    <a:pt x="9144" y="11684"/>
                    <a:pt x="23368" y="5842"/>
                  </a:cubicBezTo>
                  <a:cubicBezTo>
                    <a:pt x="37592" y="0"/>
                    <a:pt x="53721" y="2921"/>
                    <a:pt x="64770" y="13589"/>
                  </a:cubicBezTo>
                  <a:moveTo>
                    <a:pt x="11430" y="68199"/>
                  </a:moveTo>
                  <a:lnTo>
                    <a:pt x="38100" y="40894"/>
                  </a:lnTo>
                  <a:lnTo>
                    <a:pt x="76200" y="40894"/>
                  </a:lnTo>
                  <a:lnTo>
                    <a:pt x="76200" y="1299337"/>
                  </a:lnTo>
                  <a:lnTo>
                    <a:pt x="38100" y="1299337"/>
                  </a:lnTo>
                  <a:lnTo>
                    <a:pt x="11430" y="1272032"/>
                  </a:lnTo>
                  <a:lnTo>
                    <a:pt x="172466" y="1114679"/>
                  </a:lnTo>
                  <a:lnTo>
                    <a:pt x="199136" y="1141984"/>
                  </a:lnTo>
                  <a:lnTo>
                    <a:pt x="161036" y="1141984"/>
                  </a:lnTo>
                  <a:lnTo>
                    <a:pt x="161036" y="198247"/>
                  </a:lnTo>
                  <a:lnTo>
                    <a:pt x="199136" y="198247"/>
                  </a:lnTo>
                  <a:lnTo>
                    <a:pt x="172466" y="225552"/>
                  </a:lnTo>
                  <a:lnTo>
                    <a:pt x="11430" y="6819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9" name="Freeform 129"/>
            <p:cNvSpPr/>
            <p:nvPr/>
          </p:nvSpPr>
          <p:spPr>
            <a:xfrm>
              <a:off x="1955800" y="-3048"/>
              <a:ext cx="237236" cy="1340485"/>
            </a:xfrm>
            <a:custGeom>
              <a:avLst/>
              <a:gdLst/>
              <a:ahLst/>
              <a:cxnLst/>
              <a:rect l="l" t="t" r="r" b="b"/>
              <a:pathLst>
                <a:path w="237236" h="1340485">
                  <a:moveTo>
                    <a:pt x="237236" y="41148"/>
                  </a:moveTo>
                  <a:lnTo>
                    <a:pt x="237236" y="1299591"/>
                  </a:lnTo>
                  <a:cubicBezTo>
                    <a:pt x="237236" y="1314958"/>
                    <a:pt x="228092" y="1328801"/>
                    <a:pt x="213868" y="1334643"/>
                  </a:cubicBezTo>
                  <a:cubicBezTo>
                    <a:pt x="199644" y="1340485"/>
                    <a:pt x="183388" y="1337437"/>
                    <a:pt x="172466" y="1326769"/>
                  </a:cubicBezTo>
                  <a:lnTo>
                    <a:pt x="11430" y="1169543"/>
                  </a:lnTo>
                  <a:cubicBezTo>
                    <a:pt x="4064" y="1162431"/>
                    <a:pt x="0" y="1152525"/>
                    <a:pt x="0" y="1142238"/>
                  </a:cubicBezTo>
                  <a:lnTo>
                    <a:pt x="0" y="198501"/>
                  </a:lnTo>
                  <a:cubicBezTo>
                    <a:pt x="0" y="188214"/>
                    <a:pt x="4191" y="178435"/>
                    <a:pt x="11430" y="171196"/>
                  </a:cubicBezTo>
                  <a:lnTo>
                    <a:pt x="172466" y="13843"/>
                  </a:lnTo>
                  <a:cubicBezTo>
                    <a:pt x="183388" y="3175"/>
                    <a:pt x="199771" y="0"/>
                    <a:pt x="213868" y="5969"/>
                  </a:cubicBezTo>
                  <a:cubicBezTo>
                    <a:pt x="227965" y="11938"/>
                    <a:pt x="237236" y="25781"/>
                    <a:pt x="237236" y="41021"/>
                  </a:cubicBezTo>
                  <a:moveTo>
                    <a:pt x="161036" y="41021"/>
                  </a:moveTo>
                  <a:lnTo>
                    <a:pt x="199136" y="41021"/>
                  </a:lnTo>
                  <a:lnTo>
                    <a:pt x="225806" y="68326"/>
                  </a:lnTo>
                  <a:lnTo>
                    <a:pt x="64770" y="225679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238"/>
                  </a:lnTo>
                  <a:lnTo>
                    <a:pt x="38100" y="1142238"/>
                  </a:lnTo>
                  <a:lnTo>
                    <a:pt x="64770" y="1114933"/>
                  </a:lnTo>
                  <a:lnTo>
                    <a:pt x="225806" y="1272286"/>
                  </a:lnTo>
                  <a:lnTo>
                    <a:pt x="199136" y="1299591"/>
                  </a:lnTo>
                  <a:lnTo>
                    <a:pt x="161036" y="1299591"/>
                  </a:lnTo>
                  <a:lnTo>
                    <a:pt x="161036" y="4114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0" name="Freeform 130"/>
            <p:cNvSpPr/>
            <p:nvPr/>
          </p:nvSpPr>
          <p:spPr>
            <a:xfrm>
              <a:off x="0" y="0"/>
              <a:ext cx="2193036" cy="1334643"/>
            </a:xfrm>
            <a:custGeom>
              <a:avLst/>
              <a:gdLst/>
              <a:ahLst/>
              <a:cxnLst/>
              <a:rect l="l" t="t" r="r" b="b"/>
              <a:pathLst>
                <a:path w="2193036" h="1334643">
                  <a:moveTo>
                    <a:pt x="38100" y="0"/>
                  </a:moveTo>
                  <a:lnTo>
                    <a:pt x="2154936" y="0"/>
                  </a:lnTo>
                  <a:cubicBezTo>
                    <a:pt x="2176018" y="0"/>
                    <a:pt x="2193036" y="17018"/>
                    <a:pt x="2193036" y="38100"/>
                  </a:cubicBezTo>
                  <a:lnTo>
                    <a:pt x="2193036" y="1296543"/>
                  </a:lnTo>
                  <a:cubicBezTo>
                    <a:pt x="2193036" y="1317625"/>
                    <a:pt x="2176018" y="1334643"/>
                    <a:pt x="215493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2154936" y="1258443"/>
                  </a:lnTo>
                  <a:lnTo>
                    <a:pt x="2154936" y="1296543"/>
                  </a:lnTo>
                  <a:lnTo>
                    <a:pt x="2116836" y="1296543"/>
                  </a:lnTo>
                  <a:lnTo>
                    <a:pt x="2116836" y="38100"/>
                  </a:lnTo>
                  <a:lnTo>
                    <a:pt x="2154936" y="38100"/>
                  </a:lnTo>
                  <a:lnTo>
                    <a:pt x="2154936" y="76200"/>
                  </a:lnTo>
                  <a:lnTo>
                    <a:pt x="38100" y="76200"/>
                  </a:lnTo>
                  <a:close/>
                  <a:moveTo>
                    <a:pt x="199136" y="157353"/>
                  </a:moveTo>
                  <a:lnTo>
                    <a:pt x="1993900" y="157353"/>
                  </a:lnTo>
                  <a:cubicBezTo>
                    <a:pt x="2014982" y="157353"/>
                    <a:pt x="2032000" y="174371"/>
                    <a:pt x="2032000" y="195453"/>
                  </a:cubicBezTo>
                  <a:lnTo>
                    <a:pt x="2032000" y="1139190"/>
                  </a:lnTo>
                  <a:cubicBezTo>
                    <a:pt x="2032000" y="1160272"/>
                    <a:pt x="2014982" y="1177290"/>
                    <a:pt x="1993900" y="1177290"/>
                  </a:cubicBezTo>
                  <a:lnTo>
                    <a:pt x="199136" y="1177290"/>
                  </a:lnTo>
                  <a:cubicBezTo>
                    <a:pt x="178054" y="1177290"/>
                    <a:pt x="161036" y="1160272"/>
                    <a:pt x="161036" y="1139190"/>
                  </a:cubicBezTo>
                  <a:lnTo>
                    <a:pt x="161036" y="195453"/>
                  </a:lnTo>
                  <a:cubicBezTo>
                    <a:pt x="161036" y="174371"/>
                    <a:pt x="178054" y="157353"/>
                    <a:pt x="199136" y="157353"/>
                  </a:cubicBezTo>
                  <a:moveTo>
                    <a:pt x="199136" y="233553"/>
                  </a:moveTo>
                  <a:lnTo>
                    <a:pt x="199136" y="195453"/>
                  </a:lnTo>
                  <a:lnTo>
                    <a:pt x="237236" y="195453"/>
                  </a:lnTo>
                  <a:lnTo>
                    <a:pt x="237236" y="1139190"/>
                  </a:lnTo>
                  <a:lnTo>
                    <a:pt x="199136" y="1139190"/>
                  </a:lnTo>
                  <a:lnTo>
                    <a:pt x="199136" y="1101090"/>
                  </a:lnTo>
                  <a:lnTo>
                    <a:pt x="1993900" y="1101090"/>
                  </a:lnTo>
                  <a:lnTo>
                    <a:pt x="1993900" y="1139190"/>
                  </a:lnTo>
                  <a:lnTo>
                    <a:pt x="1955800" y="1139190"/>
                  </a:lnTo>
                  <a:lnTo>
                    <a:pt x="1955800" y="195453"/>
                  </a:lnTo>
                  <a:lnTo>
                    <a:pt x="1993900" y="195453"/>
                  </a:lnTo>
                  <a:lnTo>
                    <a:pt x="1993900" y="233553"/>
                  </a:lnTo>
                  <a:lnTo>
                    <a:pt x="199136" y="233553"/>
                  </a:lnTo>
                  <a:close/>
                  <a:moveTo>
                    <a:pt x="64770" y="10795"/>
                  </a:moveTo>
                  <a:lnTo>
                    <a:pt x="225806" y="168148"/>
                  </a:lnTo>
                  <a:lnTo>
                    <a:pt x="172593" y="222631"/>
                  </a:lnTo>
                  <a:lnTo>
                    <a:pt x="11430" y="65405"/>
                  </a:lnTo>
                  <a:close/>
                  <a:moveTo>
                    <a:pt x="11430" y="1269238"/>
                  </a:moveTo>
                  <a:lnTo>
                    <a:pt x="172466" y="1111885"/>
                  </a:lnTo>
                  <a:lnTo>
                    <a:pt x="225679" y="1166368"/>
                  </a:lnTo>
                  <a:lnTo>
                    <a:pt x="64770" y="1323721"/>
                  </a:lnTo>
                  <a:close/>
                  <a:moveTo>
                    <a:pt x="2181479" y="65405"/>
                  </a:moveTo>
                  <a:lnTo>
                    <a:pt x="2020443" y="222631"/>
                  </a:lnTo>
                  <a:lnTo>
                    <a:pt x="1967230" y="168148"/>
                  </a:lnTo>
                  <a:lnTo>
                    <a:pt x="2128266" y="10795"/>
                  </a:lnTo>
                  <a:close/>
                  <a:moveTo>
                    <a:pt x="2075053" y="1269238"/>
                  </a:moveTo>
                  <a:lnTo>
                    <a:pt x="1967230" y="1166495"/>
                  </a:lnTo>
                  <a:lnTo>
                    <a:pt x="2020443" y="1112012"/>
                  </a:lnTo>
                  <a:lnTo>
                    <a:pt x="2181479" y="12693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1" name="TextBox 131"/>
            <p:cNvSpPr txBox="1"/>
            <p:nvPr/>
          </p:nvSpPr>
          <p:spPr>
            <a:xfrm>
              <a:off x="0" y="0"/>
              <a:ext cx="2193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FFFFFF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-28575" y="7732875"/>
            <a:ext cx="4567950" cy="2565750"/>
            <a:chOff x="0" y="0"/>
            <a:chExt cx="6090600" cy="3421000"/>
          </a:xfrm>
        </p:grpSpPr>
        <p:sp>
          <p:nvSpPr>
            <p:cNvPr id="133" name="Freeform 133"/>
            <p:cNvSpPr/>
            <p:nvPr/>
          </p:nvSpPr>
          <p:spPr>
            <a:xfrm>
              <a:off x="471932" y="467614"/>
              <a:ext cx="5146675" cy="2485771"/>
            </a:xfrm>
            <a:custGeom>
              <a:avLst/>
              <a:gdLst/>
              <a:ahLst/>
              <a:cxnLst/>
              <a:rect l="l" t="t" r="r" b="b"/>
              <a:pathLst>
                <a:path w="5146675" h="2485771">
                  <a:moveTo>
                    <a:pt x="0" y="0"/>
                  </a:moveTo>
                  <a:lnTo>
                    <a:pt x="5146675" y="0"/>
                  </a:lnTo>
                  <a:lnTo>
                    <a:pt x="5146675" y="2485771"/>
                  </a:lnTo>
                  <a:lnTo>
                    <a:pt x="0" y="2485771"/>
                  </a:lnTo>
                  <a:close/>
                </a:path>
              </a:pathLst>
            </a:custGeom>
            <a:solidFill>
              <a:srgbClr val="434343"/>
            </a:solidFill>
          </p:spPr>
        </p:sp>
        <p:sp>
          <p:nvSpPr>
            <p:cNvPr id="134" name="Freeform 134"/>
            <p:cNvSpPr/>
            <p:nvPr/>
          </p:nvSpPr>
          <p:spPr>
            <a:xfrm>
              <a:off x="38100" y="38100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0"/>
                  </a:moveTo>
                  <a:lnTo>
                    <a:pt x="6014339" y="0"/>
                  </a:lnTo>
                  <a:lnTo>
                    <a:pt x="5580507" y="429514"/>
                  </a:lnTo>
                  <a:lnTo>
                    <a:pt x="433832" y="429514"/>
                  </a:lnTo>
                  <a:close/>
                </a:path>
              </a:pathLst>
            </a:custGeom>
            <a:solidFill>
              <a:srgbClr val="686868"/>
            </a:solidFill>
          </p:spPr>
        </p:sp>
        <p:sp>
          <p:nvSpPr>
            <p:cNvPr id="135" name="Freeform 135"/>
            <p:cNvSpPr/>
            <p:nvPr/>
          </p:nvSpPr>
          <p:spPr>
            <a:xfrm>
              <a:off x="38100" y="2953385"/>
              <a:ext cx="6014339" cy="429514"/>
            </a:xfrm>
            <a:custGeom>
              <a:avLst/>
              <a:gdLst/>
              <a:ahLst/>
              <a:cxnLst/>
              <a:rect l="l" t="t" r="r" b="b"/>
              <a:pathLst>
                <a:path w="6014339" h="429514">
                  <a:moveTo>
                    <a:pt x="0" y="429514"/>
                  </a:moveTo>
                  <a:lnTo>
                    <a:pt x="433832" y="0"/>
                  </a:lnTo>
                  <a:lnTo>
                    <a:pt x="5580507" y="0"/>
                  </a:lnTo>
                  <a:lnTo>
                    <a:pt x="6014339" y="429514"/>
                  </a:lnTo>
                  <a:close/>
                </a:path>
              </a:pathLst>
            </a:custGeom>
            <a:solidFill>
              <a:srgbClr val="353535"/>
            </a:solidFill>
          </p:spPr>
        </p:sp>
        <p:sp>
          <p:nvSpPr>
            <p:cNvPr id="136" name="Freeform 136"/>
            <p:cNvSpPr/>
            <p:nvPr/>
          </p:nvSpPr>
          <p:spPr>
            <a:xfrm>
              <a:off x="38100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0" y="0"/>
                  </a:moveTo>
                  <a:lnTo>
                    <a:pt x="433832" y="429514"/>
                  </a:lnTo>
                  <a:lnTo>
                    <a:pt x="433832" y="2915285"/>
                  </a:lnTo>
                  <a:lnTo>
                    <a:pt x="0" y="3344799"/>
                  </a:lnTo>
                  <a:close/>
                </a:path>
              </a:pathLst>
            </a:custGeom>
            <a:solidFill>
              <a:srgbClr val="8E8E8E"/>
            </a:solidFill>
          </p:spPr>
        </p:sp>
        <p:sp>
          <p:nvSpPr>
            <p:cNvPr id="137" name="Freeform 137"/>
            <p:cNvSpPr/>
            <p:nvPr/>
          </p:nvSpPr>
          <p:spPr>
            <a:xfrm>
              <a:off x="5618607" y="38100"/>
              <a:ext cx="433832" cy="3344799"/>
            </a:xfrm>
            <a:custGeom>
              <a:avLst/>
              <a:gdLst/>
              <a:ahLst/>
              <a:cxnLst/>
              <a:rect l="l" t="t" r="r" b="b"/>
              <a:pathLst>
                <a:path w="433832" h="3344799">
                  <a:moveTo>
                    <a:pt x="433832" y="0"/>
                  </a:moveTo>
                  <a:lnTo>
                    <a:pt x="433832" y="3344799"/>
                  </a:lnTo>
                  <a:lnTo>
                    <a:pt x="0" y="2915285"/>
                  </a:lnTo>
                  <a:lnTo>
                    <a:pt x="0" y="429514"/>
                  </a:lnTo>
                  <a:close/>
                </a:path>
              </a:pathLst>
            </a:custGeom>
            <a:solidFill>
              <a:srgbClr val="282828"/>
            </a:solidFill>
          </p:spPr>
        </p:sp>
        <p:sp>
          <p:nvSpPr>
            <p:cNvPr id="138" name="Freeform 138"/>
            <p:cNvSpPr/>
            <p:nvPr/>
          </p:nvSpPr>
          <p:spPr>
            <a:xfrm>
              <a:off x="38100" y="38100"/>
              <a:ext cx="6014339" cy="3344799"/>
            </a:xfrm>
            <a:custGeom>
              <a:avLst/>
              <a:gdLst/>
              <a:ahLst/>
              <a:cxnLst/>
              <a:rect l="l" t="t" r="r" b="b"/>
              <a:pathLst>
                <a:path w="6014339" h="3344799">
                  <a:moveTo>
                    <a:pt x="0" y="0"/>
                  </a:moveTo>
                  <a:lnTo>
                    <a:pt x="6014339" y="0"/>
                  </a:lnTo>
                  <a:lnTo>
                    <a:pt x="6014339" y="3344799"/>
                  </a:lnTo>
                  <a:lnTo>
                    <a:pt x="0" y="3344799"/>
                  </a:lnTo>
                  <a:close/>
                  <a:moveTo>
                    <a:pt x="433832" y="429514"/>
                  </a:moveTo>
                  <a:lnTo>
                    <a:pt x="5580507" y="429514"/>
                  </a:lnTo>
                  <a:lnTo>
                    <a:pt x="5580507" y="2915285"/>
                  </a:lnTo>
                  <a:lnTo>
                    <a:pt x="433832" y="2915285"/>
                  </a:lnTo>
                  <a:close/>
                  <a:moveTo>
                    <a:pt x="0" y="0"/>
                  </a:moveTo>
                  <a:lnTo>
                    <a:pt x="433832" y="429514"/>
                  </a:lnTo>
                  <a:moveTo>
                    <a:pt x="0" y="3344799"/>
                  </a:moveTo>
                  <a:lnTo>
                    <a:pt x="433832" y="2915285"/>
                  </a:lnTo>
                  <a:moveTo>
                    <a:pt x="6014339" y="0"/>
                  </a:moveTo>
                  <a:lnTo>
                    <a:pt x="5580507" y="429514"/>
                  </a:lnTo>
                  <a:moveTo>
                    <a:pt x="6014339" y="3344799"/>
                  </a:moveTo>
                  <a:lnTo>
                    <a:pt x="5580507" y="2915285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9" name="Freeform 139"/>
            <p:cNvSpPr/>
            <p:nvPr/>
          </p:nvSpPr>
          <p:spPr>
            <a:xfrm>
              <a:off x="433832" y="429514"/>
              <a:ext cx="5222875" cy="2561971"/>
            </a:xfrm>
            <a:custGeom>
              <a:avLst/>
              <a:gdLst/>
              <a:ahLst/>
              <a:cxnLst/>
              <a:rect l="l" t="t" r="r" b="b"/>
              <a:pathLst>
                <a:path w="5222875" h="2561971">
                  <a:moveTo>
                    <a:pt x="38100" y="0"/>
                  </a:moveTo>
                  <a:lnTo>
                    <a:pt x="5184775" y="0"/>
                  </a:lnTo>
                  <a:cubicBezTo>
                    <a:pt x="5205857" y="0"/>
                    <a:pt x="5222875" y="17018"/>
                    <a:pt x="5222875" y="38100"/>
                  </a:cubicBezTo>
                  <a:lnTo>
                    <a:pt x="5222875" y="2523871"/>
                  </a:lnTo>
                  <a:cubicBezTo>
                    <a:pt x="5222875" y="2544953"/>
                    <a:pt x="5205857" y="2561971"/>
                    <a:pt x="5184775" y="2561971"/>
                  </a:cubicBezTo>
                  <a:lnTo>
                    <a:pt x="38100" y="2561971"/>
                  </a:lnTo>
                  <a:cubicBezTo>
                    <a:pt x="17018" y="2561971"/>
                    <a:pt x="0" y="2544953"/>
                    <a:pt x="0" y="2523871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2523871"/>
                  </a:lnTo>
                  <a:lnTo>
                    <a:pt x="38100" y="2523871"/>
                  </a:lnTo>
                  <a:lnTo>
                    <a:pt x="38100" y="2485771"/>
                  </a:lnTo>
                  <a:lnTo>
                    <a:pt x="5184775" y="2485771"/>
                  </a:lnTo>
                  <a:lnTo>
                    <a:pt x="5184775" y="2523871"/>
                  </a:lnTo>
                  <a:lnTo>
                    <a:pt x="5146675" y="2523871"/>
                  </a:lnTo>
                  <a:lnTo>
                    <a:pt x="5146675" y="38100"/>
                  </a:lnTo>
                  <a:lnTo>
                    <a:pt x="5184775" y="38100"/>
                  </a:lnTo>
                  <a:lnTo>
                    <a:pt x="518477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0" name="Freeform 140"/>
            <p:cNvSpPr/>
            <p:nvPr/>
          </p:nvSpPr>
          <p:spPr>
            <a:xfrm>
              <a:off x="-3048" y="0"/>
              <a:ext cx="6096508" cy="505841"/>
            </a:xfrm>
            <a:custGeom>
              <a:avLst/>
              <a:gdLst/>
              <a:ahLst/>
              <a:cxnLst/>
              <a:rect l="l" t="t" r="r" b="b"/>
              <a:pathLst>
                <a:path w="6096508" h="505841">
                  <a:moveTo>
                    <a:pt x="41148" y="0"/>
                  </a:moveTo>
                  <a:lnTo>
                    <a:pt x="6055487" y="0"/>
                  </a:lnTo>
                  <a:cubicBezTo>
                    <a:pt x="6070981" y="0"/>
                    <a:pt x="6084824" y="9271"/>
                    <a:pt x="6090666" y="23622"/>
                  </a:cubicBezTo>
                  <a:cubicBezTo>
                    <a:pt x="6096508" y="37973"/>
                    <a:pt x="6093206" y="54356"/>
                    <a:pt x="6082284" y="65151"/>
                  </a:cubicBezTo>
                  <a:lnTo>
                    <a:pt x="5648452" y="494792"/>
                  </a:lnTo>
                  <a:cubicBezTo>
                    <a:pt x="5641340" y="501904"/>
                    <a:pt x="5631688" y="505841"/>
                    <a:pt x="5621655" y="505841"/>
                  </a:cubicBezTo>
                  <a:lnTo>
                    <a:pt x="474980" y="505841"/>
                  </a:lnTo>
                  <a:cubicBezTo>
                    <a:pt x="464947" y="505841"/>
                    <a:pt x="455295" y="501904"/>
                    <a:pt x="448183" y="494792"/>
                  </a:cubicBezTo>
                  <a:lnTo>
                    <a:pt x="14351" y="65151"/>
                  </a:lnTo>
                  <a:cubicBezTo>
                    <a:pt x="3429" y="54356"/>
                    <a:pt x="0" y="37846"/>
                    <a:pt x="5969" y="23622"/>
                  </a:cubicBezTo>
                  <a:cubicBezTo>
                    <a:pt x="11938" y="9398"/>
                    <a:pt x="25654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7945" y="11049"/>
                  </a:lnTo>
                  <a:lnTo>
                    <a:pt x="501777" y="440563"/>
                  </a:lnTo>
                  <a:lnTo>
                    <a:pt x="474980" y="467614"/>
                  </a:lnTo>
                  <a:lnTo>
                    <a:pt x="474980" y="429514"/>
                  </a:lnTo>
                  <a:lnTo>
                    <a:pt x="5621655" y="429514"/>
                  </a:lnTo>
                  <a:lnTo>
                    <a:pt x="5621655" y="467614"/>
                  </a:lnTo>
                  <a:lnTo>
                    <a:pt x="5594858" y="440563"/>
                  </a:lnTo>
                  <a:lnTo>
                    <a:pt x="6028690" y="11049"/>
                  </a:lnTo>
                  <a:lnTo>
                    <a:pt x="6055487" y="38100"/>
                  </a:lnTo>
                  <a:lnTo>
                    <a:pt x="6055487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1" name="Freeform 141"/>
            <p:cNvSpPr/>
            <p:nvPr/>
          </p:nvSpPr>
          <p:spPr>
            <a:xfrm>
              <a:off x="-2921" y="2915285"/>
              <a:ext cx="6096508" cy="505714"/>
            </a:xfrm>
            <a:custGeom>
              <a:avLst/>
              <a:gdLst/>
              <a:ahLst/>
              <a:cxnLst/>
              <a:rect l="l" t="t" r="r" b="b"/>
              <a:pathLst>
                <a:path w="6096508" h="505714">
                  <a:moveTo>
                    <a:pt x="14224" y="440563"/>
                  </a:moveTo>
                  <a:lnTo>
                    <a:pt x="448056" y="11049"/>
                  </a:lnTo>
                  <a:cubicBezTo>
                    <a:pt x="455168" y="3937"/>
                    <a:pt x="464820" y="0"/>
                    <a:pt x="474853" y="0"/>
                  </a:cubicBezTo>
                  <a:lnTo>
                    <a:pt x="5621528" y="0"/>
                  </a:lnTo>
                  <a:cubicBezTo>
                    <a:pt x="5631561" y="0"/>
                    <a:pt x="5641213" y="3937"/>
                    <a:pt x="5648325" y="11049"/>
                  </a:cubicBezTo>
                  <a:lnTo>
                    <a:pt x="6082157" y="440563"/>
                  </a:lnTo>
                  <a:cubicBezTo>
                    <a:pt x="6093079" y="451485"/>
                    <a:pt x="6096508" y="467868"/>
                    <a:pt x="6090539" y="482092"/>
                  </a:cubicBezTo>
                  <a:cubicBezTo>
                    <a:pt x="6084570" y="496316"/>
                    <a:pt x="6070727" y="505714"/>
                    <a:pt x="6055360" y="505714"/>
                  </a:cubicBezTo>
                  <a:lnTo>
                    <a:pt x="41021" y="505714"/>
                  </a:lnTo>
                  <a:cubicBezTo>
                    <a:pt x="25527" y="505714"/>
                    <a:pt x="11684" y="496443"/>
                    <a:pt x="5842" y="482092"/>
                  </a:cubicBezTo>
                  <a:cubicBezTo>
                    <a:pt x="0" y="467741"/>
                    <a:pt x="3302" y="451358"/>
                    <a:pt x="14224" y="440563"/>
                  </a:cubicBezTo>
                  <a:moveTo>
                    <a:pt x="67818" y="494665"/>
                  </a:moveTo>
                  <a:lnTo>
                    <a:pt x="41021" y="467614"/>
                  </a:lnTo>
                  <a:lnTo>
                    <a:pt x="41021" y="429514"/>
                  </a:lnTo>
                  <a:lnTo>
                    <a:pt x="6055360" y="429514"/>
                  </a:lnTo>
                  <a:lnTo>
                    <a:pt x="6055360" y="467614"/>
                  </a:lnTo>
                  <a:lnTo>
                    <a:pt x="6028563" y="494665"/>
                  </a:lnTo>
                  <a:lnTo>
                    <a:pt x="5594731" y="65151"/>
                  </a:lnTo>
                  <a:lnTo>
                    <a:pt x="5621528" y="38100"/>
                  </a:lnTo>
                  <a:lnTo>
                    <a:pt x="5621528" y="76200"/>
                  </a:lnTo>
                  <a:lnTo>
                    <a:pt x="474853" y="76200"/>
                  </a:lnTo>
                  <a:lnTo>
                    <a:pt x="474853" y="38100"/>
                  </a:lnTo>
                  <a:lnTo>
                    <a:pt x="501650" y="65151"/>
                  </a:lnTo>
                  <a:lnTo>
                    <a:pt x="67818" y="494665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2" name="Freeform 142"/>
            <p:cNvSpPr/>
            <p:nvPr/>
          </p:nvSpPr>
          <p:spPr>
            <a:xfrm>
              <a:off x="0" y="-3048"/>
              <a:ext cx="510032" cy="3426968"/>
            </a:xfrm>
            <a:custGeom>
              <a:avLst/>
              <a:gdLst/>
              <a:ahLst/>
              <a:cxnLst/>
              <a:rect l="l" t="t" r="r" b="b"/>
              <a:pathLst>
                <a:path w="510032" h="3426968">
                  <a:moveTo>
                    <a:pt x="64897" y="14097"/>
                  </a:moveTo>
                  <a:lnTo>
                    <a:pt x="498729" y="443611"/>
                  </a:lnTo>
                  <a:cubicBezTo>
                    <a:pt x="505968" y="450723"/>
                    <a:pt x="510032" y="460502"/>
                    <a:pt x="510032" y="470662"/>
                  </a:cubicBezTo>
                  <a:lnTo>
                    <a:pt x="510032" y="2956433"/>
                  </a:lnTo>
                  <a:cubicBezTo>
                    <a:pt x="510032" y="2966593"/>
                    <a:pt x="505968" y="2976372"/>
                    <a:pt x="498729" y="2983484"/>
                  </a:cubicBezTo>
                  <a:lnTo>
                    <a:pt x="64897" y="3412998"/>
                  </a:lnTo>
                  <a:cubicBezTo>
                    <a:pt x="53975" y="3423793"/>
                    <a:pt x="37592" y="3426968"/>
                    <a:pt x="23368" y="3421126"/>
                  </a:cubicBezTo>
                  <a:cubicBezTo>
                    <a:pt x="9144" y="3415284"/>
                    <a:pt x="0" y="3401314"/>
                    <a:pt x="0" y="3385947"/>
                  </a:cubicBezTo>
                  <a:lnTo>
                    <a:pt x="0" y="41148"/>
                  </a:lnTo>
                  <a:cubicBezTo>
                    <a:pt x="0" y="25781"/>
                    <a:pt x="9271" y="11938"/>
                    <a:pt x="23495" y="5969"/>
                  </a:cubicBezTo>
                  <a:cubicBezTo>
                    <a:pt x="37719" y="0"/>
                    <a:pt x="53975" y="3302"/>
                    <a:pt x="64897" y="14097"/>
                  </a:cubicBezTo>
                  <a:moveTo>
                    <a:pt x="11303" y="68199"/>
                  </a:moveTo>
                  <a:lnTo>
                    <a:pt x="38100" y="41148"/>
                  </a:lnTo>
                  <a:lnTo>
                    <a:pt x="76200" y="41148"/>
                  </a:lnTo>
                  <a:lnTo>
                    <a:pt x="76200" y="3385947"/>
                  </a:lnTo>
                  <a:lnTo>
                    <a:pt x="38100" y="3385947"/>
                  </a:lnTo>
                  <a:lnTo>
                    <a:pt x="11303" y="3358896"/>
                  </a:lnTo>
                  <a:lnTo>
                    <a:pt x="445135" y="2929382"/>
                  </a:lnTo>
                  <a:lnTo>
                    <a:pt x="471932" y="2956433"/>
                  </a:lnTo>
                  <a:lnTo>
                    <a:pt x="433832" y="2956433"/>
                  </a:lnTo>
                  <a:lnTo>
                    <a:pt x="433832" y="470662"/>
                  </a:lnTo>
                  <a:lnTo>
                    <a:pt x="471932" y="470662"/>
                  </a:lnTo>
                  <a:lnTo>
                    <a:pt x="445135" y="497713"/>
                  </a:lnTo>
                  <a:lnTo>
                    <a:pt x="11303" y="68199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3" name="Freeform 143"/>
            <p:cNvSpPr/>
            <p:nvPr/>
          </p:nvSpPr>
          <p:spPr>
            <a:xfrm>
              <a:off x="5580507" y="-2921"/>
              <a:ext cx="510159" cy="3426968"/>
            </a:xfrm>
            <a:custGeom>
              <a:avLst/>
              <a:gdLst/>
              <a:ahLst/>
              <a:cxnLst/>
              <a:rect l="l" t="t" r="r" b="b"/>
              <a:pathLst>
                <a:path w="510159" h="3426968">
                  <a:moveTo>
                    <a:pt x="510032" y="41021"/>
                  </a:moveTo>
                  <a:lnTo>
                    <a:pt x="510032" y="3385820"/>
                  </a:lnTo>
                  <a:cubicBezTo>
                    <a:pt x="510032" y="3401187"/>
                    <a:pt x="500761" y="3415030"/>
                    <a:pt x="486537" y="3420999"/>
                  </a:cubicBezTo>
                  <a:cubicBezTo>
                    <a:pt x="472313" y="3426968"/>
                    <a:pt x="455930" y="3423666"/>
                    <a:pt x="445008" y="3412871"/>
                  </a:cubicBezTo>
                  <a:lnTo>
                    <a:pt x="11303" y="2983357"/>
                  </a:lnTo>
                  <a:cubicBezTo>
                    <a:pt x="4064" y="2976245"/>
                    <a:pt x="0" y="2966466"/>
                    <a:pt x="0" y="2956306"/>
                  </a:cubicBezTo>
                  <a:lnTo>
                    <a:pt x="0" y="470535"/>
                  </a:lnTo>
                  <a:cubicBezTo>
                    <a:pt x="0" y="460375"/>
                    <a:pt x="4064" y="450596"/>
                    <a:pt x="11303" y="443484"/>
                  </a:cubicBezTo>
                  <a:lnTo>
                    <a:pt x="445135" y="13970"/>
                  </a:lnTo>
                  <a:cubicBezTo>
                    <a:pt x="456057" y="3175"/>
                    <a:pt x="472440" y="0"/>
                    <a:pt x="486664" y="5842"/>
                  </a:cubicBezTo>
                  <a:cubicBezTo>
                    <a:pt x="500888" y="11684"/>
                    <a:pt x="510159" y="25654"/>
                    <a:pt x="510159" y="41021"/>
                  </a:cubicBezTo>
                  <a:moveTo>
                    <a:pt x="433959" y="41021"/>
                  </a:moveTo>
                  <a:lnTo>
                    <a:pt x="472059" y="41021"/>
                  </a:lnTo>
                  <a:lnTo>
                    <a:pt x="498856" y="68072"/>
                  </a:lnTo>
                  <a:lnTo>
                    <a:pt x="65024" y="497586"/>
                  </a:lnTo>
                  <a:lnTo>
                    <a:pt x="38227" y="470535"/>
                  </a:lnTo>
                  <a:lnTo>
                    <a:pt x="76327" y="470535"/>
                  </a:lnTo>
                  <a:lnTo>
                    <a:pt x="76327" y="2956306"/>
                  </a:lnTo>
                  <a:lnTo>
                    <a:pt x="38227" y="2956306"/>
                  </a:lnTo>
                  <a:lnTo>
                    <a:pt x="65024" y="2929255"/>
                  </a:lnTo>
                  <a:lnTo>
                    <a:pt x="498856" y="3358769"/>
                  </a:lnTo>
                  <a:lnTo>
                    <a:pt x="472059" y="3385820"/>
                  </a:lnTo>
                  <a:lnTo>
                    <a:pt x="433959" y="3385820"/>
                  </a:lnTo>
                  <a:lnTo>
                    <a:pt x="433959" y="41021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4" name="Freeform 144"/>
            <p:cNvSpPr/>
            <p:nvPr/>
          </p:nvSpPr>
          <p:spPr>
            <a:xfrm>
              <a:off x="0" y="0"/>
              <a:ext cx="6090539" cy="3420999"/>
            </a:xfrm>
            <a:custGeom>
              <a:avLst/>
              <a:gdLst/>
              <a:ahLst/>
              <a:cxnLst/>
              <a:rect l="l" t="t" r="r" b="b"/>
              <a:pathLst>
                <a:path w="6090539" h="3420999">
                  <a:moveTo>
                    <a:pt x="38100" y="0"/>
                  </a:moveTo>
                  <a:lnTo>
                    <a:pt x="6052439" y="0"/>
                  </a:lnTo>
                  <a:cubicBezTo>
                    <a:pt x="6073521" y="0"/>
                    <a:pt x="6090539" y="17018"/>
                    <a:pt x="6090539" y="38100"/>
                  </a:cubicBezTo>
                  <a:lnTo>
                    <a:pt x="6090539" y="3382899"/>
                  </a:lnTo>
                  <a:cubicBezTo>
                    <a:pt x="6090539" y="3403981"/>
                    <a:pt x="6073521" y="3420999"/>
                    <a:pt x="6052439" y="3420999"/>
                  </a:cubicBezTo>
                  <a:lnTo>
                    <a:pt x="38100" y="3420999"/>
                  </a:lnTo>
                  <a:cubicBezTo>
                    <a:pt x="17018" y="3420999"/>
                    <a:pt x="0" y="3403981"/>
                    <a:pt x="0" y="3382899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3382899"/>
                  </a:lnTo>
                  <a:lnTo>
                    <a:pt x="38100" y="3382899"/>
                  </a:lnTo>
                  <a:lnTo>
                    <a:pt x="38100" y="3344799"/>
                  </a:lnTo>
                  <a:lnTo>
                    <a:pt x="6052439" y="3344799"/>
                  </a:lnTo>
                  <a:lnTo>
                    <a:pt x="6052439" y="3382899"/>
                  </a:lnTo>
                  <a:lnTo>
                    <a:pt x="6014339" y="3382899"/>
                  </a:lnTo>
                  <a:lnTo>
                    <a:pt x="6014339" y="38100"/>
                  </a:lnTo>
                  <a:lnTo>
                    <a:pt x="6052439" y="38100"/>
                  </a:lnTo>
                  <a:lnTo>
                    <a:pt x="6052439" y="76200"/>
                  </a:lnTo>
                  <a:lnTo>
                    <a:pt x="38100" y="76200"/>
                  </a:lnTo>
                  <a:close/>
                  <a:moveTo>
                    <a:pt x="471932" y="429514"/>
                  </a:moveTo>
                  <a:lnTo>
                    <a:pt x="5618607" y="429514"/>
                  </a:lnTo>
                  <a:cubicBezTo>
                    <a:pt x="5639689" y="429514"/>
                    <a:pt x="5656707" y="446532"/>
                    <a:pt x="5656707" y="467614"/>
                  </a:cubicBezTo>
                  <a:lnTo>
                    <a:pt x="5656707" y="2953385"/>
                  </a:lnTo>
                  <a:cubicBezTo>
                    <a:pt x="5656707" y="2974467"/>
                    <a:pt x="5639689" y="2991485"/>
                    <a:pt x="5618607" y="2991485"/>
                  </a:cubicBezTo>
                  <a:lnTo>
                    <a:pt x="471932" y="2991485"/>
                  </a:lnTo>
                  <a:cubicBezTo>
                    <a:pt x="450850" y="2991485"/>
                    <a:pt x="433832" y="2974467"/>
                    <a:pt x="433832" y="2953385"/>
                  </a:cubicBezTo>
                  <a:lnTo>
                    <a:pt x="433832" y="467614"/>
                  </a:lnTo>
                  <a:cubicBezTo>
                    <a:pt x="433832" y="446532"/>
                    <a:pt x="450850" y="429514"/>
                    <a:pt x="471932" y="429514"/>
                  </a:cubicBezTo>
                  <a:moveTo>
                    <a:pt x="471932" y="505714"/>
                  </a:moveTo>
                  <a:lnTo>
                    <a:pt x="471932" y="467614"/>
                  </a:lnTo>
                  <a:lnTo>
                    <a:pt x="510032" y="467614"/>
                  </a:lnTo>
                  <a:lnTo>
                    <a:pt x="510032" y="2953385"/>
                  </a:lnTo>
                  <a:lnTo>
                    <a:pt x="471932" y="2953385"/>
                  </a:lnTo>
                  <a:lnTo>
                    <a:pt x="471932" y="2915285"/>
                  </a:lnTo>
                  <a:lnTo>
                    <a:pt x="5618607" y="2915285"/>
                  </a:lnTo>
                  <a:lnTo>
                    <a:pt x="5618607" y="2953385"/>
                  </a:lnTo>
                  <a:lnTo>
                    <a:pt x="5580507" y="2953385"/>
                  </a:lnTo>
                  <a:lnTo>
                    <a:pt x="5580507" y="467614"/>
                  </a:lnTo>
                  <a:lnTo>
                    <a:pt x="5618607" y="467614"/>
                  </a:lnTo>
                  <a:lnTo>
                    <a:pt x="5618607" y="505714"/>
                  </a:lnTo>
                  <a:lnTo>
                    <a:pt x="471932" y="505714"/>
                  </a:lnTo>
                  <a:close/>
                  <a:moveTo>
                    <a:pt x="64897" y="11049"/>
                  </a:moveTo>
                  <a:lnTo>
                    <a:pt x="498729" y="440563"/>
                  </a:lnTo>
                  <a:lnTo>
                    <a:pt x="445135" y="494665"/>
                  </a:lnTo>
                  <a:lnTo>
                    <a:pt x="11303" y="65151"/>
                  </a:lnTo>
                  <a:close/>
                  <a:moveTo>
                    <a:pt x="11303" y="3355848"/>
                  </a:moveTo>
                  <a:lnTo>
                    <a:pt x="445135" y="2926334"/>
                  </a:lnTo>
                  <a:lnTo>
                    <a:pt x="498729" y="2980436"/>
                  </a:lnTo>
                  <a:lnTo>
                    <a:pt x="64897" y="3409950"/>
                  </a:lnTo>
                  <a:close/>
                  <a:moveTo>
                    <a:pt x="6079363" y="65151"/>
                  </a:moveTo>
                  <a:lnTo>
                    <a:pt x="5645404" y="494792"/>
                  </a:lnTo>
                  <a:lnTo>
                    <a:pt x="5591810" y="440690"/>
                  </a:lnTo>
                  <a:lnTo>
                    <a:pt x="6025642" y="11049"/>
                  </a:lnTo>
                  <a:close/>
                  <a:moveTo>
                    <a:pt x="6025642" y="3409950"/>
                  </a:moveTo>
                  <a:lnTo>
                    <a:pt x="5591810" y="2980436"/>
                  </a:lnTo>
                  <a:lnTo>
                    <a:pt x="5645404" y="2926334"/>
                  </a:lnTo>
                  <a:lnTo>
                    <a:pt x="6079236" y="335584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5" name="TextBox 145"/>
            <p:cNvSpPr txBox="1"/>
            <p:nvPr/>
          </p:nvSpPr>
          <p:spPr>
            <a:xfrm>
              <a:off x="0" y="0"/>
              <a:ext cx="6090600" cy="342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Press Start 2P"/>
                </a:rPr>
                <a:t>BACK TO MENU</a:t>
              </a:r>
            </a:p>
          </p:txBody>
        </p:sp>
      </p:grpSp>
      <p:grpSp>
        <p:nvGrpSpPr>
          <p:cNvPr id="146" name="Group 146"/>
          <p:cNvGrpSpPr/>
          <p:nvPr/>
        </p:nvGrpSpPr>
        <p:grpSpPr>
          <a:xfrm>
            <a:off x="2847925" y="1996625"/>
            <a:ext cx="1023750" cy="1000950"/>
            <a:chOff x="0" y="0"/>
            <a:chExt cx="1365000" cy="1334600"/>
          </a:xfrm>
        </p:grpSpPr>
        <p:sp>
          <p:nvSpPr>
            <p:cNvPr id="147" name="Freeform 147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48" name="Freeform 148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49" name="Freeform 149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50" name="Freeform 150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51" name="Freeform 151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52" name="Freeform 152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3" name="Freeform 153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4" name="Freeform 154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5" name="Freeform 155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6" name="Freeform 156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7" name="Freeform 157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8" name="Freeform 158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59" name="TextBox 159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3</a:t>
              </a:r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1662825" y="1996625"/>
            <a:ext cx="1023750" cy="1000950"/>
            <a:chOff x="0" y="0"/>
            <a:chExt cx="1365000" cy="1334600"/>
          </a:xfrm>
        </p:grpSpPr>
        <p:sp>
          <p:nvSpPr>
            <p:cNvPr id="161" name="Freeform 161"/>
            <p:cNvSpPr/>
            <p:nvPr/>
          </p:nvSpPr>
          <p:spPr>
            <a:xfrm>
              <a:off x="195580" y="195453"/>
              <a:ext cx="973836" cy="943737"/>
            </a:xfrm>
            <a:custGeom>
              <a:avLst/>
              <a:gdLst/>
              <a:ahLst/>
              <a:cxnLst/>
              <a:rect l="l" t="t" r="r" b="b"/>
              <a:pathLst>
                <a:path w="973836" h="943737">
                  <a:moveTo>
                    <a:pt x="0" y="0"/>
                  </a:moveTo>
                  <a:lnTo>
                    <a:pt x="973836" y="0"/>
                  </a:lnTo>
                  <a:lnTo>
                    <a:pt x="973836" y="943737"/>
                  </a:lnTo>
                  <a:lnTo>
                    <a:pt x="0" y="943737"/>
                  </a:lnTo>
                  <a:close/>
                </a:path>
              </a:pathLst>
            </a:custGeom>
            <a:solidFill>
              <a:srgbClr val="38761D"/>
            </a:solidFill>
          </p:spPr>
        </p:sp>
        <p:sp>
          <p:nvSpPr>
            <p:cNvPr id="162" name="Freeform 162"/>
            <p:cNvSpPr/>
            <p:nvPr/>
          </p:nvSpPr>
          <p:spPr>
            <a:xfrm>
              <a:off x="38100" y="3810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0"/>
                  </a:moveTo>
                  <a:lnTo>
                    <a:pt x="1288796" y="0"/>
                  </a:lnTo>
                  <a:lnTo>
                    <a:pt x="1131316" y="157353"/>
                  </a:lnTo>
                  <a:lnTo>
                    <a:pt x="157480" y="157353"/>
                  </a:lnTo>
                  <a:close/>
                </a:path>
              </a:pathLst>
            </a:custGeom>
            <a:solidFill>
              <a:srgbClr val="5F914A"/>
            </a:solidFill>
          </p:spPr>
        </p:sp>
        <p:sp>
          <p:nvSpPr>
            <p:cNvPr id="163" name="Freeform 163"/>
            <p:cNvSpPr/>
            <p:nvPr/>
          </p:nvSpPr>
          <p:spPr>
            <a:xfrm>
              <a:off x="38100" y="1139190"/>
              <a:ext cx="1288796" cy="157353"/>
            </a:xfrm>
            <a:custGeom>
              <a:avLst/>
              <a:gdLst/>
              <a:ahLst/>
              <a:cxnLst/>
              <a:rect l="l" t="t" r="r" b="b"/>
              <a:pathLst>
                <a:path w="1288796" h="157353">
                  <a:moveTo>
                    <a:pt x="0" y="157353"/>
                  </a:moveTo>
                  <a:lnTo>
                    <a:pt x="157480" y="0"/>
                  </a:lnTo>
                  <a:lnTo>
                    <a:pt x="1131316" y="0"/>
                  </a:lnTo>
                  <a:lnTo>
                    <a:pt x="1288796" y="157353"/>
                  </a:lnTo>
                  <a:close/>
                </a:path>
              </a:pathLst>
            </a:custGeom>
            <a:solidFill>
              <a:srgbClr val="2C5E17"/>
            </a:solidFill>
          </p:spPr>
        </p:sp>
        <p:sp>
          <p:nvSpPr>
            <p:cNvPr id="164" name="Freeform 164"/>
            <p:cNvSpPr/>
            <p:nvPr/>
          </p:nvSpPr>
          <p:spPr>
            <a:xfrm>
              <a:off x="38100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0" y="0"/>
                  </a:moveTo>
                  <a:lnTo>
                    <a:pt x="157480" y="157353"/>
                  </a:lnTo>
                  <a:lnTo>
                    <a:pt x="157480" y="1101090"/>
                  </a:lnTo>
                  <a:lnTo>
                    <a:pt x="0" y="1258443"/>
                  </a:lnTo>
                  <a:close/>
                </a:path>
              </a:pathLst>
            </a:custGeom>
            <a:solidFill>
              <a:srgbClr val="87AC77"/>
            </a:solidFill>
          </p:spPr>
        </p:sp>
        <p:sp>
          <p:nvSpPr>
            <p:cNvPr id="165" name="Freeform 165"/>
            <p:cNvSpPr/>
            <p:nvPr/>
          </p:nvSpPr>
          <p:spPr>
            <a:xfrm>
              <a:off x="1169416" y="38100"/>
              <a:ext cx="157480" cy="1258443"/>
            </a:xfrm>
            <a:custGeom>
              <a:avLst/>
              <a:gdLst/>
              <a:ahLst/>
              <a:cxnLst/>
              <a:rect l="l" t="t" r="r" b="b"/>
              <a:pathLst>
                <a:path w="157480" h="1258443">
                  <a:moveTo>
                    <a:pt x="157480" y="0"/>
                  </a:moveTo>
                  <a:lnTo>
                    <a:pt x="157480" y="1258443"/>
                  </a:lnTo>
                  <a:lnTo>
                    <a:pt x="0" y="1101090"/>
                  </a:lnTo>
                  <a:lnTo>
                    <a:pt x="0" y="157353"/>
                  </a:lnTo>
                  <a:close/>
                </a:path>
              </a:pathLst>
            </a:custGeom>
            <a:solidFill>
              <a:srgbClr val="214611"/>
            </a:solidFill>
          </p:spPr>
        </p:sp>
        <p:sp>
          <p:nvSpPr>
            <p:cNvPr id="166" name="Freeform 166"/>
            <p:cNvSpPr/>
            <p:nvPr/>
          </p:nvSpPr>
          <p:spPr>
            <a:xfrm>
              <a:off x="38100" y="38100"/>
              <a:ext cx="1288796" cy="1258443"/>
            </a:xfrm>
            <a:custGeom>
              <a:avLst/>
              <a:gdLst/>
              <a:ahLst/>
              <a:cxnLst/>
              <a:rect l="l" t="t" r="r" b="b"/>
              <a:pathLst>
                <a:path w="1288796" h="1258443">
                  <a:moveTo>
                    <a:pt x="0" y="0"/>
                  </a:moveTo>
                  <a:lnTo>
                    <a:pt x="1288796" y="0"/>
                  </a:lnTo>
                  <a:lnTo>
                    <a:pt x="1288796" y="1258443"/>
                  </a:lnTo>
                  <a:lnTo>
                    <a:pt x="0" y="1258443"/>
                  </a:lnTo>
                  <a:close/>
                  <a:moveTo>
                    <a:pt x="157480" y="157353"/>
                  </a:moveTo>
                  <a:lnTo>
                    <a:pt x="1131316" y="157353"/>
                  </a:lnTo>
                  <a:lnTo>
                    <a:pt x="1131316" y="1101090"/>
                  </a:lnTo>
                  <a:lnTo>
                    <a:pt x="157480" y="1101090"/>
                  </a:lnTo>
                  <a:close/>
                  <a:moveTo>
                    <a:pt x="0" y="0"/>
                  </a:moveTo>
                  <a:lnTo>
                    <a:pt x="157480" y="157353"/>
                  </a:lnTo>
                  <a:moveTo>
                    <a:pt x="0" y="1258443"/>
                  </a:moveTo>
                  <a:lnTo>
                    <a:pt x="157480" y="1101090"/>
                  </a:lnTo>
                  <a:moveTo>
                    <a:pt x="1288796" y="0"/>
                  </a:moveTo>
                  <a:lnTo>
                    <a:pt x="1131316" y="157353"/>
                  </a:lnTo>
                  <a:moveTo>
                    <a:pt x="1288796" y="1258443"/>
                  </a:moveTo>
                  <a:lnTo>
                    <a:pt x="1131316" y="110109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7" name="Freeform 167"/>
            <p:cNvSpPr/>
            <p:nvPr/>
          </p:nvSpPr>
          <p:spPr>
            <a:xfrm>
              <a:off x="157480" y="157353"/>
              <a:ext cx="1050036" cy="1019937"/>
            </a:xfrm>
            <a:custGeom>
              <a:avLst/>
              <a:gdLst/>
              <a:ahLst/>
              <a:cxnLst/>
              <a:rect l="l" t="t" r="r" b="b"/>
              <a:pathLst>
                <a:path w="1050036" h="1019937">
                  <a:moveTo>
                    <a:pt x="38100" y="0"/>
                  </a:moveTo>
                  <a:lnTo>
                    <a:pt x="1011936" y="0"/>
                  </a:lnTo>
                  <a:cubicBezTo>
                    <a:pt x="1033018" y="0"/>
                    <a:pt x="1050036" y="17018"/>
                    <a:pt x="1050036" y="38100"/>
                  </a:cubicBezTo>
                  <a:lnTo>
                    <a:pt x="1050036" y="981837"/>
                  </a:lnTo>
                  <a:cubicBezTo>
                    <a:pt x="1050036" y="1002919"/>
                    <a:pt x="1033018" y="1019937"/>
                    <a:pt x="1011936" y="1019937"/>
                  </a:cubicBezTo>
                  <a:lnTo>
                    <a:pt x="38100" y="1019937"/>
                  </a:lnTo>
                  <a:cubicBezTo>
                    <a:pt x="17018" y="1019937"/>
                    <a:pt x="0" y="1002919"/>
                    <a:pt x="0" y="981837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981837"/>
                  </a:lnTo>
                  <a:lnTo>
                    <a:pt x="38100" y="981837"/>
                  </a:lnTo>
                  <a:lnTo>
                    <a:pt x="38100" y="943737"/>
                  </a:lnTo>
                  <a:lnTo>
                    <a:pt x="1011936" y="943737"/>
                  </a:lnTo>
                  <a:lnTo>
                    <a:pt x="1011936" y="981837"/>
                  </a:lnTo>
                  <a:lnTo>
                    <a:pt x="973836" y="981837"/>
                  </a:lnTo>
                  <a:lnTo>
                    <a:pt x="973836" y="38100"/>
                  </a:lnTo>
                  <a:lnTo>
                    <a:pt x="1011936" y="38100"/>
                  </a:lnTo>
                  <a:lnTo>
                    <a:pt x="101193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8" name="Freeform 168"/>
            <p:cNvSpPr/>
            <p:nvPr/>
          </p:nvSpPr>
          <p:spPr>
            <a:xfrm>
              <a:off x="-3048" y="0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41148" y="0"/>
                  </a:moveTo>
                  <a:lnTo>
                    <a:pt x="1329944" y="0"/>
                  </a:lnTo>
                  <a:cubicBezTo>
                    <a:pt x="1345311" y="0"/>
                    <a:pt x="1359281" y="9271"/>
                    <a:pt x="1365123" y="23495"/>
                  </a:cubicBezTo>
                  <a:cubicBezTo>
                    <a:pt x="1370965" y="37719"/>
                    <a:pt x="1367790" y="54102"/>
                    <a:pt x="1356868" y="65024"/>
                  </a:cubicBezTo>
                  <a:lnTo>
                    <a:pt x="1199388" y="222377"/>
                  </a:lnTo>
                  <a:cubicBezTo>
                    <a:pt x="1192276" y="229489"/>
                    <a:pt x="1182624" y="233553"/>
                    <a:pt x="1172464" y="233553"/>
                  </a:cubicBezTo>
                  <a:lnTo>
                    <a:pt x="198628" y="233553"/>
                  </a:lnTo>
                  <a:cubicBezTo>
                    <a:pt x="188595" y="233553"/>
                    <a:pt x="178816" y="229489"/>
                    <a:pt x="171704" y="222377"/>
                  </a:cubicBezTo>
                  <a:lnTo>
                    <a:pt x="14224" y="65024"/>
                  </a:lnTo>
                  <a:cubicBezTo>
                    <a:pt x="3302" y="54229"/>
                    <a:pt x="0" y="37719"/>
                    <a:pt x="5969" y="23495"/>
                  </a:cubicBezTo>
                  <a:cubicBezTo>
                    <a:pt x="11938" y="9271"/>
                    <a:pt x="25781" y="0"/>
                    <a:pt x="41148" y="0"/>
                  </a:cubicBezTo>
                  <a:moveTo>
                    <a:pt x="41148" y="76200"/>
                  </a:moveTo>
                  <a:lnTo>
                    <a:pt x="41148" y="38100"/>
                  </a:lnTo>
                  <a:lnTo>
                    <a:pt x="68072" y="11176"/>
                  </a:lnTo>
                  <a:lnTo>
                    <a:pt x="225552" y="168529"/>
                  </a:lnTo>
                  <a:lnTo>
                    <a:pt x="198628" y="195453"/>
                  </a:lnTo>
                  <a:lnTo>
                    <a:pt x="198628" y="157353"/>
                  </a:lnTo>
                  <a:lnTo>
                    <a:pt x="1172464" y="157353"/>
                  </a:lnTo>
                  <a:lnTo>
                    <a:pt x="1172464" y="195453"/>
                  </a:lnTo>
                  <a:lnTo>
                    <a:pt x="1145540" y="168529"/>
                  </a:lnTo>
                  <a:lnTo>
                    <a:pt x="1303020" y="11176"/>
                  </a:lnTo>
                  <a:lnTo>
                    <a:pt x="1329944" y="38100"/>
                  </a:lnTo>
                  <a:lnTo>
                    <a:pt x="1329944" y="76200"/>
                  </a:lnTo>
                  <a:lnTo>
                    <a:pt x="41148" y="76200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69" name="Freeform 169"/>
            <p:cNvSpPr/>
            <p:nvPr/>
          </p:nvSpPr>
          <p:spPr>
            <a:xfrm>
              <a:off x="-2921" y="1100963"/>
              <a:ext cx="1370965" cy="233553"/>
            </a:xfrm>
            <a:custGeom>
              <a:avLst/>
              <a:gdLst/>
              <a:ahLst/>
              <a:cxnLst/>
              <a:rect l="l" t="t" r="r" b="b"/>
              <a:pathLst>
                <a:path w="1370965" h="233553">
                  <a:moveTo>
                    <a:pt x="14097" y="168529"/>
                  </a:moveTo>
                  <a:lnTo>
                    <a:pt x="171577" y="11176"/>
                  </a:lnTo>
                  <a:cubicBezTo>
                    <a:pt x="178689" y="4064"/>
                    <a:pt x="188341" y="0"/>
                    <a:pt x="198501" y="0"/>
                  </a:cubicBezTo>
                  <a:lnTo>
                    <a:pt x="1172337" y="0"/>
                  </a:lnTo>
                  <a:cubicBezTo>
                    <a:pt x="1182370" y="0"/>
                    <a:pt x="1192149" y="4064"/>
                    <a:pt x="1199261" y="11176"/>
                  </a:cubicBezTo>
                  <a:lnTo>
                    <a:pt x="1356741" y="168529"/>
                  </a:lnTo>
                  <a:cubicBezTo>
                    <a:pt x="1367663" y="179451"/>
                    <a:pt x="1370965" y="195834"/>
                    <a:pt x="1364996" y="210058"/>
                  </a:cubicBezTo>
                  <a:cubicBezTo>
                    <a:pt x="1359027" y="224282"/>
                    <a:pt x="1345184" y="233553"/>
                    <a:pt x="1329817" y="233553"/>
                  </a:cubicBezTo>
                  <a:lnTo>
                    <a:pt x="41021" y="233553"/>
                  </a:lnTo>
                  <a:cubicBezTo>
                    <a:pt x="25654" y="233553"/>
                    <a:pt x="11684" y="224282"/>
                    <a:pt x="5842" y="210058"/>
                  </a:cubicBezTo>
                  <a:cubicBezTo>
                    <a:pt x="0" y="195834"/>
                    <a:pt x="3175" y="179451"/>
                    <a:pt x="14097" y="168529"/>
                  </a:cubicBezTo>
                  <a:moveTo>
                    <a:pt x="67945" y="222504"/>
                  </a:moveTo>
                  <a:lnTo>
                    <a:pt x="41021" y="195580"/>
                  </a:lnTo>
                  <a:lnTo>
                    <a:pt x="41021" y="157480"/>
                  </a:lnTo>
                  <a:lnTo>
                    <a:pt x="1329817" y="157480"/>
                  </a:lnTo>
                  <a:lnTo>
                    <a:pt x="1329817" y="195580"/>
                  </a:lnTo>
                  <a:lnTo>
                    <a:pt x="1302893" y="222504"/>
                  </a:lnTo>
                  <a:lnTo>
                    <a:pt x="1145413" y="65151"/>
                  </a:lnTo>
                  <a:lnTo>
                    <a:pt x="1172337" y="38227"/>
                  </a:lnTo>
                  <a:lnTo>
                    <a:pt x="1172337" y="76327"/>
                  </a:lnTo>
                  <a:lnTo>
                    <a:pt x="198501" y="76327"/>
                  </a:lnTo>
                  <a:lnTo>
                    <a:pt x="198501" y="38227"/>
                  </a:lnTo>
                  <a:lnTo>
                    <a:pt x="225425" y="65151"/>
                  </a:lnTo>
                  <a:lnTo>
                    <a:pt x="67945" y="222504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0" name="Freeform 170"/>
            <p:cNvSpPr/>
            <p:nvPr/>
          </p:nvSpPr>
          <p:spPr>
            <a:xfrm>
              <a:off x="0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65024" y="14097"/>
                  </a:moveTo>
                  <a:lnTo>
                    <a:pt x="222504" y="171450"/>
                  </a:lnTo>
                  <a:cubicBezTo>
                    <a:pt x="229616" y="178562"/>
                    <a:pt x="233680" y="188341"/>
                    <a:pt x="233680" y="198374"/>
                  </a:cubicBezTo>
                  <a:lnTo>
                    <a:pt x="233680" y="1142111"/>
                  </a:lnTo>
                  <a:cubicBezTo>
                    <a:pt x="233680" y="1152271"/>
                    <a:pt x="229616" y="1161923"/>
                    <a:pt x="222504" y="1169035"/>
                  </a:cubicBezTo>
                  <a:lnTo>
                    <a:pt x="65024" y="1326388"/>
                  </a:lnTo>
                  <a:cubicBezTo>
                    <a:pt x="54102" y="1337310"/>
                    <a:pt x="37719" y="1340485"/>
                    <a:pt x="23495" y="1334643"/>
                  </a:cubicBezTo>
                  <a:cubicBezTo>
                    <a:pt x="9271" y="1328801"/>
                    <a:pt x="0" y="1314831"/>
                    <a:pt x="0" y="1299464"/>
                  </a:cubicBezTo>
                  <a:lnTo>
                    <a:pt x="0" y="41021"/>
                  </a:lnTo>
                  <a:cubicBezTo>
                    <a:pt x="0" y="25654"/>
                    <a:pt x="9271" y="11684"/>
                    <a:pt x="23495" y="5842"/>
                  </a:cubicBezTo>
                  <a:cubicBezTo>
                    <a:pt x="37719" y="0"/>
                    <a:pt x="54102" y="3175"/>
                    <a:pt x="65024" y="14097"/>
                  </a:cubicBezTo>
                  <a:moveTo>
                    <a:pt x="11176" y="67945"/>
                  </a:moveTo>
                  <a:lnTo>
                    <a:pt x="38100" y="41021"/>
                  </a:lnTo>
                  <a:lnTo>
                    <a:pt x="76200" y="41021"/>
                  </a:lnTo>
                  <a:lnTo>
                    <a:pt x="76200" y="1299464"/>
                  </a:lnTo>
                  <a:lnTo>
                    <a:pt x="38100" y="1299464"/>
                  </a:lnTo>
                  <a:lnTo>
                    <a:pt x="11176" y="1272413"/>
                  </a:lnTo>
                  <a:lnTo>
                    <a:pt x="168656" y="1115060"/>
                  </a:lnTo>
                  <a:lnTo>
                    <a:pt x="195580" y="1142111"/>
                  </a:lnTo>
                  <a:lnTo>
                    <a:pt x="157480" y="1142111"/>
                  </a:lnTo>
                  <a:lnTo>
                    <a:pt x="157480" y="198374"/>
                  </a:lnTo>
                  <a:lnTo>
                    <a:pt x="195580" y="198374"/>
                  </a:lnTo>
                  <a:lnTo>
                    <a:pt x="168656" y="225298"/>
                  </a:lnTo>
                  <a:lnTo>
                    <a:pt x="11176" y="67945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1" name="Freeform 171"/>
            <p:cNvSpPr/>
            <p:nvPr/>
          </p:nvSpPr>
          <p:spPr>
            <a:xfrm>
              <a:off x="1131316" y="-2921"/>
              <a:ext cx="233680" cy="1340485"/>
            </a:xfrm>
            <a:custGeom>
              <a:avLst/>
              <a:gdLst/>
              <a:ahLst/>
              <a:cxnLst/>
              <a:rect l="l" t="t" r="r" b="b"/>
              <a:pathLst>
                <a:path w="233680" h="1340485">
                  <a:moveTo>
                    <a:pt x="233680" y="41021"/>
                  </a:moveTo>
                  <a:lnTo>
                    <a:pt x="233680" y="1299464"/>
                  </a:lnTo>
                  <a:cubicBezTo>
                    <a:pt x="233680" y="1314831"/>
                    <a:pt x="224409" y="1328801"/>
                    <a:pt x="210185" y="1334643"/>
                  </a:cubicBezTo>
                  <a:cubicBezTo>
                    <a:pt x="195961" y="1340485"/>
                    <a:pt x="179578" y="1337310"/>
                    <a:pt x="168656" y="1326388"/>
                  </a:cubicBezTo>
                  <a:lnTo>
                    <a:pt x="11176" y="1169035"/>
                  </a:lnTo>
                  <a:cubicBezTo>
                    <a:pt x="4064" y="1161923"/>
                    <a:pt x="0" y="1152144"/>
                    <a:pt x="0" y="1142111"/>
                  </a:cubicBezTo>
                  <a:lnTo>
                    <a:pt x="0" y="198374"/>
                  </a:lnTo>
                  <a:cubicBezTo>
                    <a:pt x="0" y="188214"/>
                    <a:pt x="4064" y="178562"/>
                    <a:pt x="11176" y="171450"/>
                  </a:cubicBezTo>
                  <a:lnTo>
                    <a:pt x="168656" y="14097"/>
                  </a:lnTo>
                  <a:cubicBezTo>
                    <a:pt x="179578" y="3175"/>
                    <a:pt x="195961" y="0"/>
                    <a:pt x="210185" y="5842"/>
                  </a:cubicBezTo>
                  <a:cubicBezTo>
                    <a:pt x="224409" y="11684"/>
                    <a:pt x="233680" y="25654"/>
                    <a:pt x="233680" y="41021"/>
                  </a:cubicBezTo>
                  <a:moveTo>
                    <a:pt x="157480" y="41021"/>
                  </a:moveTo>
                  <a:lnTo>
                    <a:pt x="195580" y="41021"/>
                  </a:lnTo>
                  <a:lnTo>
                    <a:pt x="222504" y="67945"/>
                  </a:lnTo>
                  <a:lnTo>
                    <a:pt x="65024" y="225298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1142111"/>
                  </a:lnTo>
                  <a:lnTo>
                    <a:pt x="38100" y="1142111"/>
                  </a:lnTo>
                  <a:lnTo>
                    <a:pt x="65024" y="1115187"/>
                  </a:lnTo>
                  <a:lnTo>
                    <a:pt x="222504" y="1272540"/>
                  </a:lnTo>
                  <a:lnTo>
                    <a:pt x="195580" y="1299464"/>
                  </a:lnTo>
                  <a:lnTo>
                    <a:pt x="157480" y="1299464"/>
                  </a:lnTo>
                  <a:lnTo>
                    <a:pt x="157480" y="41021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2" name="Freeform 172"/>
            <p:cNvSpPr/>
            <p:nvPr/>
          </p:nvSpPr>
          <p:spPr>
            <a:xfrm>
              <a:off x="0" y="0"/>
              <a:ext cx="1364996" cy="1334643"/>
            </a:xfrm>
            <a:custGeom>
              <a:avLst/>
              <a:gdLst/>
              <a:ahLst/>
              <a:cxnLst/>
              <a:rect l="l" t="t" r="r" b="b"/>
              <a:pathLst>
                <a:path w="1364996" h="1334643">
                  <a:moveTo>
                    <a:pt x="38100" y="0"/>
                  </a:moveTo>
                  <a:lnTo>
                    <a:pt x="1326896" y="0"/>
                  </a:lnTo>
                  <a:cubicBezTo>
                    <a:pt x="1347978" y="0"/>
                    <a:pt x="1364996" y="17018"/>
                    <a:pt x="1364996" y="38100"/>
                  </a:cubicBezTo>
                  <a:lnTo>
                    <a:pt x="1364996" y="1296543"/>
                  </a:lnTo>
                  <a:cubicBezTo>
                    <a:pt x="1364996" y="1317625"/>
                    <a:pt x="1347978" y="1334643"/>
                    <a:pt x="1326896" y="1334643"/>
                  </a:cubicBezTo>
                  <a:lnTo>
                    <a:pt x="38100" y="1334643"/>
                  </a:lnTo>
                  <a:cubicBezTo>
                    <a:pt x="17018" y="1334643"/>
                    <a:pt x="0" y="1317625"/>
                    <a:pt x="0" y="1296543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96543"/>
                  </a:lnTo>
                  <a:lnTo>
                    <a:pt x="38100" y="1296543"/>
                  </a:lnTo>
                  <a:lnTo>
                    <a:pt x="38100" y="1258443"/>
                  </a:lnTo>
                  <a:lnTo>
                    <a:pt x="1326896" y="1258443"/>
                  </a:lnTo>
                  <a:lnTo>
                    <a:pt x="1326896" y="1296543"/>
                  </a:lnTo>
                  <a:lnTo>
                    <a:pt x="1288796" y="1296543"/>
                  </a:lnTo>
                  <a:lnTo>
                    <a:pt x="1288796" y="38100"/>
                  </a:lnTo>
                  <a:lnTo>
                    <a:pt x="1326896" y="38100"/>
                  </a:lnTo>
                  <a:lnTo>
                    <a:pt x="1326896" y="76200"/>
                  </a:lnTo>
                  <a:lnTo>
                    <a:pt x="38100" y="76200"/>
                  </a:lnTo>
                  <a:close/>
                  <a:moveTo>
                    <a:pt x="195580" y="157353"/>
                  </a:moveTo>
                  <a:lnTo>
                    <a:pt x="1169416" y="157353"/>
                  </a:lnTo>
                  <a:cubicBezTo>
                    <a:pt x="1190498" y="157353"/>
                    <a:pt x="1207516" y="174371"/>
                    <a:pt x="1207516" y="195453"/>
                  </a:cubicBezTo>
                  <a:lnTo>
                    <a:pt x="1207516" y="1139190"/>
                  </a:lnTo>
                  <a:cubicBezTo>
                    <a:pt x="1207516" y="1160272"/>
                    <a:pt x="1190498" y="1177290"/>
                    <a:pt x="1169416" y="1177290"/>
                  </a:cubicBezTo>
                  <a:lnTo>
                    <a:pt x="195580" y="1177290"/>
                  </a:lnTo>
                  <a:cubicBezTo>
                    <a:pt x="174498" y="1177290"/>
                    <a:pt x="157480" y="1160272"/>
                    <a:pt x="157480" y="1139190"/>
                  </a:cubicBezTo>
                  <a:lnTo>
                    <a:pt x="157480" y="195453"/>
                  </a:lnTo>
                  <a:cubicBezTo>
                    <a:pt x="157480" y="174371"/>
                    <a:pt x="174498" y="157353"/>
                    <a:pt x="195580" y="157353"/>
                  </a:cubicBezTo>
                  <a:moveTo>
                    <a:pt x="195580" y="233553"/>
                  </a:moveTo>
                  <a:lnTo>
                    <a:pt x="195580" y="195453"/>
                  </a:lnTo>
                  <a:lnTo>
                    <a:pt x="233680" y="195453"/>
                  </a:lnTo>
                  <a:lnTo>
                    <a:pt x="233680" y="1139190"/>
                  </a:lnTo>
                  <a:lnTo>
                    <a:pt x="195580" y="1139190"/>
                  </a:lnTo>
                  <a:lnTo>
                    <a:pt x="195580" y="1101090"/>
                  </a:lnTo>
                  <a:lnTo>
                    <a:pt x="1169416" y="1101090"/>
                  </a:lnTo>
                  <a:lnTo>
                    <a:pt x="1169416" y="1139190"/>
                  </a:lnTo>
                  <a:lnTo>
                    <a:pt x="1131316" y="1139190"/>
                  </a:lnTo>
                  <a:lnTo>
                    <a:pt x="1131316" y="195453"/>
                  </a:lnTo>
                  <a:lnTo>
                    <a:pt x="1169416" y="195453"/>
                  </a:lnTo>
                  <a:lnTo>
                    <a:pt x="1169416" y="233553"/>
                  </a:lnTo>
                  <a:lnTo>
                    <a:pt x="195580" y="233553"/>
                  </a:lnTo>
                  <a:close/>
                  <a:moveTo>
                    <a:pt x="65024" y="11176"/>
                  </a:moveTo>
                  <a:lnTo>
                    <a:pt x="222504" y="168529"/>
                  </a:lnTo>
                  <a:lnTo>
                    <a:pt x="168656" y="222504"/>
                  </a:lnTo>
                  <a:lnTo>
                    <a:pt x="11176" y="65024"/>
                  </a:lnTo>
                  <a:close/>
                  <a:moveTo>
                    <a:pt x="11176" y="1269492"/>
                  </a:moveTo>
                  <a:lnTo>
                    <a:pt x="168656" y="1112139"/>
                  </a:lnTo>
                  <a:lnTo>
                    <a:pt x="222504" y="1166114"/>
                  </a:lnTo>
                  <a:lnTo>
                    <a:pt x="65024" y="1323467"/>
                  </a:lnTo>
                  <a:close/>
                  <a:moveTo>
                    <a:pt x="1353820" y="65024"/>
                  </a:moveTo>
                  <a:lnTo>
                    <a:pt x="1196340" y="222377"/>
                  </a:lnTo>
                  <a:lnTo>
                    <a:pt x="1142492" y="168402"/>
                  </a:lnTo>
                  <a:lnTo>
                    <a:pt x="1299972" y="11176"/>
                  </a:lnTo>
                  <a:close/>
                  <a:moveTo>
                    <a:pt x="1246124" y="1269619"/>
                  </a:moveTo>
                  <a:lnTo>
                    <a:pt x="1142492" y="1166114"/>
                  </a:lnTo>
                  <a:lnTo>
                    <a:pt x="1196340" y="1112139"/>
                  </a:lnTo>
                  <a:lnTo>
                    <a:pt x="1353820" y="1269492"/>
                  </a:lnTo>
                  <a:close/>
                </a:path>
              </a:pathLst>
            </a:custGeom>
            <a:solidFill>
              <a:srgbClr val="00FF00"/>
            </a:solidFill>
          </p:spPr>
        </p:sp>
        <p:sp>
          <p:nvSpPr>
            <p:cNvPr id="173" name="TextBox 173"/>
            <p:cNvSpPr txBox="1"/>
            <p:nvPr/>
          </p:nvSpPr>
          <p:spPr>
            <a:xfrm>
              <a:off x="0" y="0"/>
              <a:ext cx="1365000" cy="1334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00FF00"/>
                  </a:solidFill>
                  <a:latin typeface="Press Start 2P"/>
                </a:rPr>
                <a:t>2</a:t>
              </a:r>
            </a:p>
          </p:txBody>
        </p:sp>
      </p:grpSp>
      <p:sp>
        <p:nvSpPr>
          <p:cNvPr id="174" name="TextBox 174"/>
          <p:cNvSpPr txBox="1"/>
          <p:nvPr/>
        </p:nvSpPr>
        <p:spPr>
          <a:xfrm>
            <a:off x="13784425" y="2226100"/>
            <a:ext cx="4411950" cy="382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Arimo"/>
              </a:rPr>
              <a:t>The Puppet (aka The Marionette) is a character who loves calming music. It is vital to wind its music box, or you will have a bad time.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344725" y="6325001"/>
            <a:ext cx="5409150" cy="819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Times New Roman"/>
              </a:rPr>
              <a:t>First Active: Night 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25225" y="3863850"/>
            <a:ext cx="8209950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Arimo"/>
              </a:rPr>
              <a:t>∞ AM</a:t>
            </a:r>
          </a:p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Arimo"/>
              </a:rPr>
              <a:t>Infinite Night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123537" y="6620494"/>
            <a:ext cx="4613325" cy="47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Times New Roman"/>
              </a:rPr>
              <a:t>Click here to begin the shift.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93" r="-8593"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130" b="130"/>
          <a:stretch>
            <a:fillRect/>
          </a:stretch>
        </p:blipFill>
        <p:spPr>
          <a:xfrm>
            <a:off x="5202250" y="5286150"/>
            <a:ext cx="9723450" cy="500085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8763000" y="9525000"/>
            <a:ext cx="9525000" cy="762000"/>
          </a:xfrm>
          <a:custGeom>
            <a:avLst/>
            <a:gdLst/>
            <a:ahLst/>
            <a:cxnLst/>
            <a:rect l="l" t="t" r="r" b="b"/>
            <a:pathLst>
              <a:path w="9525000" h="762000">
                <a:moveTo>
                  <a:pt x="0" y="0"/>
                </a:moveTo>
                <a:lnTo>
                  <a:pt x="9525000" y="0"/>
                </a:lnTo>
                <a:lnTo>
                  <a:pt x="9525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287113" y="437312"/>
            <a:ext cx="6160950" cy="83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Would you like a spook? CLICK ME!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51575" y="3773504"/>
            <a:ext cx="5606550" cy="144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Black Ops One"/>
              </a:rPr>
              <a:t>Click here to use your flashlight!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495025" y="91425"/>
            <a:ext cx="17017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∞ AM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82825" y="611675"/>
            <a:ext cx="36103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Night ???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9525000"/>
            <a:ext cx="8763000" cy="762000"/>
          </a:xfrm>
          <a:custGeom>
            <a:avLst/>
            <a:gdLst/>
            <a:ahLst/>
            <a:cxnLst/>
            <a:rect l="l" t="t" r="r" b="b"/>
            <a:pathLst>
              <a:path w="8763000" h="762000">
                <a:moveTo>
                  <a:pt x="0" y="0"/>
                </a:moveTo>
                <a:lnTo>
                  <a:pt x="8763000" y="0"/>
                </a:lnTo>
                <a:lnTo>
                  <a:pt x="8763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347" r="-434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033350" y="6756796"/>
            <a:ext cx="1438332" cy="2204400"/>
          </a:xfrm>
          <a:custGeom>
            <a:avLst/>
            <a:gdLst/>
            <a:ahLst/>
            <a:cxnLst/>
            <a:rect l="l" t="t" r="r" b="b"/>
            <a:pathLst>
              <a:path w="1438332" h="2204400">
                <a:moveTo>
                  <a:pt x="0" y="0"/>
                </a:moveTo>
                <a:lnTo>
                  <a:pt x="1438332" y="0"/>
                </a:lnTo>
                <a:lnTo>
                  <a:pt x="1438332" y="2204400"/>
                </a:lnTo>
                <a:lnTo>
                  <a:pt x="0" y="2204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8400" y="4765900"/>
            <a:ext cx="1299050" cy="1990900"/>
          </a:xfrm>
          <a:custGeom>
            <a:avLst/>
            <a:gdLst/>
            <a:ahLst/>
            <a:cxnLst/>
            <a:rect l="l" t="t" r="r" b="b"/>
            <a:pathLst>
              <a:path w="1299050" h="1990900">
                <a:moveTo>
                  <a:pt x="0" y="0"/>
                </a:moveTo>
                <a:lnTo>
                  <a:pt x="1299050" y="0"/>
                </a:lnTo>
                <a:lnTo>
                  <a:pt x="1299050" y="1990900"/>
                </a:lnTo>
                <a:lnTo>
                  <a:pt x="0" y="19909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038450" y="4620826"/>
            <a:ext cx="1299050" cy="1990936"/>
          </a:xfrm>
          <a:custGeom>
            <a:avLst/>
            <a:gdLst/>
            <a:ahLst/>
            <a:cxnLst/>
            <a:rect l="l" t="t" r="r" b="b"/>
            <a:pathLst>
              <a:path w="1299050" h="1990936">
                <a:moveTo>
                  <a:pt x="0" y="0"/>
                </a:moveTo>
                <a:lnTo>
                  <a:pt x="1299050" y="0"/>
                </a:lnTo>
                <a:lnTo>
                  <a:pt x="1299050" y="1990936"/>
                </a:lnTo>
                <a:lnTo>
                  <a:pt x="0" y="19909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0"/>
            <a:ext cx="2550700" cy="1275350"/>
          </a:xfrm>
          <a:custGeom>
            <a:avLst/>
            <a:gdLst/>
            <a:ahLst/>
            <a:cxnLst/>
            <a:rect l="l" t="t" r="r" b="b"/>
            <a:pathLst>
              <a:path w="2550700" h="1275350">
                <a:moveTo>
                  <a:pt x="0" y="0"/>
                </a:moveTo>
                <a:lnTo>
                  <a:pt x="2550700" y="0"/>
                </a:lnTo>
                <a:lnTo>
                  <a:pt x="2550700" y="1275350"/>
                </a:lnTo>
                <a:lnTo>
                  <a:pt x="0" y="1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593" r="-8593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721900" y="4646200"/>
            <a:ext cx="2152500" cy="2236500"/>
            <a:chOff x="0" y="0"/>
            <a:chExt cx="2870000" cy="2982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69946" cy="2981960"/>
            </a:xfrm>
            <a:custGeom>
              <a:avLst/>
              <a:gdLst/>
              <a:ahLst/>
              <a:cxnLst/>
              <a:rect l="l" t="t" r="r" b="b"/>
              <a:pathLst>
                <a:path w="2869946" h="2981960">
                  <a:moveTo>
                    <a:pt x="25400" y="0"/>
                  </a:moveTo>
                  <a:lnTo>
                    <a:pt x="2844546" y="0"/>
                  </a:lnTo>
                  <a:cubicBezTo>
                    <a:pt x="2858516" y="0"/>
                    <a:pt x="2869946" y="11430"/>
                    <a:pt x="2869946" y="25400"/>
                  </a:cubicBezTo>
                  <a:lnTo>
                    <a:pt x="2869946" y="2956560"/>
                  </a:lnTo>
                  <a:cubicBezTo>
                    <a:pt x="2869946" y="2970530"/>
                    <a:pt x="2858516" y="2981960"/>
                    <a:pt x="2844546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2844546" y="2931160"/>
                  </a:lnTo>
                  <a:lnTo>
                    <a:pt x="2844546" y="2956560"/>
                  </a:lnTo>
                  <a:lnTo>
                    <a:pt x="2819146" y="2956560"/>
                  </a:lnTo>
                  <a:lnTo>
                    <a:pt x="2819146" y="25400"/>
                  </a:lnTo>
                  <a:lnTo>
                    <a:pt x="2844546" y="25400"/>
                  </a:lnTo>
                  <a:lnTo>
                    <a:pt x="284454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007200" y="4193100"/>
            <a:ext cx="1565100" cy="491100"/>
            <a:chOff x="0" y="0"/>
            <a:chExt cx="2086800" cy="654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86737" cy="654812"/>
            </a:xfrm>
            <a:custGeom>
              <a:avLst/>
              <a:gdLst/>
              <a:ahLst/>
              <a:cxnLst/>
              <a:rect l="l" t="t" r="r" b="b"/>
              <a:pathLst>
                <a:path w="2086737" h="65481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629412"/>
                  </a:lnTo>
                  <a:cubicBezTo>
                    <a:pt x="2086737" y="643382"/>
                    <a:pt x="2075307" y="654812"/>
                    <a:pt x="2061337" y="654812"/>
                  </a:cubicBezTo>
                  <a:lnTo>
                    <a:pt x="25400" y="654812"/>
                  </a:lnTo>
                  <a:cubicBezTo>
                    <a:pt x="11430" y="654812"/>
                    <a:pt x="0" y="643382"/>
                    <a:pt x="0" y="62941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629412"/>
                  </a:lnTo>
                  <a:lnTo>
                    <a:pt x="25400" y="629412"/>
                  </a:lnTo>
                  <a:lnTo>
                    <a:pt x="25400" y="604012"/>
                  </a:lnTo>
                  <a:lnTo>
                    <a:pt x="2061337" y="604012"/>
                  </a:lnTo>
                  <a:lnTo>
                    <a:pt x="2061337" y="629412"/>
                  </a:lnTo>
                  <a:lnTo>
                    <a:pt x="2035937" y="62941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930200" y="6844600"/>
            <a:ext cx="373500" cy="273300"/>
            <a:chOff x="0" y="0"/>
            <a:chExt cx="498000" cy="36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40800" y="7079800"/>
            <a:ext cx="1514700" cy="1313700"/>
            <a:chOff x="0" y="0"/>
            <a:chExt cx="2019600" cy="1751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19554" cy="1751584"/>
            </a:xfrm>
            <a:custGeom>
              <a:avLst/>
              <a:gdLst/>
              <a:ahLst/>
              <a:cxnLst/>
              <a:rect l="l" t="t" r="r" b="b"/>
              <a:pathLst>
                <a:path w="2019554" h="1751584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1726184"/>
                  </a:lnTo>
                  <a:cubicBezTo>
                    <a:pt x="2019554" y="1740154"/>
                    <a:pt x="2008124" y="1751584"/>
                    <a:pt x="1994154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1994154" y="1700784"/>
                  </a:lnTo>
                  <a:lnTo>
                    <a:pt x="1994154" y="1726184"/>
                  </a:lnTo>
                  <a:lnTo>
                    <a:pt x="1968754" y="1726184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5486950" y="4847550"/>
            <a:ext cx="290100" cy="273300"/>
            <a:chOff x="0" y="0"/>
            <a:chExt cx="386800" cy="364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701250" y="4646200"/>
            <a:ext cx="2823900" cy="642300"/>
            <a:chOff x="0" y="0"/>
            <a:chExt cx="3765200" cy="85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65169" cy="856361"/>
            </a:xfrm>
            <a:custGeom>
              <a:avLst/>
              <a:gdLst/>
              <a:ahLst/>
              <a:cxnLst/>
              <a:rect l="l" t="t" r="r" b="b"/>
              <a:pathLst>
                <a:path w="3765169" h="856361">
                  <a:moveTo>
                    <a:pt x="25400" y="0"/>
                  </a:moveTo>
                  <a:lnTo>
                    <a:pt x="3739769" y="0"/>
                  </a:lnTo>
                  <a:cubicBezTo>
                    <a:pt x="3753739" y="0"/>
                    <a:pt x="3765169" y="11430"/>
                    <a:pt x="3765169" y="25400"/>
                  </a:cubicBezTo>
                  <a:lnTo>
                    <a:pt x="3765169" y="830961"/>
                  </a:lnTo>
                  <a:cubicBezTo>
                    <a:pt x="3765169" y="844931"/>
                    <a:pt x="3753739" y="856361"/>
                    <a:pt x="373976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3739769" y="805561"/>
                  </a:lnTo>
                  <a:lnTo>
                    <a:pt x="3739769" y="830961"/>
                  </a:lnTo>
                  <a:lnTo>
                    <a:pt x="3714369" y="830961"/>
                  </a:lnTo>
                  <a:lnTo>
                    <a:pt x="3714369" y="25400"/>
                  </a:lnTo>
                  <a:lnTo>
                    <a:pt x="3739769" y="25400"/>
                  </a:lnTo>
                  <a:lnTo>
                    <a:pt x="373976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3003300" y="5267100"/>
            <a:ext cx="524700" cy="273300"/>
            <a:chOff x="0" y="0"/>
            <a:chExt cx="699600" cy="364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99643" cy="364363"/>
            </a:xfrm>
            <a:custGeom>
              <a:avLst/>
              <a:gdLst/>
              <a:ahLst/>
              <a:cxnLst/>
              <a:rect l="l" t="t" r="r" b="b"/>
              <a:pathLst>
                <a:path w="699643" h="364363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338963"/>
                  </a:lnTo>
                  <a:cubicBezTo>
                    <a:pt x="699643" y="352933"/>
                    <a:pt x="688213" y="364363"/>
                    <a:pt x="674243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674243" y="313563"/>
                  </a:lnTo>
                  <a:lnTo>
                    <a:pt x="674243" y="338963"/>
                  </a:lnTo>
                  <a:lnTo>
                    <a:pt x="648843" y="338963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2718050" y="5518800"/>
            <a:ext cx="1061700" cy="2236500"/>
            <a:chOff x="0" y="0"/>
            <a:chExt cx="1415600" cy="2982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15542" cy="2981960"/>
            </a:xfrm>
            <a:custGeom>
              <a:avLst/>
              <a:gdLst/>
              <a:ahLst/>
              <a:cxnLst/>
              <a:rect l="l" t="t" r="r" b="b"/>
              <a:pathLst>
                <a:path w="1415542" h="2981960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2956560"/>
                  </a:lnTo>
                  <a:cubicBezTo>
                    <a:pt x="1415542" y="2970530"/>
                    <a:pt x="1404112" y="2981960"/>
                    <a:pt x="1390142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1390142" y="2931160"/>
                  </a:lnTo>
                  <a:lnTo>
                    <a:pt x="1390142" y="2956560"/>
                  </a:lnTo>
                  <a:lnTo>
                    <a:pt x="1364742" y="2956560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3070450" y="7717200"/>
            <a:ext cx="373500" cy="273300"/>
            <a:chOff x="0" y="0"/>
            <a:chExt cx="498000" cy="364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2231350" y="7985600"/>
            <a:ext cx="2001300" cy="1313700"/>
            <a:chOff x="0" y="0"/>
            <a:chExt cx="2668400" cy="17516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668397" cy="1751584"/>
            </a:xfrm>
            <a:custGeom>
              <a:avLst/>
              <a:gdLst/>
              <a:ahLst/>
              <a:cxnLst/>
              <a:rect l="l" t="t" r="r" b="b"/>
              <a:pathLst>
                <a:path w="2668397" h="1751584">
                  <a:moveTo>
                    <a:pt x="25400" y="0"/>
                  </a:moveTo>
                  <a:lnTo>
                    <a:pt x="2642997" y="0"/>
                  </a:lnTo>
                  <a:cubicBezTo>
                    <a:pt x="2656967" y="0"/>
                    <a:pt x="2668397" y="11430"/>
                    <a:pt x="2668397" y="25400"/>
                  </a:cubicBezTo>
                  <a:lnTo>
                    <a:pt x="2668397" y="1726184"/>
                  </a:lnTo>
                  <a:cubicBezTo>
                    <a:pt x="2668397" y="1740154"/>
                    <a:pt x="2656967" y="1751584"/>
                    <a:pt x="2642997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2642997" y="1700784"/>
                  </a:lnTo>
                  <a:lnTo>
                    <a:pt x="2642997" y="1726184"/>
                  </a:lnTo>
                  <a:lnTo>
                    <a:pt x="2617597" y="1726184"/>
                  </a:lnTo>
                  <a:lnTo>
                    <a:pt x="2617597" y="25400"/>
                  </a:lnTo>
                  <a:lnTo>
                    <a:pt x="2642997" y="25400"/>
                  </a:lnTo>
                  <a:lnTo>
                    <a:pt x="264299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2449250" y="4830700"/>
            <a:ext cx="290100" cy="273300"/>
            <a:chOff x="0" y="0"/>
            <a:chExt cx="386800" cy="364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1509750" y="4193100"/>
            <a:ext cx="977700" cy="927300"/>
            <a:chOff x="0" y="0"/>
            <a:chExt cx="1303600" cy="123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03655" cy="1236345"/>
            </a:xfrm>
            <a:custGeom>
              <a:avLst/>
              <a:gdLst/>
              <a:ahLst/>
              <a:cxnLst/>
              <a:rect l="l" t="t" r="r" b="b"/>
              <a:pathLst>
                <a:path w="1303655" h="1236345">
                  <a:moveTo>
                    <a:pt x="25400" y="0"/>
                  </a:moveTo>
                  <a:lnTo>
                    <a:pt x="1278255" y="0"/>
                  </a:lnTo>
                  <a:cubicBezTo>
                    <a:pt x="1292225" y="0"/>
                    <a:pt x="1303655" y="11430"/>
                    <a:pt x="1303655" y="25400"/>
                  </a:cubicBezTo>
                  <a:lnTo>
                    <a:pt x="1303655" y="1210945"/>
                  </a:lnTo>
                  <a:cubicBezTo>
                    <a:pt x="1303655" y="1224915"/>
                    <a:pt x="1292225" y="1236345"/>
                    <a:pt x="1278255" y="1236345"/>
                  </a:cubicBezTo>
                  <a:lnTo>
                    <a:pt x="25400" y="1236345"/>
                  </a:lnTo>
                  <a:cubicBezTo>
                    <a:pt x="11430" y="1236345"/>
                    <a:pt x="0" y="1224915"/>
                    <a:pt x="0" y="121094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210945"/>
                  </a:lnTo>
                  <a:lnTo>
                    <a:pt x="25400" y="1210945"/>
                  </a:lnTo>
                  <a:lnTo>
                    <a:pt x="25400" y="1185545"/>
                  </a:lnTo>
                  <a:lnTo>
                    <a:pt x="1278255" y="1185545"/>
                  </a:lnTo>
                  <a:lnTo>
                    <a:pt x="1278255" y="1210945"/>
                  </a:lnTo>
                  <a:lnTo>
                    <a:pt x="1252855" y="1210945"/>
                  </a:lnTo>
                  <a:lnTo>
                    <a:pt x="1252855" y="25400"/>
                  </a:lnTo>
                  <a:lnTo>
                    <a:pt x="1278255" y="25400"/>
                  </a:lnTo>
                  <a:lnTo>
                    <a:pt x="1278255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2466300" y="5770550"/>
            <a:ext cx="290100" cy="273300"/>
            <a:chOff x="0" y="0"/>
            <a:chExt cx="386800" cy="364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2466050" y="7079500"/>
            <a:ext cx="290100" cy="273300"/>
            <a:chOff x="0" y="0"/>
            <a:chExt cx="386800" cy="364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0939350" y="6928450"/>
            <a:ext cx="1565100" cy="642300"/>
            <a:chOff x="0" y="0"/>
            <a:chExt cx="2086800" cy="8564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086737" cy="856361"/>
            </a:xfrm>
            <a:custGeom>
              <a:avLst/>
              <a:gdLst/>
              <a:ahLst/>
              <a:cxnLst/>
              <a:rect l="l" t="t" r="r" b="b"/>
              <a:pathLst>
                <a:path w="2086737" h="856361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30961"/>
                  </a:lnTo>
                  <a:cubicBezTo>
                    <a:pt x="2086737" y="844931"/>
                    <a:pt x="2075307" y="856361"/>
                    <a:pt x="2061337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2061337" y="805561"/>
                  </a:lnTo>
                  <a:lnTo>
                    <a:pt x="2061337" y="830961"/>
                  </a:lnTo>
                  <a:lnTo>
                    <a:pt x="2035937" y="830961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3439650" y="4444800"/>
            <a:ext cx="222900" cy="273300"/>
            <a:chOff x="0" y="0"/>
            <a:chExt cx="297200" cy="3644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4228350" y="4411150"/>
            <a:ext cx="222900" cy="273300"/>
            <a:chOff x="0" y="0"/>
            <a:chExt cx="297200" cy="3644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3338950" y="3807100"/>
            <a:ext cx="524700" cy="675900"/>
            <a:chOff x="0" y="0"/>
            <a:chExt cx="699600" cy="9012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99643" cy="901192"/>
            </a:xfrm>
            <a:custGeom>
              <a:avLst/>
              <a:gdLst/>
              <a:ahLst/>
              <a:cxnLst/>
              <a:rect l="l" t="t" r="r" b="b"/>
              <a:pathLst>
                <a:path w="699643" h="901192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875792"/>
                  </a:lnTo>
                  <a:cubicBezTo>
                    <a:pt x="699643" y="889762"/>
                    <a:pt x="688213" y="901192"/>
                    <a:pt x="674243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674243" y="850392"/>
                  </a:lnTo>
                  <a:lnTo>
                    <a:pt x="674243" y="875792"/>
                  </a:lnTo>
                  <a:lnTo>
                    <a:pt x="648843" y="875792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4144450" y="3807100"/>
            <a:ext cx="440700" cy="642300"/>
            <a:chOff x="0" y="0"/>
            <a:chExt cx="587600" cy="8564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587629" cy="856361"/>
            </a:xfrm>
            <a:custGeom>
              <a:avLst/>
              <a:gdLst/>
              <a:ahLst/>
              <a:cxnLst/>
              <a:rect l="l" t="t" r="r" b="b"/>
              <a:pathLst>
                <a:path w="587629" h="856361">
                  <a:moveTo>
                    <a:pt x="25400" y="0"/>
                  </a:moveTo>
                  <a:lnTo>
                    <a:pt x="562229" y="0"/>
                  </a:lnTo>
                  <a:cubicBezTo>
                    <a:pt x="576199" y="0"/>
                    <a:pt x="587629" y="11430"/>
                    <a:pt x="587629" y="25400"/>
                  </a:cubicBezTo>
                  <a:lnTo>
                    <a:pt x="587629" y="830961"/>
                  </a:lnTo>
                  <a:cubicBezTo>
                    <a:pt x="587629" y="844931"/>
                    <a:pt x="576199" y="856361"/>
                    <a:pt x="56222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562229" y="805561"/>
                  </a:lnTo>
                  <a:lnTo>
                    <a:pt x="562229" y="830961"/>
                  </a:lnTo>
                  <a:lnTo>
                    <a:pt x="536829" y="830961"/>
                  </a:lnTo>
                  <a:lnTo>
                    <a:pt x="536829" y="25400"/>
                  </a:lnTo>
                  <a:lnTo>
                    <a:pt x="562229" y="25400"/>
                  </a:lnTo>
                  <a:lnTo>
                    <a:pt x="56222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0956100" y="5535600"/>
            <a:ext cx="1565100" cy="675900"/>
            <a:chOff x="0" y="0"/>
            <a:chExt cx="2086800" cy="9012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3775250" y="5820900"/>
            <a:ext cx="290100" cy="273300"/>
            <a:chOff x="0" y="0"/>
            <a:chExt cx="386800" cy="3644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14060550" y="5653050"/>
            <a:ext cx="1514700" cy="642300"/>
            <a:chOff x="0" y="0"/>
            <a:chExt cx="2019600" cy="8564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019554" cy="856361"/>
            </a:xfrm>
            <a:custGeom>
              <a:avLst/>
              <a:gdLst/>
              <a:ahLst/>
              <a:cxnLst/>
              <a:rect l="l" t="t" r="r" b="b"/>
              <a:pathLst>
                <a:path w="2019554" h="856361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830961"/>
                  </a:lnTo>
                  <a:cubicBezTo>
                    <a:pt x="2019554" y="844931"/>
                    <a:pt x="2008124" y="856361"/>
                    <a:pt x="1994154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994154" y="805561"/>
                  </a:lnTo>
                  <a:lnTo>
                    <a:pt x="1994154" y="830961"/>
                  </a:lnTo>
                  <a:lnTo>
                    <a:pt x="1968754" y="830961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13775250" y="7029150"/>
            <a:ext cx="290100" cy="273300"/>
            <a:chOff x="0" y="0"/>
            <a:chExt cx="386800" cy="3644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4060600" y="6794150"/>
            <a:ext cx="1565100" cy="675900"/>
            <a:chOff x="0" y="0"/>
            <a:chExt cx="2086800" cy="9012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0989550" y="7549350"/>
            <a:ext cx="290100" cy="1766700"/>
            <a:chOff x="0" y="0"/>
            <a:chExt cx="386800" cy="23556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86842" cy="2355596"/>
            </a:xfrm>
            <a:custGeom>
              <a:avLst/>
              <a:gdLst/>
              <a:ahLst/>
              <a:cxnLst/>
              <a:rect l="l" t="t" r="r" b="b"/>
              <a:pathLst>
                <a:path w="386842" h="2355596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330196"/>
                  </a:lnTo>
                  <a:cubicBezTo>
                    <a:pt x="386842" y="2344166"/>
                    <a:pt x="375412" y="2355596"/>
                    <a:pt x="361442" y="2355596"/>
                  </a:cubicBezTo>
                  <a:lnTo>
                    <a:pt x="25400" y="2355596"/>
                  </a:lnTo>
                  <a:cubicBezTo>
                    <a:pt x="11430" y="2355596"/>
                    <a:pt x="0" y="2344166"/>
                    <a:pt x="0" y="233019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330196"/>
                  </a:lnTo>
                  <a:lnTo>
                    <a:pt x="25400" y="2330196"/>
                  </a:lnTo>
                  <a:lnTo>
                    <a:pt x="25400" y="2304796"/>
                  </a:lnTo>
                  <a:lnTo>
                    <a:pt x="361442" y="2304796"/>
                  </a:lnTo>
                  <a:lnTo>
                    <a:pt x="361442" y="2330196"/>
                  </a:lnTo>
                  <a:lnTo>
                    <a:pt x="336042" y="2330196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11241250" y="8942200"/>
            <a:ext cx="1061700" cy="374100"/>
            <a:chOff x="0" y="0"/>
            <a:chExt cx="1415600" cy="498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415542" cy="498856"/>
            </a:xfrm>
            <a:custGeom>
              <a:avLst/>
              <a:gdLst/>
              <a:ahLst/>
              <a:cxnLst/>
              <a:rect l="l" t="t" r="r" b="b"/>
              <a:pathLst>
                <a:path w="1415542" h="498856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473456"/>
                  </a:lnTo>
                  <a:cubicBezTo>
                    <a:pt x="1415542" y="487426"/>
                    <a:pt x="1404112" y="498856"/>
                    <a:pt x="1390142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390142" y="448056"/>
                  </a:lnTo>
                  <a:lnTo>
                    <a:pt x="1390142" y="473456"/>
                  </a:lnTo>
                  <a:lnTo>
                    <a:pt x="1364742" y="473456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5285600" y="7448650"/>
            <a:ext cx="290100" cy="1850700"/>
            <a:chOff x="0" y="0"/>
            <a:chExt cx="386800" cy="24676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386842" cy="2467610"/>
            </a:xfrm>
            <a:custGeom>
              <a:avLst/>
              <a:gdLst/>
              <a:ahLst/>
              <a:cxnLst/>
              <a:rect l="l" t="t" r="r" b="b"/>
              <a:pathLst>
                <a:path w="386842" h="2467610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442210"/>
                  </a:lnTo>
                  <a:cubicBezTo>
                    <a:pt x="386842" y="2456180"/>
                    <a:pt x="375412" y="2467610"/>
                    <a:pt x="361442" y="2467610"/>
                  </a:cubicBezTo>
                  <a:lnTo>
                    <a:pt x="25400" y="2467610"/>
                  </a:lnTo>
                  <a:cubicBezTo>
                    <a:pt x="11430" y="2467610"/>
                    <a:pt x="0" y="2456180"/>
                    <a:pt x="0" y="244221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442210"/>
                  </a:lnTo>
                  <a:lnTo>
                    <a:pt x="25400" y="2442210"/>
                  </a:lnTo>
                  <a:lnTo>
                    <a:pt x="25400" y="2416810"/>
                  </a:lnTo>
                  <a:lnTo>
                    <a:pt x="361442" y="2416810"/>
                  </a:lnTo>
                  <a:lnTo>
                    <a:pt x="361442" y="2442210"/>
                  </a:lnTo>
                  <a:lnTo>
                    <a:pt x="336042" y="2442210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8" name="Group 58"/>
          <p:cNvGrpSpPr/>
          <p:nvPr/>
        </p:nvGrpSpPr>
        <p:grpSpPr>
          <a:xfrm>
            <a:off x="14194800" y="8941850"/>
            <a:ext cx="1145700" cy="374100"/>
            <a:chOff x="0" y="0"/>
            <a:chExt cx="1527600" cy="498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527556" cy="498856"/>
            </a:xfrm>
            <a:custGeom>
              <a:avLst/>
              <a:gdLst/>
              <a:ahLst/>
              <a:cxnLst/>
              <a:rect l="l" t="t" r="r" b="b"/>
              <a:pathLst>
                <a:path w="1527556" h="498856">
                  <a:moveTo>
                    <a:pt x="25400" y="0"/>
                  </a:moveTo>
                  <a:lnTo>
                    <a:pt x="1502156" y="0"/>
                  </a:lnTo>
                  <a:cubicBezTo>
                    <a:pt x="1516126" y="0"/>
                    <a:pt x="1527556" y="11430"/>
                    <a:pt x="1527556" y="25400"/>
                  </a:cubicBezTo>
                  <a:lnTo>
                    <a:pt x="1527556" y="473456"/>
                  </a:lnTo>
                  <a:cubicBezTo>
                    <a:pt x="1527556" y="487426"/>
                    <a:pt x="1516126" y="498856"/>
                    <a:pt x="1502156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502156" y="448056"/>
                  </a:lnTo>
                  <a:lnTo>
                    <a:pt x="1502156" y="473456"/>
                  </a:lnTo>
                  <a:lnTo>
                    <a:pt x="1476756" y="473456"/>
                  </a:lnTo>
                  <a:lnTo>
                    <a:pt x="1476756" y="25400"/>
                  </a:lnTo>
                  <a:lnTo>
                    <a:pt x="1502156" y="25400"/>
                  </a:lnTo>
                  <a:lnTo>
                    <a:pt x="150215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0" name="Group 60"/>
          <p:cNvGrpSpPr/>
          <p:nvPr/>
        </p:nvGrpSpPr>
        <p:grpSpPr>
          <a:xfrm>
            <a:off x="15721900" y="3806800"/>
            <a:ext cx="1061700" cy="642300"/>
            <a:chOff x="0" y="0"/>
            <a:chExt cx="1415600" cy="856400"/>
          </a:xfrm>
        </p:grpSpPr>
        <p:sp>
          <p:nvSpPr>
            <p:cNvPr id="61" name="Freeform 6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62" name="Freeform 6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09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3030125" y="8599825"/>
            <a:ext cx="505650" cy="472050"/>
            <a:chOff x="0" y="0"/>
            <a:chExt cx="674200" cy="629400"/>
          </a:xfrm>
        </p:grpSpPr>
        <p:sp>
          <p:nvSpPr>
            <p:cNvPr id="65" name="Freeform 65"/>
            <p:cNvSpPr/>
            <p:nvPr/>
          </p:nvSpPr>
          <p:spPr>
            <a:xfrm>
              <a:off x="12700" y="12700"/>
              <a:ext cx="648843" cy="604012"/>
            </a:xfrm>
            <a:custGeom>
              <a:avLst/>
              <a:gdLst/>
              <a:ahLst/>
              <a:cxnLst/>
              <a:rect l="l" t="t" r="r" b="b"/>
              <a:pathLst>
                <a:path w="648843" h="604012">
                  <a:moveTo>
                    <a:pt x="0" y="0"/>
                  </a:moveTo>
                  <a:lnTo>
                    <a:pt x="648843" y="0"/>
                  </a:lnTo>
                  <a:lnTo>
                    <a:pt x="648843" y="604012"/>
                  </a:lnTo>
                  <a:lnTo>
                    <a:pt x="0" y="6040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6" name="Freeform 66"/>
            <p:cNvSpPr/>
            <p:nvPr/>
          </p:nvSpPr>
          <p:spPr>
            <a:xfrm>
              <a:off x="0" y="0"/>
              <a:ext cx="674243" cy="629412"/>
            </a:xfrm>
            <a:custGeom>
              <a:avLst/>
              <a:gdLst/>
              <a:ahLst/>
              <a:cxnLst/>
              <a:rect l="l" t="t" r="r" b="b"/>
              <a:pathLst>
                <a:path w="674243" h="629412">
                  <a:moveTo>
                    <a:pt x="12700" y="0"/>
                  </a:moveTo>
                  <a:lnTo>
                    <a:pt x="661543" y="0"/>
                  </a:lnTo>
                  <a:cubicBezTo>
                    <a:pt x="668528" y="0"/>
                    <a:pt x="674243" y="5715"/>
                    <a:pt x="674243" y="12700"/>
                  </a:cubicBezTo>
                  <a:lnTo>
                    <a:pt x="674243" y="616712"/>
                  </a:lnTo>
                  <a:cubicBezTo>
                    <a:pt x="674243" y="623697"/>
                    <a:pt x="668528" y="629412"/>
                    <a:pt x="661543" y="629412"/>
                  </a:cubicBezTo>
                  <a:lnTo>
                    <a:pt x="12700" y="629412"/>
                  </a:lnTo>
                  <a:cubicBezTo>
                    <a:pt x="5715" y="629412"/>
                    <a:pt x="0" y="623697"/>
                    <a:pt x="0" y="6167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16712"/>
                  </a:lnTo>
                  <a:lnTo>
                    <a:pt x="12700" y="616712"/>
                  </a:lnTo>
                  <a:lnTo>
                    <a:pt x="12700" y="604012"/>
                  </a:lnTo>
                  <a:lnTo>
                    <a:pt x="661543" y="604012"/>
                  </a:lnTo>
                  <a:lnTo>
                    <a:pt x="661543" y="616712"/>
                  </a:lnTo>
                  <a:lnTo>
                    <a:pt x="648843" y="616712"/>
                  </a:lnTo>
                  <a:lnTo>
                    <a:pt x="648843" y="12700"/>
                  </a:lnTo>
                  <a:lnTo>
                    <a:pt x="661543" y="12700"/>
                  </a:lnTo>
                  <a:lnTo>
                    <a:pt x="661543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7" name="TextBox 67"/>
          <p:cNvSpPr txBox="1"/>
          <p:nvPr/>
        </p:nvSpPr>
        <p:spPr>
          <a:xfrm>
            <a:off x="12610551" y="8155325"/>
            <a:ext cx="1344150" cy="27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YOU</a:t>
            </a:r>
          </a:p>
        </p:txBody>
      </p:sp>
      <p:sp>
        <p:nvSpPr>
          <p:cNvPr id="68" name="Freeform 68"/>
          <p:cNvSpPr/>
          <p:nvPr/>
        </p:nvSpPr>
        <p:spPr>
          <a:xfrm>
            <a:off x="8788600" y="9525000"/>
            <a:ext cx="9525000" cy="762000"/>
          </a:xfrm>
          <a:custGeom>
            <a:avLst/>
            <a:gdLst/>
            <a:ahLst/>
            <a:cxnLst/>
            <a:rect l="l" t="t" r="r" b="b"/>
            <a:pathLst>
              <a:path w="9525000" h="762000">
                <a:moveTo>
                  <a:pt x="0" y="0"/>
                </a:moveTo>
                <a:lnTo>
                  <a:pt x="9525000" y="0"/>
                </a:lnTo>
                <a:lnTo>
                  <a:pt x="9525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69" name="Group 69"/>
          <p:cNvGrpSpPr/>
          <p:nvPr/>
        </p:nvGrpSpPr>
        <p:grpSpPr>
          <a:xfrm>
            <a:off x="17114600" y="5443250"/>
            <a:ext cx="1061700" cy="642300"/>
            <a:chOff x="0" y="0"/>
            <a:chExt cx="1415600" cy="856400"/>
          </a:xfrm>
        </p:grpSpPr>
        <p:sp>
          <p:nvSpPr>
            <p:cNvPr id="70" name="Freeform 7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5587600" y="6173400"/>
            <a:ext cx="1061700" cy="642300"/>
            <a:chOff x="0" y="0"/>
            <a:chExt cx="1415600" cy="856400"/>
          </a:xfrm>
        </p:grpSpPr>
        <p:sp>
          <p:nvSpPr>
            <p:cNvPr id="74" name="Freeform 74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5" name="Freeform 75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6586100" y="7717200"/>
            <a:ext cx="1061700" cy="642300"/>
            <a:chOff x="0" y="0"/>
            <a:chExt cx="1415600" cy="856400"/>
          </a:xfrm>
        </p:grpSpPr>
        <p:sp>
          <p:nvSpPr>
            <p:cNvPr id="78" name="Freeform 78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12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4413150" y="8674000"/>
            <a:ext cx="1061700" cy="642300"/>
            <a:chOff x="0" y="0"/>
            <a:chExt cx="1415600" cy="856400"/>
          </a:xfrm>
        </p:grpSpPr>
        <p:sp>
          <p:nvSpPr>
            <p:cNvPr id="82" name="Freeform 82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06</a:t>
              </a: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10989150" y="8674000"/>
            <a:ext cx="1061700" cy="642300"/>
            <a:chOff x="0" y="0"/>
            <a:chExt cx="1415600" cy="856400"/>
          </a:xfrm>
        </p:grpSpPr>
        <p:sp>
          <p:nvSpPr>
            <p:cNvPr id="86" name="Freeform 8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7" name="Freeform 8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8" name="TextBox 8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05</a:t>
              </a: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10989150" y="6895000"/>
            <a:ext cx="1061700" cy="642300"/>
            <a:chOff x="0" y="0"/>
            <a:chExt cx="1415600" cy="856400"/>
          </a:xfrm>
        </p:grpSpPr>
        <p:sp>
          <p:nvSpPr>
            <p:cNvPr id="90" name="Freeform 9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1" name="Freeform 9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2" name="TextBox 9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01</a:t>
              </a: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14295626" y="6660100"/>
            <a:ext cx="1061700" cy="642300"/>
            <a:chOff x="0" y="0"/>
            <a:chExt cx="1415600" cy="856400"/>
          </a:xfrm>
        </p:grpSpPr>
        <p:sp>
          <p:nvSpPr>
            <p:cNvPr id="94" name="Freeform 94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6" name="TextBox 96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02</a:t>
              </a:r>
            </a:p>
          </p:txBody>
        </p:sp>
      </p:grpSp>
      <p:grpSp>
        <p:nvGrpSpPr>
          <p:cNvPr id="97" name="Group 97"/>
          <p:cNvGrpSpPr/>
          <p:nvPr/>
        </p:nvGrpSpPr>
        <p:grpSpPr>
          <a:xfrm>
            <a:off x="10858176" y="5401550"/>
            <a:ext cx="1061700" cy="642300"/>
            <a:chOff x="0" y="0"/>
            <a:chExt cx="1415600" cy="856400"/>
          </a:xfrm>
        </p:grpSpPr>
        <p:sp>
          <p:nvSpPr>
            <p:cNvPr id="98" name="Freeform 98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9" name="Freeform 99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0" name="TextBox 100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03</a:t>
              </a:r>
            </a:p>
          </p:txBody>
        </p:sp>
      </p:grpSp>
      <p:grpSp>
        <p:nvGrpSpPr>
          <p:cNvPr id="101" name="Group 101"/>
          <p:cNvGrpSpPr/>
          <p:nvPr/>
        </p:nvGrpSpPr>
        <p:grpSpPr>
          <a:xfrm>
            <a:off x="14362750" y="5552400"/>
            <a:ext cx="1061700" cy="642300"/>
            <a:chOff x="0" y="0"/>
            <a:chExt cx="1415600" cy="856400"/>
          </a:xfrm>
        </p:grpSpPr>
        <p:sp>
          <p:nvSpPr>
            <p:cNvPr id="102" name="Freeform 102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3" name="Freeform 103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4" name="TextBox 104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04</a:t>
              </a:r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13290050" y="4797300"/>
            <a:ext cx="1061700" cy="642300"/>
            <a:chOff x="0" y="0"/>
            <a:chExt cx="1415600" cy="856400"/>
          </a:xfrm>
        </p:grpSpPr>
        <p:sp>
          <p:nvSpPr>
            <p:cNvPr id="106" name="Freeform 10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7" name="Freeform 10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8" name="TextBox 10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07</a:t>
              </a:r>
            </a:p>
          </p:txBody>
        </p:sp>
      </p:grpSp>
      <p:grpSp>
        <p:nvGrpSpPr>
          <p:cNvPr id="109" name="Group 109"/>
          <p:cNvGrpSpPr/>
          <p:nvPr/>
        </p:nvGrpSpPr>
        <p:grpSpPr>
          <a:xfrm>
            <a:off x="10989150" y="3949700"/>
            <a:ext cx="1061700" cy="642300"/>
            <a:chOff x="0" y="0"/>
            <a:chExt cx="1415600" cy="856400"/>
          </a:xfrm>
        </p:grpSpPr>
        <p:sp>
          <p:nvSpPr>
            <p:cNvPr id="110" name="Freeform 11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11" name="Freeform 11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2" name="TextBox 11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08</a:t>
              </a:r>
            </a:p>
          </p:txBody>
        </p:sp>
      </p:grpSp>
      <p:sp>
        <p:nvSpPr>
          <p:cNvPr id="113" name="TextBox 113"/>
          <p:cNvSpPr txBox="1"/>
          <p:nvPr/>
        </p:nvSpPr>
        <p:spPr>
          <a:xfrm>
            <a:off x="14882825" y="611675"/>
            <a:ext cx="36103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Night ???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16604325" y="91425"/>
            <a:ext cx="15925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∞ AM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4311075" y="3070329"/>
            <a:ext cx="3883350" cy="42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Show Stage</a:t>
            </a:r>
          </a:p>
        </p:txBody>
      </p:sp>
      <p:sp>
        <p:nvSpPr>
          <p:cNvPr id="116" name="Freeform 116"/>
          <p:cNvSpPr/>
          <p:nvPr/>
        </p:nvSpPr>
        <p:spPr>
          <a:xfrm>
            <a:off x="0" y="0"/>
            <a:ext cx="2550700" cy="1275350"/>
          </a:xfrm>
          <a:custGeom>
            <a:avLst/>
            <a:gdLst/>
            <a:ahLst/>
            <a:cxnLst/>
            <a:rect l="l" t="t" r="r" b="b"/>
            <a:pathLst>
              <a:path w="2550700" h="1275350">
                <a:moveTo>
                  <a:pt x="0" y="0"/>
                </a:moveTo>
                <a:lnTo>
                  <a:pt x="2550700" y="0"/>
                </a:lnTo>
                <a:lnTo>
                  <a:pt x="2550700" y="1275350"/>
                </a:lnTo>
                <a:lnTo>
                  <a:pt x="0" y="1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93" r="-8593"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3086" r="3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8788600" y="9525000"/>
            <a:ext cx="9525000" cy="762000"/>
          </a:xfrm>
          <a:custGeom>
            <a:avLst/>
            <a:gdLst/>
            <a:ahLst/>
            <a:cxnLst/>
            <a:rect l="l" t="t" r="r" b="b"/>
            <a:pathLst>
              <a:path w="9525000" h="762000">
                <a:moveTo>
                  <a:pt x="0" y="0"/>
                </a:moveTo>
                <a:lnTo>
                  <a:pt x="9525000" y="0"/>
                </a:lnTo>
                <a:lnTo>
                  <a:pt x="9525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721900" y="4646200"/>
            <a:ext cx="2152500" cy="2236500"/>
            <a:chOff x="0" y="0"/>
            <a:chExt cx="2870000" cy="2982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69946" cy="2981960"/>
            </a:xfrm>
            <a:custGeom>
              <a:avLst/>
              <a:gdLst/>
              <a:ahLst/>
              <a:cxnLst/>
              <a:rect l="l" t="t" r="r" b="b"/>
              <a:pathLst>
                <a:path w="2869946" h="2981960">
                  <a:moveTo>
                    <a:pt x="25400" y="0"/>
                  </a:moveTo>
                  <a:lnTo>
                    <a:pt x="2844546" y="0"/>
                  </a:lnTo>
                  <a:cubicBezTo>
                    <a:pt x="2858516" y="0"/>
                    <a:pt x="2869946" y="11430"/>
                    <a:pt x="2869946" y="25400"/>
                  </a:cubicBezTo>
                  <a:lnTo>
                    <a:pt x="2869946" y="2956560"/>
                  </a:lnTo>
                  <a:cubicBezTo>
                    <a:pt x="2869946" y="2970530"/>
                    <a:pt x="2858516" y="2981960"/>
                    <a:pt x="2844546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2844546" y="2931160"/>
                  </a:lnTo>
                  <a:lnTo>
                    <a:pt x="2844546" y="2956560"/>
                  </a:lnTo>
                  <a:lnTo>
                    <a:pt x="2819146" y="2956560"/>
                  </a:lnTo>
                  <a:lnTo>
                    <a:pt x="2819146" y="25400"/>
                  </a:lnTo>
                  <a:lnTo>
                    <a:pt x="2844546" y="25400"/>
                  </a:lnTo>
                  <a:lnTo>
                    <a:pt x="284454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007200" y="4193100"/>
            <a:ext cx="1565100" cy="491100"/>
            <a:chOff x="0" y="0"/>
            <a:chExt cx="2086800" cy="654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86737" cy="654812"/>
            </a:xfrm>
            <a:custGeom>
              <a:avLst/>
              <a:gdLst/>
              <a:ahLst/>
              <a:cxnLst/>
              <a:rect l="l" t="t" r="r" b="b"/>
              <a:pathLst>
                <a:path w="2086737" h="65481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629412"/>
                  </a:lnTo>
                  <a:cubicBezTo>
                    <a:pt x="2086737" y="643382"/>
                    <a:pt x="2075307" y="654812"/>
                    <a:pt x="2061337" y="654812"/>
                  </a:cubicBezTo>
                  <a:lnTo>
                    <a:pt x="25400" y="654812"/>
                  </a:lnTo>
                  <a:cubicBezTo>
                    <a:pt x="11430" y="654812"/>
                    <a:pt x="0" y="643382"/>
                    <a:pt x="0" y="62941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629412"/>
                  </a:lnTo>
                  <a:lnTo>
                    <a:pt x="25400" y="629412"/>
                  </a:lnTo>
                  <a:lnTo>
                    <a:pt x="25400" y="604012"/>
                  </a:lnTo>
                  <a:lnTo>
                    <a:pt x="2061337" y="604012"/>
                  </a:lnTo>
                  <a:lnTo>
                    <a:pt x="2061337" y="629412"/>
                  </a:lnTo>
                  <a:lnTo>
                    <a:pt x="2035937" y="62941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5486950" y="4847550"/>
            <a:ext cx="290100" cy="273300"/>
            <a:chOff x="0" y="0"/>
            <a:chExt cx="386800" cy="364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30200" y="6844600"/>
            <a:ext cx="373500" cy="273300"/>
            <a:chOff x="0" y="0"/>
            <a:chExt cx="498000" cy="364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040800" y="7079800"/>
            <a:ext cx="1514700" cy="1313700"/>
            <a:chOff x="0" y="0"/>
            <a:chExt cx="2019600" cy="1751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19554" cy="1751584"/>
            </a:xfrm>
            <a:custGeom>
              <a:avLst/>
              <a:gdLst/>
              <a:ahLst/>
              <a:cxnLst/>
              <a:rect l="l" t="t" r="r" b="b"/>
              <a:pathLst>
                <a:path w="2019554" h="1751584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1726184"/>
                  </a:lnTo>
                  <a:cubicBezTo>
                    <a:pt x="2019554" y="1740154"/>
                    <a:pt x="2008124" y="1751584"/>
                    <a:pt x="1994154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1994154" y="1700784"/>
                  </a:lnTo>
                  <a:lnTo>
                    <a:pt x="1994154" y="1726184"/>
                  </a:lnTo>
                  <a:lnTo>
                    <a:pt x="1968754" y="1726184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2701250" y="4646200"/>
            <a:ext cx="2823900" cy="642300"/>
            <a:chOff x="0" y="0"/>
            <a:chExt cx="3765200" cy="85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65169" cy="856361"/>
            </a:xfrm>
            <a:custGeom>
              <a:avLst/>
              <a:gdLst/>
              <a:ahLst/>
              <a:cxnLst/>
              <a:rect l="l" t="t" r="r" b="b"/>
              <a:pathLst>
                <a:path w="3765169" h="856361">
                  <a:moveTo>
                    <a:pt x="25400" y="0"/>
                  </a:moveTo>
                  <a:lnTo>
                    <a:pt x="3739769" y="0"/>
                  </a:lnTo>
                  <a:cubicBezTo>
                    <a:pt x="3753739" y="0"/>
                    <a:pt x="3765169" y="11430"/>
                    <a:pt x="3765169" y="25400"/>
                  </a:cubicBezTo>
                  <a:lnTo>
                    <a:pt x="3765169" y="830961"/>
                  </a:lnTo>
                  <a:cubicBezTo>
                    <a:pt x="3765169" y="844931"/>
                    <a:pt x="3753739" y="856361"/>
                    <a:pt x="373976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3739769" y="805561"/>
                  </a:lnTo>
                  <a:lnTo>
                    <a:pt x="3739769" y="830961"/>
                  </a:lnTo>
                  <a:lnTo>
                    <a:pt x="3714369" y="830961"/>
                  </a:lnTo>
                  <a:lnTo>
                    <a:pt x="3714369" y="25400"/>
                  </a:lnTo>
                  <a:lnTo>
                    <a:pt x="3739769" y="25400"/>
                  </a:lnTo>
                  <a:lnTo>
                    <a:pt x="373976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228350" y="4411150"/>
            <a:ext cx="222900" cy="273300"/>
            <a:chOff x="0" y="0"/>
            <a:chExt cx="297200" cy="364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3439650" y="4444800"/>
            <a:ext cx="222900" cy="273300"/>
            <a:chOff x="0" y="0"/>
            <a:chExt cx="297200" cy="364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3338950" y="3807100"/>
            <a:ext cx="524700" cy="675900"/>
            <a:chOff x="0" y="0"/>
            <a:chExt cx="699600" cy="9012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99643" cy="901192"/>
            </a:xfrm>
            <a:custGeom>
              <a:avLst/>
              <a:gdLst/>
              <a:ahLst/>
              <a:cxnLst/>
              <a:rect l="l" t="t" r="r" b="b"/>
              <a:pathLst>
                <a:path w="699643" h="901192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875792"/>
                  </a:lnTo>
                  <a:cubicBezTo>
                    <a:pt x="699643" y="889762"/>
                    <a:pt x="688213" y="901192"/>
                    <a:pt x="674243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674243" y="850392"/>
                  </a:lnTo>
                  <a:lnTo>
                    <a:pt x="674243" y="875792"/>
                  </a:lnTo>
                  <a:lnTo>
                    <a:pt x="648843" y="875792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4144450" y="3807100"/>
            <a:ext cx="440700" cy="642300"/>
            <a:chOff x="0" y="0"/>
            <a:chExt cx="587600" cy="85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87629" cy="856361"/>
            </a:xfrm>
            <a:custGeom>
              <a:avLst/>
              <a:gdLst/>
              <a:ahLst/>
              <a:cxnLst/>
              <a:rect l="l" t="t" r="r" b="b"/>
              <a:pathLst>
                <a:path w="587629" h="856361">
                  <a:moveTo>
                    <a:pt x="25400" y="0"/>
                  </a:moveTo>
                  <a:lnTo>
                    <a:pt x="562229" y="0"/>
                  </a:lnTo>
                  <a:cubicBezTo>
                    <a:pt x="576199" y="0"/>
                    <a:pt x="587629" y="11430"/>
                    <a:pt x="587629" y="25400"/>
                  </a:cubicBezTo>
                  <a:lnTo>
                    <a:pt x="587629" y="830961"/>
                  </a:lnTo>
                  <a:cubicBezTo>
                    <a:pt x="587629" y="844931"/>
                    <a:pt x="576199" y="856361"/>
                    <a:pt x="56222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562229" y="805561"/>
                  </a:lnTo>
                  <a:lnTo>
                    <a:pt x="562229" y="830961"/>
                  </a:lnTo>
                  <a:lnTo>
                    <a:pt x="536829" y="830961"/>
                  </a:lnTo>
                  <a:lnTo>
                    <a:pt x="536829" y="25400"/>
                  </a:lnTo>
                  <a:lnTo>
                    <a:pt x="562229" y="25400"/>
                  </a:lnTo>
                  <a:lnTo>
                    <a:pt x="56222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2449250" y="4830700"/>
            <a:ext cx="290100" cy="273300"/>
            <a:chOff x="0" y="0"/>
            <a:chExt cx="386800" cy="364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1509750" y="4193100"/>
            <a:ext cx="977700" cy="927300"/>
            <a:chOff x="0" y="0"/>
            <a:chExt cx="1303600" cy="1236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03655" cy="1236345"/>
            </a:xfrm>
            <a:custGeom>
              <a:avLst/>
              <a:gdLst/>
              <a:ahLst/>
              <a:cxnLst/>
              <a:rect l="l" t="t" r="r" b="b"/>
              <a:pathLst>
                <a:path w="1303655" h="1236345">
                  <a:moveTo>
                    <a:pt x="25400" y="0"/>
                  </a:moveTo>
                  <a:lnTo>
                    <a:pt x="1278255" y="0"/>
                  </a:lnTo>
                  <a:cubicBezTo>
                    <a:pt x="1292225" y="0"/>
                    <a:pt x="1303655" y="11430"/>
                    <a:pt x="1303655" y="25400"/>
                  </a:cubicBezTo>
                  <a:lnTo>
                    <a:pt x="1303655" y="1210945"/>
                  </a:lnTo>
                  <a:cubicBezTo>
                    <a:pt x="1303655" y="1224915"/>
                    <a:pt x="1292225" y="1236345"/>
                    <a:pt x="1278255" y="1236345"/>
                  </a:cubicBezTo>
                  <a:lnTo>
                    <a:pt x="25400" y="1236345"/>
                  </a:lnTo>
                  <a:cubicBezTo>
                    <a:pt x="11430" y="1236345"/>
                    <a:pt x="0" y="1224915"/>
                    <a:pt x="0" y="121094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210945"/>
                  </a:lnTo>
                  <a:lnTo>
                    <a:pt x="25400" y="1210945"/>
                  </a:lnTo>
                  <a:lnTo>
                    <a:pt x="25400" y="1185545"/>
                  </a:lnTo>
                  <a:lnTo>
                    <a:pt x="1278255" y="1185545"/>
                  </a:lnTo>
                  <a:lnTo>
                    <a:pt x="1278255" y="1210945"/>
                  </a:lnTo>
                  <a:lnTo>
                    <a:pt x="1252855" y="1210945"/>
                  </a:lnTo>
                  <a:lnTo>
                    <a:pt x="1252855" y="25400"/>
                  </a:lnTo>
                  <a:lnTo>
                    <a:pt x="1278255" y="25400"/>
                  </a:lnTo>
                  <a:lnTo>
                    <a:pt x="1278255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3003300" y="5267100"/>
            <a:ext cx="524700" cy="273300"/>
            <a:chOff x="0" y="0"/>
            <a:chExt cx="699600" cy="364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99643" cy="364363"/>
            </a:xfrm>
            <a:custGeom>
              <a:avLst/>
              <a:gdLst/>
              <a:ahLst/>
              <a:cxnLst/>
              <a:rect l="l" t="t" r="r" b="b"/>
              <a:pathLst>
                <a:path w="699643" h="364363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338963"/>
                  </a:lnTo>
                  <a:cubicBezTo>
                    <a:pt x="699643" y="352933"/>
                    <a:pt x="688213" y="364363"/>
                    <a:pt x="674243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674243" y="313563"/>
                  </a:lnTo>
                  <a:lnTo>
                    <a:pt x="674243" y="338963"/>
                  </a:lnTo>
                  <a:lnTo>
                    <a:pt x="648843" y="338963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2718050" y="5518800"/>
            <a:ext cx="1061700" cy="2236500"/>
            <a:chOff x="0" y="0"/>
            <a:chExt cx="1415600" cy="2982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415542" cy="2981960"/>
            </a:xfrm>
            <a:custGeom>
              <a:avLst/>
              <a:gdLst/>
              <a:ahLst/>
              <a:cxnLst/>
              <a:rect l="l" t="t" r="r" b="b"/>
              <a:pathLst>
                <a:path w="1415542" h="2981960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2956560"/>
                  </a:lnTo>
                  <a:cubicBezTo>
                    <a:pt x="1415542" y="2970530"/>
                    <a:pt x="1404112" y="2981960"/>
                    <a:pt x="1390142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1390142" y="2931160"/>
                  </a:lnTo>
                  <a:lnTo>
                    <a:pt x="1390142" y="2956560"/>
                  </a:lnTo>
                  <a:lnTo>
                    <a:pt x="1364742" y="2956560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3775250" y="5820900"/>
            <a:ext cx="290100" cy="273300"/>
            <a:chOff x="0" y="0"/>
            <a:chExt cx="386800" cy="3644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2466300" y="5770550"/>
            <a:ext cx="290100" cy="273300"/>
            <a:chOff x="0" y="0"/>
            <a:chExt cx="386800" cy="364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0956100" y="5535600"/>
            <a:ext cx="1565100" cy="675900"/>
            <a:chOff x="0" y="0"/>
            <a:chExt cx="2086800" cy="9012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4060550" y="5653050"/>
            <a:ext cx="1514700" cy="642300"/>
            <a:chOff x="0" y="0"/>
            <a:chExt cx="2019600" cy="856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019554" cy="856361"/>
            </a:xfrm>
            <a:custGeom>
              <a:avLst/>
              <a:gdLst/>
              <a:ahLst/>
              <a:cxnLst/>
              <a:rect l="l" t="t" r="r" b="b"/>
              <a:pathLst>
                <a:path w="2019554" h="856361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830961"/>
                  </a:lnTo>
                  <a:cubicBezTo>
                    <a:pt x="2019554" y="844931"/>
                    <a:pt x="2008124" y="856361"/>
                    <a:pt x="1994154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994154" y="805561"/>
                  </a:lnTo>
                  <a:lnTo>
                    <a:pt x="1994154" y="830961"/>
                  </a:lnTo>
                  <a:lnTo>
                    <a:pt x="1968754" y="830961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0939350" y="6928450"/>
            <a:ext cx="1565100" cy="642300"/>
            <a:chOff x="0" y="0"/>
            <a:chExt cx="2086800" cy="856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86737" cy="856361"/>
            </a:xfrm>
            <a:custGeom>
              <a:avLst/>
              <a:gdLst/>
              <a:ahLst/>
              <a:cxnLst/>
              <a:rect l="l" t="t" r="r" b="b"/>
              <a:pathLst>
                <a:path w="2086737" h="856361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30961"/>
                  </a:lnTo>
                  <a:cubicBezTo>
                    <a:pt x="2086737" y="844931"/>
                    <a:pt x="2075307" y="856361"/>
                    <a:pt x="2061337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2061337" y="805561"/>
                  </a:lnTo>
                  <a:lnTo>
                    <a:pt x="2061337" y="830961"/>
                  </a:lnTo>
                  <a:lnTo>
                    <a:pt x="2035937" y="830961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4060600" y="6794150"/>
            <a:ext cx="1565100" cy="675900"/>
            <a:chOff x="0" y="0"/>
            <a:chExt cx="2086800" cy="9012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3775250" y="7029150"/>
            <a:ext cx="290100" cy="273300"/>
            <a:chOff x="0" y="0"/>
            <a:chExt cx="386800" cy="364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0989550" y="7549350"/>
            <a:ext cx="290100" cy="1766700"/>
            <a:chOff x="0" y="0"/>
            <a:chExt cx="386800" cy="23556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386842" cy="2355596"/>
            </a:xfrm>
            <a:custGeom>
              <a:avLst/>
              <a:gdLst/>
              <a:ahLst/>
              <a:cxnLst/>
              <a:rect l="l" t="t" r="r" b="b"/>
              <a:pathLst>
                <a:path w="386842" h="2355596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330196"/>
                  </a:lnTo>
                  <a:cubicBezTo>
                    <a:pt x="386842" y="2344166"/>
                    <a:pt x="375412" y="2355596"/>
                    <a:pt x="361442" y="2355596"/>
                  </a:cubicBezTo>
                  <a:lnTo>
                    <a:pt x="25400" y="2355596"/>
                  </a:lnTo>
                  <a:cubicBezTo>
                    <a:pt x="11430" y="2355596"/>
                    <a:pt x="0" y="2344166"/>
                    <a:pt x="0" y="233019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330196"/>
                  </a:lnTo>
                  <a:lnTo>
                    <a:pt x="25400" y="2330196"/>
                  </a:lnTo>
                  <a:lnTo>
                    <a:pt x="25400" y="2304796"/>
                  </a:lnTo>
                  <a:lnTo>
                    <a:pt x="361442" y="2304796"/>
                  </a:lnTo>
                  <a:lnTo>
                    <a:pt x="361442" y="2330196"/>
                  </a:lnTo>
                  <a:lnTo>
                    <a:pt x="336042" y="2330196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11241250" y="8942200"/>
            <a:ext cx="1061700" cy="374100"/>
            <a:chOff x="0" y="0"/>
            <a:chExt cx="1415600" cy="498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415542" cy="498856"/>
            </a:xfrm>
            <a:custGeom>
              <a:avLst/>
              <a:gdLst/>
              <a:ahLst/>
              <a:cxnLst/>
              <a:rect l="l" t="t" r="r" b="b"/>
              <a:pathLst>
                <a:path w="1415542" h="498856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473456"/>
                  </a:lnTo>
                  <a:cubicBezTo>
                    <a:pt x="1415542" y="487426"/>
                    <a:pt x="1404112" y="498856"/>
                    <a:pt x="1390142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390142" y="448056"/>
                  </a:lnTo>
                  <a:lnTo>
                    <a:pt x="1390142" y="473456"/>
                  </a:lnTo>
                  <a:lnTo>
                    <a:pt x="1364742" y="473456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12231350" y="7985600"/>
            <a:ext cx="2001300" cy="1313700"/>
            <a:chOff x="0" y="0"/>
            <a:chExt cx="2668400" cy="17516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668397" cy="1751584"/>
            </a:xfrm>
            <a:custGeom>
              <a:avLst/>
              <a:gdLst/>
              <a:ahLst/>
              <a:cxnLst/>
              <a:rect l="l" t="t" r="r" b="b"/>
              <a:pathLst>
                <a:path w="2668397" h="1751584">
                  <a:moveTo>
                    <a:pt x="25400" y="0"/>
                  </a:moveTo>
                  <a:lnTo>
                    <a:pt x="2642997" y="0"/>
                  </a:lnTo>
                  <a:cubicBezTo>
                    <a:pt x="2656967" y="0"/>
                    <a:pt x="2668397" y="11430"/>
                    <a:pt x="2668397" y="25400"/>
                  </a:cubicBezTo>
                  <a:lnTo>
                    <a:pt x="2668397" y="1726184"/>
                  </a:lnTo>
                  <a:cubicBezTo>
                    <a:pt x="2668397" y="1740154"/>
                    <a:pt x="2656967" y="1751584"/>
                    <a:pt x="2642997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2642997" y="1700784"/>
                  </a:lnTo>
                  <a:lnTo>
                    <a:pt x="2642997" y="1726184"/>
                  </a:lnTo>
                  <a:lnTo>
                    <a:pt x="2617597" y="1726184"/>
                  </a:lnTo>
                  <a:lnTo>
                    <a:pt x="2617597" y="25400"/>
                  </a:lnTo>
                  <a:lnTo>
                    <a:pt x="2642997" y="25400"/>
                  </a:lnTo>
                  <a:lnTo>
                    <a:pt x="264299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13030125" y="8599825"/>
            <a:ext cx="505650" cy="472050"/>
            <a:chOff x="0" y="0"/>
            <a:chExt cx="674200" cy="629400"/>
          </a:xfrm>
        </p:grpSpPr>
        <p:sp>
          <p:nvSpPr>
            <p:cNvPr id="54" name="Freeform 54"/>
            <p:cNvSpPr/>
            <p:nvPr/>
          </p:nvSpPr>
          <p:spPr>
            <a:xfrm>
              <a:off x="12700" y="12700"/>
              <a:ext cx="648843" cy="604012"/>
            </a:xfrm>
            <a:custGeom>
              <a:avLst/>
              <a:gdLst/>
              <a:ahLst/>
              <a:cxnLst/>
              <a:rect l="l" t="t" r="r" b="b"/>
              <a:pathLst>
                <a:path w="648843" h="604012">
                  <a:moveTo>
                    <a:pt x="0" y="0"/>
                  </a:moveTo>
                  <a:lnTo>
                    <a:pt x="648843" y="0"/>
                  </a:lnTo>
                  <a:lnTo>
                    <a:pt x="648843" y="604012"/>
                  </a:lnTo>
                  <a:lnTo>
                    <a:pt x="0" y="6040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0" y="0"/>
              <a:ext cx="674243" cy="629412"/>
            </a:xfrm>
            <a:custGeom>
              <a:avLst/>
              <a:gdLst/>
              <a:ahLst/>
              <a:cxnLst/>
              <a:rect l="l" t="t" r="r" b="b"/>
              <a:pathLst>
                <a:path w="674243" h="629412">
                  <a:moveTo>
                    <a:pt x="12700" y="0"/>
                  </a:moveTo>
                  <a:lnTo>
                    <a:pt x="661543" y="0"/>
                  </a:lnTo>
                  <a:cubicBezTo>
                    <a:pt x="668528" y="0"/>
                    <a:pt x="674243" y="5715"/>
                    <a:pt x="674243" y="12700"/>
                  </a:cubicBezTo>
                  <a:lnTo>
                    <a:pt x="674243" y="616712"/>
                  </a:lnTo>
                  <a:cubicBezTo>
                    <a:pt x="674243" y="623697"/>
                    <a:pt x="668528" y="629412"/>
                    <a:pt x="661543" y="629412"/>
                  </a:cubicBezTo>
                  <a:lnTo>
                    <a:pt x="12700" y="629412"/>
                  </a:lnTo>
                  <a:cubicBezTo>
                    <a:pt x="5715" y="629412"/>
                    <a:pt x="0" y="623697"/>
                    <a:pt x="0" y="6167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16712"/>
                  </a:lnTo>
                  <a:lnTo>
                    <a:pt x="12700" y="616712"/>
                  </a:lnTo>
                  <a:lnTo>
                    <a:pt x="12700" y="604012"/>
                  </a:lnTo>
                  <a:lnTo>
                    <a:pt x="661543" y="604012"/>
                  </a:lnTo>
                  <a:lnTo>
                    <a:pt x="661543" y="616712"/>
                  </a:lnTo>
                  <a:lnTo>
                    <a:pt x="648843" y="616712"/>
                  </a:lnTo>
                  <a:lnTo>
                    <a:pt x="648843" y="12700"/>
                  </a:lnTo>
                  <a:lnTo>
                    <a:pt x="661543" y="12700"/>
                  </a:lnTo>
                  <a:lnTo>
                    <a:pt x="661543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6" name="TextBox 56"/>
          <p:cNvSpPr txBox="1"/>
          <p:nvPr/>
        </p:nvSpPr>
        <p:spPr>
          <a:xfrm>
            <a:off x="12610551" y="8155325"/>
            <a:ext cx="1344150" cy="27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YOU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14194800" y="8941850"/>
            <a:ext cx="1145700" cy="374100"/>
            <a:chOff x="0" y="0"/>
            <a:chExt cx="1527600" cy="498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527556" cy="498856"/>
            </a:xfrm>
            <a:custGeom>
              <a:avLst/>
              <a:gdLst/>
              <a:ahLst/>
              <a:cxnLst/>
              <a:rect l="l" t="t" r="r" b="b"/>
              <a:pathLst>
                <a:path w="1527556" h="498856">
                  <a:moveTo>
                    <a:pt x="25400" y="0"/>
                  </a:moveTo>
                  <a:lnTo>
                    <a:pt x="1502156" y="0"/>
                  </a:lnTo>
                  <a:cubicBezTo>
                    <a:pt x="1516126" y="0"/>
                    <a:pt x="1527556" y="11430"/>
                    <a:pt x="1527556" y="25400"/>
                  </a:cubicBezTo>
                  <a:lnTo>
                    <a:pt x="1527556" y="473456"/>
                  </a:lnTo>
                  <a:cubicBezTo>
                    <a:pt x="1527556" y="487426"/>
                    <a:pt x="1516126" y="498856"/>
                    <a:pt x="1502156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502156" y="448056"/>
                  </a:lnTo>
                  <a:lnTo>
                    <a:pt x="1502156" y="473456"/>
                  </a:lnTo>
                  <a:lnTo>
                    <a:pt x="1476756" y="473456"/>
                  </a:lnTo>
                  <a:lnTo>
                    <a:pt x="1476756" y="25400"/>
                  </a:lnTo>
                  <a:lnTo>
                    <a:pt x="1502156" y="25400"/>
                  </a:lnTo>
                  <a:lnTo>
                    <a:pt x="150215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15285600" y="7448650"/>
            <a:ext cx="290100" cy="1850700"/>
            <a:chOff x="0" y="0"/>
            <a:chExt cx="386800" cy="24676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386842" cy="2467610"/>
            </a:xfrm>
            <a:custGeom>
              <a:avLst/>
              <a:gdLst/>
              <a:ahLst/>
              <a:cxnLst/>
              <a:rect l="l" t="t" r="r" b="b"/>
              <a:pathLst>
                <a:path w="386842" h="2467610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442210"/>
                  </a:lnTo>
                  <a:cubicBezTo>
                    <a:pt x="386842" y="2456180"/>
                    <a:pt x="375412" y="2467610"/>
                    <a:pt x="361442" y="2467610"/>
                  </a:cubicBezTo>
                  <a:lnTo>
                    <a:pt x="25400" y="2467610"/>
                  </a:lnTo>
                  <a:cubicBezTo>
                    <a:pt x="11430" y="2467610"/>
                    <a:pt x="0" y="2456180"/>
                    <a:pt x="0" y="244221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442210"/>
                  </a:lnTo>
                  <a:lnTo>
                    <a:pt x="25400" y="2442210"/>
                  </a:lnTo>
                  <a:lnTo>
                    <a:pt x="25400" y="2416810"/>
                  </a:lnTo>
                  <a:lnTo>
                    <a:pt x="361442" y="2416810"/>
                  </a:lnTo>
                  <a:lnTo>
                    <a:pt x="361442" y="2442210"/>
                  </a:lnTo>
                  <a:lnTo>
                    <a:pt x="336042" y="2442210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10989150" y="3949700"/>
            <a:ext cx="1061700" cy="642300"/>
            <a:chOff x="0" y="0"/>
            <a:chExt cx="1415600" cy="856400"/>
          </a:xfrm>
        </p:grpSpPr>
        <p:sp>
          <p:nvSpPr>
            <p:cNvPr id="62" name="Freeform 62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63" name="Freeform 63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08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3290050" y="4797300"/>
            <a:ext cx="1061700" cy="642300"/>
            <a:chOff x="0" y="0"/>
            <a:chExt cx="1415600" cy="856400"/>
          </a:xfrm>
        </p:grpSpPr>
        <p:sp>
          <p:nvSpPr>
            <p:cNvPr id="66" name="Freeform 6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07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4362750" y="5552400"/>
            <a:ext cx="1061700" cy="642300"/>
            <a:chOff x="0" y="0"/>
            <a:chExt cx="1415600" cy="856400"/>
          </a:xfrm>
        </p:grpSpPr>
        <p:sp>
          <p:nvSpPr>
            <p:cNvPr id="70" name="Freeform 7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04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5587600" y="6173400"/>
            <a:ext cx="1061700" cy="642300"/>
            <a:chOff x="0" y="0"/>
            <a:chExt cx="1415600" cy="856400"/>
          </a:xfrm>
        </p:grpSpPr>
        <p:sp>
          <p:nvSpPr>
            <p:cNvPr id="74" name="Freeform 74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75" name="Freeform 75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7114600" y="5443250"/>
            <a:ext cx="1061700" cy="642300"/>
            <a:chOff x="0" y="0"/>
            <a:chExt cx="1415600" cy="856400"/>
          </a:xfrm>
        </p:grpSpPr>
        <p:sp>
          <p:nvSpPr>
            <p:cNvPr id="78" name="Freeform 78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6586100" y="7717200"/>
            <a:ext cx="1061700" cy="642300"/>
            <a:chOff x="0" y="0"/>
            <a:chExt cx="1415600" cy="856400"/>
          </a:xfrm>
        </p:grpSpPr>
        <p:sp>
          <p:nvSpPr>
            <p:cNvPr id="82" name="Freeform 82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12</a:t>
              </a: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15721900" y="3806800"/>
            <a:ext cx="1061700" cy="642300"/>
            <a:chOff x="0" y="0"/>
            <a:chExt cx="1415600" cy="856400"/>
          </a:xfrm>
        </p:grpSpPr>
        <p:sp>
          <p:nvSpPr>
            <p:cNvPr id="86" name="Freeform 8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7" name="Freeform 8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8" name="TextBox 8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09</a:t>
              </a: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12466050" y="7079500"/>
            <a:ext cx="290100" cy="273300"/>
            <a:chOff x="0" y="0"/>
            <a:chExt cx="386800" cy="364400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1" name="Group 91"/>
          <p:cNvGrpSpPr/>
          <p:nvPr/>
        </p:nvGrpSpPr>
        <p:grpSpPr>
          <a:xfrm>
            <a:off x="10989150" y="6895000"/>
            <a:ext cx="1061700" cy="642300"/>
            <a:chOff x="0" y="0"/>
            <a:chExt cx="1415600" cy="856400"/>
          </a:xfrm>
        </p:grpSpPr>
        <p:sp>
          <p:nvSpPr>
            <p:cNvPr id="92" name="Freeform 92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3" name="Freeform 93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4" name="TextBox 94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01</a:t>
              </a:r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14295626" y="6660100"/>
            <a:ext cx="1061700" cy="642300"/>
            <a:chOff x="0" y="0"/>
            <a:chExt cx="1415600" cy="856400"/>
          </a:xfrm>
        </p:grpSpPr>
        <p:sp>
          <p:nvSpPr>
            <p:cNvPr id="96" name="Freeform 9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7" name="Freeform 9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8" name="TextBox 9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02</a:t>
              </a:r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14413150" y="8674000"/>
            <a:ext cx="1061700" cy="642300"/>
            <a:chOff x="0" y="0"/>
            <a:chExt cx="1415600" cy="856400"/>
          </a:xfrm>
        </p:grpSpPr>
        <p:sp>
          <p:nvSpPr>
            <p:cNvPr id="100" name="Freeform 10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1" name="Freeform 10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2" name="TextBox 10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06</a:t>
              </a:r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10858176" y="5401550"/>
            <a:ext cx="1061700" cy="642300"/>
            <a:chOff x="0" y="0"/>
            <a:chExt cx="1415600" cy="856400"/>
          </a:xfrm>
        </p:grpSpPr>
        <p:sp>
          <p:nvSpPr>
            <p:cNvPr id="104" name="Freeform 104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5" name="Freeform 105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6" name="TextBox 106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03</a:t>
              </a:r>
            </a:p>
          </p:txBody>
        </p:sp>
      </p:grpSp>
      <p:grpSp>
        <p:nvGrpSpPr>
          <p:cNvPr id="107" name="Group 107"/>
          <p:cNvGrpSpPr/>
          <p:nvPr/>
        </p:nvGrpSpPr>
        <p:grpSpPr>
          <a:xfrm>
            <a:off x="10989150" y="8674000"/>
            <a:ext cx="1061700" cy="642300"/>
            <a:chOff x="0" y="0"/>
            <a:chExt cx="1415600" cy="856400"/>
          </a:xfrm>
        </p:grpSpPr>
        <p:sp>
          <p:nvSpPr>
            <p:cNvPr id="108" name="Freeform 108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9" name="Freeform 109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0" name="TextBox 110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05</a:t>
              </a:r>
            </a:p>
          </p:txBody>
        </p:sp>
      </p:grpSp>
      <p:grpSp>
        <p:nvGrpSpPr>
          <p:cNvPr id="111" name="Group 111"/>
          <p:cNvGrpSpPr/>
          <p:nvPr/>
        </p:nvGrpSpPr>
        <p:grpSpPr>
          <a:xfrm>
            <a:off x="13070450" y="7717200"/>
            <a:ext cx="373500" cy="273300"/>
            <a:chOff x="0" y="0"/>
            <a:chExt cx="498000" cy="364400"/>
          </a:xfrm>
        </p:grpSpPr>
        <p:sp>
          <p:nvSpPr>
            <p:cNvPr id="112" name="Freeform 112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3" name="TextBox 113"/>
          <p:cNvSpPr txBox="1"/>
          <p:nvPr/>
        </p:nvSpPr>
        <p:spPr>
          <a:xfrm>
            <a:off x="16604325" y="91425"/>
            <a:ext cx="15925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∞ AM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14882825" y="611675"/>
            <a:ext cx="36103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Night ???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4585575" y="3106175"/>
            <a:ext cx="3610350" cy="55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Game Area</a:t>
            </a:r>
          </a:p>
        </p:txBody>
      </p:sp>
      <p:sp>
        <p:nvSpPr>
          <p:cNvPr id="116" name="Freeform 116"/>
          <p:cNvSpPr/>
          <p:nvPr/>
        </p:nvSpPr>
        <p:spPr>
          <a:xfrm>
            <a:off x="0" y="0"/>
            <a:ext cx="2550700" cy="1275350"/>
          </a:xfrm>
          <a:custGeom>
            <a:avLst/>
            <a:gdLst/>
            <a:ahLst/>
            <a:cxnLst/>
            <a:rect l="l" t="t" r="r" b="b"/>
            <a:pathLst>
              <a:path w="2550700" h="1275350">
                <a:moveTo>
                  <a:pt x="0" y="0"/>
                </a:moveTo>
                <a:lnTo>
                  <a:pt x="2550700" y="0"/>
                </a:lnTo>
                <a:lnTo>
                  <a:pt x="2550700" y="1275350"/>
                </a:lnTo>
                <a:lnTo>
                  <a:pt x="0" y="1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593" r="-8593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610551" y="8155325"/>
            <a:ext cx="1344150" cy="27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YOU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070450" y="7717200"/>
            <a:ext cx="373500" cy="273300"/>
            <a:chOff x="0" y="0"/>
            <a:chExt cx="498000" cy="364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231350" y="7985600"/>
            <a:ext cx="2001300" cy="1313700"/>
            <a:chOff x="0" y="0"/>
            <a:chExt cx="2668400" cy="1751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68397" cy="1751584"/>
            </a:xfrm>
            <a:custGeom>
              <a:avLst/>
              <a:gdLst/>
              <a:ahLst/>
              <a:cxnLst/>
              <a:rect l="l" t="t" r="r" b="b"/>
              <a:pathLst>
                <a:path w="2668397" h="1751584">
                  <a:moveTo>
                    <a:pt x="25400" y="0"/>
                  </a:moveTo>
                  <a:lnTo>
                    <a:pt x="2642997" y="0"/>
                  </a:lnTo>
                  <a:cubicBezTo>
                    <a:pt x="2656967" y="0"/>
                    <a:pt x="2668397" y="11430"/>
                    <a:pt x="2668397" y="25400"/>
                  </a:cubicBezTo>
                  <a:lnTo>
                    <a:pt x="2668397" y="1726184"/>
                  </a:lnTo>
                  <a:cubicBezTo>
                    <a:pt x="2668397" y="1740154"/>
                    <a:pt x="2656967" y="1751584"/>
                    <a:pt x="2642997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2642997" y="1700784"/>
                  </a:lnTo>
                  <a:lnTo>
                    <a:pt x="2642997" y="1726184"/>
                  </a:lnTo>
                  <a:lnTo>
                    <a:pt x="2617597" y="1726184"/>
                  </a:lnTo>
                  <a:lnTo>
                    <a:pt x="2617597" y="25400"/>
                  </a:lnTo>
                  <a:lnTo>
                    <a:pt x="2642997" y="25400"/>
                  </a:lnTo>
                  <a:lnTo>
                    <a:pt x="264299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3030125" y="8599825"/>
            <a:ext cx="505650" cy="472050"/>
            <a:chOff x="0" y="0"/>
            <a:chExt cx="674200" cy="629400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648843" cy="604012"/>
            </a:xfrm>
            <a:custGeom>
              <a:avLst/>
              <a:gdLst/>
              <a:ahLst/>
              <a:cxnLst/>
              <a:rect l="l" t="t" r="r" b="b"/>
              <a:pathLst>
                <a:path w="648843" h="604012">
                  <a:moveTo>
                    <a:pt x="0" y="0"/>
                  </a:moveTo>
                  <a:lnTo>
                    <a:pt x="648843" y="0"/>
                  </a:lnTo>
                  <a:lnTo>
                    <a:pt x="648843" y="604012"/>
                  </a:lnTo>
                  <a:lnTo>
                    <a:pt x="0" y="6040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74243" cy="629412"/>
            </a:xfrm>
            <a:custGeom>
              <a:avLst/>
              <a:gdLst/>
              <a:ahLst/>
              <a:cxnLst/>
              <a:rect l="l" t="t" r="r" b="b"/>
              <a:pathLst>
                <a:path w="674243" h="629412">
                  <a:moveTo>
                    <a:pt x="12700" y="0"/>
                  </a:moveTo>
                  <a:lnTo>
                    <a:pt x="661543" y="0"/>
                  </a:lnTo>
                  <a:cubicBezTo>
                    <a:pt x="668528" y="0"/>
                    <a:pt x="674243" y="5715"/>
                    <a:pt x="674243" y="12700"/>
                  </a:cubicBezTo>
                  <a:lnTo>
                    <a:pt x="674243" y="616712"/>
                  </a:lnTo>
                  <a:cubicBezTo>
                    <a:pt x="674243" y="623697"/>
                    <a:pt x="668528" y="629412"/>
                    <a:pt x="661543" y="629412"/>
                  </a:cubicBezTo>
                  <a:lnTo>
                    <a:pt x="12700" y="629412"/>
                  </a:lnTo>
                  <a:cubicBezTo>
                    <a:pt x="5715" y="629412"/>
                    <a:pt x="0" y="623697"/>
                    <a:pt x="0" y="6167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16712"/>
                  </a:lnTo>
                  <a:lnTo>
                    <a:pt x="12700" y="616712"/>
                  </a:lnTo>
                  <a:lnTo>
                    <a:pt x="12700" y="604012"/>
                  </a:lnTo>
                  <a:lnTo>
                    <a:pt x="661543" y="604012"/>
                  </a:lnTo>
                  <a:lnTo>
                    <a:pt x="661543" y="616712"/>
                  </a:lnTo>
                  <a:lnTo>
                    <a:pt x="648843" y="616712"/>
                  </a:lnTo>
                  <a:lnTo>
                    <a:pt x="648843" y="12700"/>
                  </a:lnTo>
                  <a:lnTo>
                    <a:pt x="661543" y="12700"/>
                  </a:lnTo>
                  <a:lnTo>
                    <a:pt x="661543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241250" y="8942200"/>
            <a:ext cx="1061700" cy="374100"/>
            <a:chOff x="0" y="0"/>
            <a:chExt cx="1415600" cy="498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15542" cy="498856"/>
            </a:xfrm>
            <a:custGeom>
              <a:avLst/>
              <a:gdLst/>
              <a:ahLst/>
              <a:cxnLst/>
              <a:rect l="l" t="t" r="r" b="b"/>
              <a:pathLst>
                <a:path w="1415542" h="498856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473456"/>
                  </a:lnTo>
                  <a:cubicBezTo>
                    <a:pt x="1415542" y="487426"/>
                    <a:pt x="1404112" y="498856"/>
                    <a:pt x="1390142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390142" y="448056"/>
                  </a:lnTo>
                  <a:lnTo>
                    <a:pt x="1390142" y="473456"/>
                  </a:lnTo>
                  <a:lnTo>
                    <a:pt x="1364742" y="473456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194800" y="8941850"/>
            <a:ext cx="1145700" cy="374100"/>
            <a:chOff x="0" y="0"/>
            <a:chExt cx="1527600" cy="498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27556" cy="498856"/>
            </a:xfrm>
            <a:custGeom>
              <a:avLst/>
              <a:gdLst/>
              <a:ahLst/>
              <a:cxnLst/>
              <a:rect l="l" t="t" r="r" b="b"/>
              <a:pathLst>
                <a:path w="1527556" h="498856">
                  <a:moveTo>
                    <a:pt x="25400" y="0"/>
                  </a:moveTo>
                  <a:lnTo>
                    <a:pt x="1502156" y="0"/>
                  </a:lnTo>
                  <a:cubicBezTo>
                    <a:pt x="1516126" y="0"/>
                    <a:pt x="1527556" y="11430"/>
                    <a:pt x="1527556" y="25400"/>
                  </a:cubicBezTo>
                  <a:lnTo>
                    <a:pt x="1527556" y="473456"/>
                  </a:lnTo>
                  <a:cubicBezTo>
                    <a:pt x="1527556" y="487426"/>
                    <a:pt x="1516126" y="498856"/>
                    <a:pt x="1502156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502156" y="448056"/>
                  </a:lnTo>
                  <a:lnTo>
                    <a:pt x="1502156" y="473456"/>
                  </a:lnTo>
                  <a:lnTo>
                    <a:pt x="1476756" y="473456"/>
                  </a:lnTo>
                  <a:lnTo>
                    <a:pt x="1476756" y="25400"/>
                  </a:lnTo>
                  <a:lnTo>
                    <a:pt x="1502156" y="25400"/>
                  </a:lnTo>
                  <a:lnTo>
                    <a:pt x="150215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989550" y="7549350"/>
            <a:ext cx="290100" cy="1766700"/>
            <a:chOff x="0" y="0"/>
            <a:chExt cx="386800" cy="2355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6842" cy="2355596"/>
            </a:xfrm>
            <a:custGeom>
              <a:avLst/>
              <a:gdLst/>
              <a:ahLst/>
              <a:cxnLst/>
              <a:rect l="l" t="t" r="r" b="b"/>
              <a:pathLst>
                <a:path w="386842" h="2355596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330196"/>
                  </a:lnTo>
                  <a:cubicBezTo>
                    <a:pt x="386842" y="2344166"/>
                    <a:pt x="375412" y="2355596"/>
                    <a:pt x="361442" y="2355596"/>
                  </a:cubicBezTo>
                  <a:lnTo>
                    <a:pt x="25400" y="2355596"/>
                  </a:lnTo>
                  <a:cubicBezTo>
                    <a:pt x="11430" y="2355596"/>
                    <a:pt x="0" y="2344166"/>
                    <a:pt x="0" y="233019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330196"/>
                  </a:lnTo>
                  <a:lnTo>
                    <a:pt x="25400" y="2330196"/>
                  </a:lnTo>
                  <a:lnTo>
                    <a:pt x="25400" y="2304796"/>
                  </a:lnTo>
                  <a:lnTo>
                    <a:pt x="361442" y="2304796"/>
                  </a:lnTo>
                  <a:lnTo>
                    <a:pt x="361442" y="2330196"/>
                  </a:lnTo>
                  <a:lnTo>
                    <a:pt x="336042" y="2330196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285600" y="7448650"/>
            <a:ext cx="290100" cy="1850700"/>
            <a:chOff x="0" y="0"/>
            <a:chExt cx="386800" cy="2467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86842" cy="2467610"/>
            </a:xfrm>
            <a:custGeom>
              <a:avLst/>
              <a:gdLst/>
              <a:ahLst/>
              <a:cxnLst/>
              <a:rect l="l" t="t" r="r" b="b"/>
              <a:pathLst>
                <a:path w="386842" h="2467610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442210"/>
                  </a:lnTo>
                  <a:cubicBezTo>
                    <a:pt x="386842" y="2456180"/>
                    <a:pt x="375412" y="2467610"/>
                    <a:pt x="361442" y="2467610"/>
                  </a:cubicBezTo>
                  <a:lnTo>
                    <a:pt x="25400" y="2467610"/>
                  </a:lnTo>
                  <a:cubicBezTo>
                    <a:pt x="11430" y="2467610"/>
                    <a:pt x="0" y="2456180"/>
                    <a:pt x="0" y="244221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442210"/>
                  </a:lnTo>
                  <a:lnTo>
                    <a:pt x="25400" y="2442210"/>
                  </a:lnTo>
                  <a:lnTo>
                    <a:pt x="25400" y="2416810"/>
                  </a:lnTo>
                  <a:lnTo>
                    <a:pt x="361442" y="2416810"/>
                  </a:lnTo>
                  <a:lnTo>
                    <a:pt x="361442" y="2442210"/>
                  </a:lnTo>
                  <a:lnTo>
                    <a:pt x="336042" y="2442210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0939350" y="6928450"/>
            <a:ext cx="1565100" cy="642300"/>
            <a:chOff x="0" y="0"/>
            <a:chExt cx="2086800" cy="85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86737" cy="856361"/>
            </a:xfrm>
            <a:custGeom>
              <a:avLst/>
              <a:gdLst/>
              <a:ahLst/>
              <a:cxnLst/>
              <a:rect l="l" t="t" r="r" b="b"/>
              <a:pathLst>
                <a:path w="2086737" h="856361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30961"/>
                  </a:lnTo>
                  <a:cubicBezTo>
                    <a:pt x="2086737" y="844931"/>
                    <a:pt x="2075307" y="856361"/>
                    <a:pt x="2061337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2061337" y="805561"/>
                  </a:lnTo>
                  <a:lnTo>
                    <a:pt x="2061337" y="830961"/>
                  </a:lnTo>
                  <a:lnTo>
                    <a:pt x="2035937" y="830961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2466050" y="7079500"/>
            <a:ext cx="290100" cy="273300"/>
            <a:chOff x="0" y="0"/>
            <a:chExt cx="386800" cy="364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2718050" y="5518800"/>
            <a:ext cx="1061700" cy="2236500"/>
            <a:chOff x="0" y="0"/>
            <a:chExt cx="1415600" cy="2982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15542" cy="2981960"/>
            </a:xfrm>
            <a:custGeom>
              <a:avLst/>
              <a:gdLst/>
              <a:ahLst/>
              <a:cxnLst/>
              <a:rect l="l" t="t" r="r" b="b"/>
              <a:pathLst>
                <a:path w="1415542" h="2981960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2956560"/>
                  </a:lnTo>
                  <a:cubicBezTo>
                    <a:pt x="1415542" y="2970530"/>
                    <a:pt x="1404112" y="2981960"/>
                    <a:pt x="1390142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1390142" y="2931160"/>
                  </a:lnTo>
                  <a:lnTo>
                    <a:pt x="1390142" y="2956560"/>
                  </a:lnTo>
                  <a:lnTo>
                    <a:pt x="1364742" y="2956560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3775250" y="7029150"/>
            <a:ext cx="290100" cy="273300"/>
            <a:chOff x="0" y="0"/>
            <a:chExt cx="386800" cy="364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4060600" y="6794150"/>
            <a:ext cx="1565100" cy="675900"/>
            <a:chOff x="0" y="0"/>
            <a:chExt cx="2086800" cy="9012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4060550" y="5653050"/>
            <a:ext cx="1514700" cy="642300"/>
            <a:chOff x="0" y="0"/>
            <a:chExt cx="2019600" cy="856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019554" cy="856361"/>
            </a:xfrm>
            <a:custGeom>
              <a:avLst/>
              <a:gdLst/>
              <a:ahLst/>
              <a:cxnLst/>
              <a:rect l="l" t="t" r="r" b="b"/>
              <a:pathLst>
                <a:path w="2019554" h="856361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830961"/>
                  </a:lnTo>
                  <a:cubicBezTo>
                    <a:pt x="2019554" y="844931"/>
                    <a:pt x="2008124" y="856361"/>
                    <a:pt x="1994154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994154" y="805561"/>
                  </a:lnTo>
                  <a:lnTo>
                    <a:pt x="1994154" y="830961"/>
                  </a:lnTo>
                  <a:lnTo>
                    <a:pt x="1968754" y="830961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0956100" y="5535600"/>
            <a:ext cx="1565100" cy="675900"/>
            <a:chOff x="0" y="0"/>
            <a:chExt cx="2086800" cy="9012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2466300" y="5770550"/>
            <a:ext cx="290100" cy="273300"/>
            <a:chOff x="0" y="0"/>
            <a:chExt cx="386800" cy="3644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3775250" y="5820900"/>
            <a:ext cx="290100" cy="273300"/>
            <a:chOff x="0" y="0"/>
            <a:chExt cx="386800" cy="3644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3003300" y="5267100"/>
            <a:ext cx="524700" cy="273300"/>
            <a:chOff x="0" y="0"/>
            <a:chExt cx="699600" cy="3644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99643" cy="364363"/>
            </a:xfrm>
            <a:custGeom>
              <a:avLst/>
              <a:gdLst/>
              <a:ahLst/>
              <a:cxnLst/>
              <a:rect l="l" t="t" r="r" b="b"/>
              <a:pathLst>
                <a:path w="699643" h="364363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338963"/>
                  </a:lnTo>
                  <a:cubicBezTo>
                    <a:pt x="699643" y="352933"/>
                    <a:pt x="688213" y="364363"/>
                    <a:pt x="674243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674243" y="313563"/>
                  </a:lnTo>
                  <a:lnTo>
                    <a:pt x="674243" y="338963"/>
                  </a:lnTo>
                  <a:lnTo>
                    <a:pt x="648843" y="338963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2701250" y="4646200"/>
            <a:ext cx="2823900" cy="642300"/>
            <a:chOff x="0" y="0"/>
            <a:chExt cx="3765200" cy="8564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765169" cy="856361"/>
            </a:xfrm>
            <a:custGeom>
              <a:avLst/>
              <a:gdLst/>
              <a:ahLst/>
              <a:cxnLst/>
              <a:rect l="l" t="t" r="r" b="b"/>
              <a:pathLst>
                <a:path w="3765169" h="856361">
                  <a:moveTo>
                    <a:pt x="25400" y="0"/>
                  </a:moveTo>
                  <a:lnTo>
                    <a:pt x="3739769" y="0"/>
                  </a:lnTo>
                  <a:cubicBezTo>
                    <a:pt x="3753739" y="0"/>
                    <a:pt x="3765169" y="11430"/>
                    <a:pt x="3765169" y="25400"/>
                  </a:cubicBezTo>
                  <a:lnTo>
                    <a:pt x="3765169" y="830961"/>
                  </a:lnTo>
                  <a:cubicBezTo>
                    <a:pt x="3765169" y="844931"/>
                    <a:pt x="3753739" y="856361"/>
                    <a:pt x="373976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3739769" y="805561"/>
                  </a:lnTo>
                  <a:lnTo>
                    <a:pt x="3739769" y="830961"/>
                  </a:lnTo>
                  <a:lnTo>
                    <a:pt x="3714369" y="830961"/>
                  </a:lnTo>
                  <a:lnTo>
                    <a:pt x="3714369" y="25400"/>
                  </a:lnTo>
                  <a:lnTo>
                    <a:pt x="3739769" y="25400"/>
                  </a:lnTo>
                  <a:lnTo>
                    <a:pt x="373976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2449250" y="4830700"/>
            <a:ext cx="290100" cy="273300"/>
            <a:chOff x="0" y="0"/>
            <a:chExt cx="386800" cy="3644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1509750" y="4193100"/>
            <a:ext cx="977700" cy="927300"/>
            <a:chOff x="0" y="0"/>
            <a:chExt cx="1303600" cy="12364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303655" cy="1236345"/>
            </a:xfrm>
            <a:custGeom>
              <a:avLst/>
              <a:gdLst/>
              <a:ahLst/>
              <a:cxnLst/>
              <a:rect l="l" t="t" r="r" b="b"/>
              <a:pathLst>
                <a:path w="1303655" h="1236345">
                  <a:moveTo>
                    <a:pt x="25400" y="0"/>
                  </a:moveTo>
                  <a:lnTo>
                    <a:pt x="1278255" y="0"/>
                  </a:lnTo>
                  <a:cubicBezTo>
                    <a:pt x="1292225" y="0"/>
                    <a:pt x="1303655" y="11430"/>
                    <a:pt x="1303655" y="25400"/>
                  </a:cubicBezTo>
                  <a:lnTo>
                    <a:pt x="1303655" y="1210945"/>
                  </a:lnTo>
                  <a:cubicBezTo>
                    <a:pt x="1303655" y="1224915"/>
                    <a:pt x="1292225" y="1236345"/>
                    <a:pt x="1278255" y="1236345"/>
                  </a:cubicBezTo>
                  <a:lnTo>
                    <a:pt x="25400" y="1236345"/>
                  </a:lnTo>
                  <a:cubicBezTo>
                    <a:pt x="11430" y="1236345"/>
                    <a:pt x="0" y="1224915"/>
                    <a:pt x="0" y="121094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210945"/>
                  </a:lnTo>
                  <a:lnTo>
                    <a:pt x="25400" y="1210945"/>
                  </a:lnTo>
                  <a:lnTo>
                    <a:pt x="25400" y="1185545"/>
                  </a:lnTo>
                  <a:lnTo>
                    <a:pt x="1278255" y="1185545"/>
                  </a:lnTo>
                  <a:lnTo>
                    <a:pt x="1278255" y="1210945"/>
                  </a:lnTo>
                  <a:lnTo>
                    <a:pt x="1252855" y="1210945"/>
                  </a:lnTo>
                  <a:lnTo>
                    <a:pt x="1252855" y="25400"/>
                  </a:lnTo>
                  <a:lnTo>
                    <a:pt x="1278255" y="25400"/>
                  </a:lnTo>
                  <a:lnTo>
                    <a:pt x="1278255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13439650" y="4444800"/>
            <a:ext cx="222900" cy="273300"/>
            <a:chOff x="0" y="0"/>
            <a:chExt cx="297200" cy="3644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14228350" y="4411150"/>
            <a:ext cx="222900" cy="273300"/>
            <a:chOff x="0" y="0"/>
            <a:chExt cx="297200" cy="3644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3338950" y="3807100"/>
            <a:ext cx="524700" cy="675900"/>
            <a:chOff x="0" y="0"/>
            <a:chExt cx="699600" cy="9012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99643" cy="901192"/>
            </a:xfrm>
            <a:custGeom>
              <a:avLst/>
              <a:gdLst/>
              <a:ahLst/>
              <a:cxnLst/>
              <a:rect l="l" t="t" r="r" b="b"/>
              <a:pathLst>
                <a:path w="699643" h="901192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875792"/>
                  </a:lnTo>
                  <a:cubicBezTo>
                    <a:pt x="699643" y="889762"/>
                    <a:pt x="688213" y="901192"/>
                    <a:pt x="674243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674243" y="850392"/>
                  </a:lnTo>
                  <a:lnTo>
                    <a:pt x="674243" y="875792"/>
                  </a:lnTo>
                  <a:lnTo>
                    <a:pt x="648843" y="875792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4144450" y="3807100"/>
            <a:ext cx="440700" cy="642300"/>
            <a:chOff x="0" y="0"/>
            <a:chExt cx="587600" cy="8564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587629" cy="856361"/>
            </a:xfrm>
            <a:custGeom>
              <a:avLst/>
              <a:gdLst/>
              <a:ahLst/>
              <a:cxnLst/>
              <a:rect l="l" t="t" r="r" b="b"/>
              <a:pathLst>
                <a:path w="587629" h="856361">
                  <a:moveTo>
                    <a:pt x="25400" y="0"/>
                  </a:moveTo>
                  <a:lnTo>
                    <a:pt x="562229" y="0"/>
                  </a:lnTo>
                  <a:cubicBezTo>
                    <a:pt x="576199" y="0"/>
                    <a:pt x="587629" y="11430"/>
                    <a:pt x="587629" y="25400"/>
                  </a:cubicBezTo>
                  <a:lnTo>
                    <a:pt x="587629" y="830961"/>
                  </a:lnTo>
                  <a:cubicBezTo>
                    <a:pt x="587629" y="844931"/>
                    <a:pt x="576199" y="856361"/>
                    <a:pt x="56222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562229" y="805561"/>
                  </a:lnTo>
                  <a:lnTo>
                    <a:pt x="562229" y="830961"/>
                  </a:lnTo>
                  <a:lnTo>
                    <a:pt x="536829" y="830961"/>
                  </a:lnTo>
                  <a:lnTo>
                    <a:pt x="536829" y="25400"/>
                  </a:lnTo>
                  <a:lnTo>
                    <a:pt x="562229" y="25400"/>
                  </a:lnTo>
                  <a:lnTo>
                    <a:pt x="56222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15486950" y="4847550"/>
            <a:ext cx="290100" cy="273300"/>
            <a:chOff x="0" y="0"/>
            <a:chExt cx="386800" cy="3644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5721900" y="4646200"/>
            <a:ext cx="2152500" cy="2236500"/>
            <a:chOff x="0" y="0"/>
            <a:chExt cx="2870000" cy="29820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2869946" cy="2981960"/>
            </a:xfrm>
            <a:custGeom>
              <a:avLst/>
              <a:gdLst/>
              <a:ahLst/>
              <a:cxnLst/>
              <a:rect l="l" t="t" r="r" b="b"/>
              <a:pathLst>
                <a:path w="2869946" h="2981960">
                  <a:moveTo>
                    <a:pt x="25400" y="0"/>
                  </a:moveTo>
                  <a:lnTo>
                    <a:pt x="2844546" y="0"/>
                  </a:lnTo>
                  <a:cubicBezTo>
                    <a:pt x="2858516" y="0"/>
                    <a:pt x="2869946" y="11430"/>
                    <a:pt x="2869946" y="25400"/>
                  </a:cubicBezTo>
                  <a:lnTo>
                    <a:pt x="2869946" y="2956560"/>
                  </a:lnTo>
                  <a:cubicBezTo>
                    <a:pt x="2869946" y="2970530"/>
                    <a:pt x="2858516" y="2981960"/>
                    <a:pt x="2844546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2844546" y="2931160"/>
                  </a:lnTo>
                  <a:lnTo>
                    <a:pt x="2844546" y="2956560"/>
                  </a:lnTo>
                  <a:lnTo>
                    <a:pt x="2819146" y="2956560"/>
                  </a:lnTo>
                  <a:lnTo>
                    <a:pt x="2819146" y="25400"/>
                  </a:lnTo>
                  <a:lnTo>
                    <a:pt x="2844546" y="25400"/>
                  </a:lnTo>
                  <a:lnTo>
                    <a:pt x="284454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8" name="Group 58"/>
          <p:cNvGrpSpPr/>
          <p:nvPr/>
        </p:nvGrpSpPr>
        <p:grpSpPr>
          <a:xfrm>
            <a:off x="16007200" y="4193100"/>
            <a:ext cx="1565100" cy="491100"/>
            <a:chOff x="0" y="0"/>
            <a:chExt cx="2086800" cy="654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2086737" cy="654812"/>
            </a:xfrm>
            <a:custGeom>
              <a:avLst/>
              <a:gdLst/>
              <a:ahLst/>
              <a:cxnLst/>
              <a:rect l="l" t="t" r="r" b="b"/>
              <a:pathLst>
                <a:path w="2086737" h="65481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629412"/>
                  </a:lnTo>
                  <a:cubicBezTo>
                    <a:pt x="2086737" y="643382"/>
                    <a:pt x="2075307" y="654812"/>
                    <a:pt x="2061337" y="654812"/>
                  </a:cubicBezTo>
                  <a:lnTo>
                    <a:pt x="25400" y="654812"/>
                  </a:lnTo>
                  <a:cubicBezTo>
                    <a:pt x="11430" y="654812"/>
                    <a:pt x="0" y="643382"/>
                    <a:pt x="0" y="62941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629412"/>
                  </a:lnTo>
                  <a:lnTo>
                    <a:pt x="25400" y="629412"/>
                  </a:lnTo>
                  <a:lnTo>
                    <a:pt x="25400" y="604012"/>
                  </a:lnTo>
                  <a:lnTo>
                    <a:pt x="2061337" y="604012"/>
                  </a:lnTo>
                  <a:lnTo>
                    <a:pt x="2061337" y="629412"/>
                  </a:lnTo>
                  <a:lnTo>
                    <a:pt x="2035937" y="62941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0" name="Group 60"/>
          <p:cNvGrpSpPr/>
          <p:nvPr/>
        </p:nvGrpSpPr>
        <p:grpSpPr>
          <a:xfrm>
            <a:off x="16930200" y="6844600"/>
            <a:ext cx="373500" cy="273300"/>
            <a:chOff x="0" y="0"/>
            <a:chExt cx="498000" cy="3644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2" name="Group 62"/>
          <p:cNvGrpSpPr/>
          <p:nvPr/>
        </p:nvGrpSpPr>
        <p:grpSpPr>
          <a:xfrm>
            <a:off x="16040800" y="7079800"/>
            <a:ext cx="1514700" cy="1313700"/>
            <a:chOff x="0" y="0"/>
            <a:chExt cx="2019600" cy="17516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2019554" cy="1751584"/>
            </a:xfrm>
            <a:custGeom>
              <a:avLst/>
              <a:gdLst/>
              <a:ahLst/>
              <a:cxnLst/>
              <a:rect l="l" t="t" r="r" b="b"/>
              <a:pathLst>
                <a:path w="2019554" h="1751584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1726184"/>
                  </a:lnTo>
                  <a:cubicBezTo>
                    <a:pt x="2019554" y="1740154"/>
                    <a:pt x="2008124" y="1751584"/>
                    <a:pt x="1994154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1994154" y="1700784"/>
                  </a:lnTo>
                  <a:lnTo>
                    <a:pt x="1994154" y="1726184"/>
                  </a:lnTo>
                  <a:lnTo>
                    <a:pt x="1968754" y="1726184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4" name="Freeform 64"/>
          <p:cNvSpPr/>
          <p:nvPr/>
        </p:nvSpPr>
        <p:spPr>
          <a:xfrm>
            <a:off x="8788600" y="9525000"/>
            <a:ext cx="9525000" cy="762000"/>
          </a:xfrm>
          <a:custGeom>
            <a:avLst/>
            <a:gdLst/>
            <a:ahLst/>
            <a:cxnLst/>
            <a:rect l="l" t="t" r="r" b="b"/>
            <a:pathLst>
              <a:path w="9525000" h="762000">
                <a:moveTo>
                  <a:pt x="0" y="0"/>
                </a:moveTo>
                <a:lnTo>
                  <a:pt x="9525000" y="0"/>
                </a:lnTo>
                <a:lnTo>
                  <a:pt x="9525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65" name="Group 65"/>
          <p:cNvGrpSpPr/>
          <p:nvPr/>
        </p:nvGrpSpPr>
        <p:grpSpPr>
          <a:xfrm>
            <a:off x="15721900" y="3806800"/>
            <a:ext cx="1061700" cy="642300"/>
            <a:chOff x="0" y="0"/>
            <a:chExt cx="1415600" cy="856400"/>
          </a:xfrm>
        </p:grpSpPr>
        <p:sp>
          <p:nvSpPr>
            <p:cNvPr id="66" name="Freeform 6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09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5587600" y="6173400"/>
            <a:ext cx="1061700" cy="642300"/>
            <a:chOff x="0" y="0"/>
            <a:chExt cx="1415600" cy="856400"/>
          </a:xfrm>
        </p:grpSpPr>
        <p:sp>
          <p:nvSpPr>
            <p:cNvPr id="70" name="Freeform 7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7114600" y="5443250"/>
            <a:ext cx="1061700" cy="642300"/>
            <a:chOff x="0" y="0"/>
            <a:chExt cx="1415600" cy="856400"/>
          </a:xfrm>
        </p:grpSpPr>
        <p:sp>
          <p:nvSpPr>
            <p:cNvPr id="74" name="Freeform 74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5" name="Freeform 75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6586100" y="7717200"/>
            <a:ext cx="1061700" cy="642300"/>
            <a:chOff x="0" y="0"/>
            <a:chExt cx="1415600" cy="856400"/>
          </a:xfrm>
        </p:grpSpPr>
        <p:sp>
          <p:nvSpPr>
            <p:cNvPr id="78" name="Freeform 78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12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4413150" y="8674000"/>
            <a:ext cx="1061700" cy="642300"/>
            <a:chOff x="0" y="0"/>
            <a:chExt cx="1415600" cy="856400"/>
          </a:xfrm>
        </p:grpSpPr>
        <p:sp>
          <p:nvSpPr>
            <p:cNvPr id="82" name="Freeform 82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06</a:t>
              </a: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14295626" y="6660100"/>
            <a:ext cx="1061700" cy="642300"/>
            <a:chOff x="0" y="0"/>
            <a:chExt cx="1415600" cy="856400"/>
          </a:xfrm>
        </p:grpSpPr>
        <p:sp>
          <p:nvSpPr>
            <p:cNvPr id="86" name="Freeform 8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7" name="Freeform 8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8" name="TextBox 8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02</a:t>
              </a: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14362750" y="5552400"/>
            <a:ext cx="1061700" cy="642300"/>
            <a:chOff x="0" y="0"/>
            <a:chExt cx="1415600" cy="856400"/>
          </a:xfrm>
        </p:grpSpPr>
        <p:sp>
          <p:nvSpPr>
            <p:cNvPr id="90" name="Freeform 9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1" name="Freeform 9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2" name="TextBox 9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04</a:t>
              </a: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13290050" y="4797300"/>
            <a:ext cx="1061700" cy="642300"/>
            <a:chOff x="0" y="0"/>
            <a:chExt cx="1415600" cy="856400"/>
          </a:xfrm>
        </p:grpSpPr>
        <p:sp>
          <p:nvSpPr>
            <p:cNvPr id="94" name="Freeform 94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6" name="TextBox 96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07</a:t>
              </a:r>
            </a:p>
          </p:txBody>
        </p:sp>
      </p:grpSp>
      <p:grpSp>
        <p:nvGrpSpPr>
          <p:cNvPr id="97" name="Group 97"/>
          <p:cNvGrpSpPr/>
          <p:nvPr/>
        </p:nvGrpSpPr>
        <p:grpSpPr>
          <a:xfrm>
            <a:off x="10989150" y="3949700"/>
            <a:ext cx="1061700" cy="642300"/>
            <a:chOff x="0" y="0"/>
            <a:chExt cx="1415600" cy="856400"/>
          </a:xfrm>
        </p:grpSpPr>
        <p:sp>
          <p:nvSpPr>
            <p:cNvPr id="98" name="Freeform 98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9" name="Freeform 99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0" name="TextBox 100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08</a:t>
              </a:r>
            </a:p>
          </p:txBody>
        </p:sp>
      </p:grpSp>
      <p:grpSp>
        <p:nvGrpSpPr>
          <p:cNvPr id="101" name="Group 101"/>
          <p:cNvGrpSpPr/>
          <p:nvPr/>
        </p:nvGrpSpPr>
        <p:grpSpPr>
          <a:xfrm>
            <a:off x="10858176" y="5401550"/>
            <a:ext cx="1061700" cy="642300"/>
            <a:chOff x="0" y="0"/>
            <a:chExt cx="1415600" cy="856400"/>
          </a:xfrm>
        </p:grpSpPr>
        <p:sp>
          <p:nvSpPr>
            <p:cNvPr id="102" name="Freeform 102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3" name="Freeform 103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4" name="TextBox 104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03</a:t>
              </a:r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10989150" y="8674000"/>
            <a:ext cx="1061700" cy="642300"/>
            <a:chOff x="0" y="0"/>
            <a:chExt cx="1415600" cy="856400"/>
          </a:xfrm>
        </p:grpSpPr>
        <p:sp>
          <p:nvSpPr>
            <p:cNvPr id="106" name="Freeform 10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7" name="Freeform 10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8" name="TextBox 10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05</a:t>
              </a:r>
            </a:p>
          </p:txBody>
        </p:sp>
      </p:grpSp>
      <p:grpSp>
        <p:nvGrpSpPr>
          <p:cNvPr id="109" name="Group 109"/>
          <p:cNvGrpSpPr/>
          <p:nvPr/>
        </p:nvGrpSpPr>
        <p:grpSpPr>
          <a:xfrm>
            <a:off x="10989150" y="6895000"/>
            <a:ext cx="1061700" cy="642300"/>
            <a:chOff x="0" y="0"/>
            <a:chExt cx="1415600" cy="856400"/>
          </a:xfrm>
        </p:grpSpPr>
        <p:sp>
          <p:nvSpPr>
            <p:cNvPr id="110" name="Freeform 11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11" name="Freeform 11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2" name="TextBox 11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01</a:t>
              </a:r>
            </a:p>
          </p:txBody>
        </p:sp>
      </p:grpSp>
      <p:sp>
        <p:nvSpPr>
          <p:cNvPr id="113" name="TextBox 113"/>
          <p:cNvSpPr txBox="1"/>
          <p:nvPr/>
        </p:nvSpPr>
        <p:spPr>
          <a:xfrm>
            <a:off x="16604325" y="91425"/>
            <a:ext cx="15925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∞ AM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14882825" y="611675"/>
            <a:ext cx="36103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Night ???</a:t>
            </a:r>
          </a:p>
        </p:txBody>
      </p:sp>
      <p:grpSp>
        <p:nvGrpSpPr>
          <p:cNvPr id="115" name="Group 115"/>
          <p:cNvGrpSpPr/>
          <p:nvPr/>
        </p:nvGrpSpPr>
        <p:grpSpPr>
          <a:xfrm>
            <a:off x="-2003275" y="5830425"/>
            <a:ext cx="505650" cy="472050"/>
            <a:chOff x="0" y="0"/>
            <a:chExt cx="674200" cy="629400"/>
          </a:xfrm>
        </p:grpSpPr>
        <p:sp>
          <p:nvSpPr>
            <p:cNvPr id="116" name="Freeform 116"/>
            <p:cNvSpPr/>
            <p:nvPr/>
          </p:nvSpPr>
          <p:spPr>
            <a:xfrm>
              <a:off x="12700" y="12700"/>
              <a:ext cx="648843" cy="604012"/>
            </a:xfrm>
            <a:custGeom>
              <a:avLst/>
              <a:gdLst/>
              <a:ahLst/>
              <a:cxnLst/>
              <a:rect l="l" t="t" r="r" b="b"/>
              <a:pathLst>
                <a:path w="648843" h="604012">
                  <a:moveTo>
                    <a:pt x="0" y="0"/>
                  </a:moveTo>
                  <a:lnTo>
                    <a:pt x="648843" y="0"/>
                  </a:lnTo>
                  <a:lnTo>
                    <a:pt x="648843" y="604012"/>
                  </a:lnTo>
                  <a:lnTo>
                    <a:pt x="0" y="6040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7" name="Freeform 117"/>
            <p:cNvSpPr/>
            <p:nvPr/>
          </p:nvSpPr>
          <p:spPr>
            <a:xfrm>
              <a:off x="0" y="0"/>
              <a:ext cx="674243" cy="629412"/>
            </a:xfrm>
            <a:custGeom>
              <a:avLst/>
              <a:gdLst/>
              <a:ahLst/>
              <a:cxnLst/>
              <a:rect l="l" t="t" r="r" b="b"/>
              <a:pathLst>
                <a:path w="674243" h="629412">
                  <a:moveTo>
                    <a:pt x="12700" y="0"/>
                  </a:moveTo>
                  <a:lnTo>
                    <a:pt x="661543" y="0"/>
                  </a:lnTo>
                  <a:cubicBezTo>
                    <a:pt x="668528" y="0"/>
                    <a:pt x="674243" y="5715"/>
                    <a:pt x="674243" y="12700"/>
                  </a:cubicBezTo>
                  <a:lnTo>
                    <a:pt x="674243" y="616712"/>
                  </a:lnTo>
                  <a:cubicBezTo>
                    <a:pt x="674243" y="623697"/>
                    <a:pt x="668528" y="629412"/>
                    <a:pt x="661543" y="629412"/>
                  </a:cubicBezTo>
                  <a:lnTo>
                    <a:pt x="12700" y="629412"/>
                  </a:lnTo>
                  <a:cubicBezTo>
                    <a:pt x="5715" y="629412"/>
                    <a:pt x="0" y="623697"/>
                    <a:pt x="0" y="6167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16712"/>
                  </a:lnTo>
                  <a:lnTo>
                    <a:pt x="12700" y="616712"/>
                  </a:lnTo>
                  <a:lnTo>
                    <a:pt x="12700" y="604012"/>
                  </a:lnTo>
                  <a:lnTo>
                    <a:pt x="661543" y="604012"/>
                  </a:lnTo>
                  <a:lnTo>
                    <a:pt x="661543" y="616712"/>
                  </a:lnTo>
                  <a:lnTo>
                    <a:pt x="648843" y="616712"/>
                  </a:lnTo>
                  <a:lnTo>
                    <a:pt x="648843" y="12700"/>
                  </a:lnTo>
                  <a:lnTo>
                    <a:pt x="661543" y="12700"/>
                  </a:lnTo>
                  <a:lnTo>
                    <a:pt x="661543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8" name="TextBox 118"/>
          <p:cNvSpPr txBox="1"/>
          <p:nvPr/>
        </p:nvSpPr>
        <p:spPr>
          <a:xfrm>
            <a:off x="14338825" y="3175225"/>
            <a:ext cx="3857550" cy="55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Kid’s Cove</a:t>
            </a:r>
          </a:p>
        </p:txBody>
      </p:sp>
      <p:sp>
        <p:nvSpPr>
          <p:cNvPr id="119" name="Freeform 119"/>
          <p:cNvSpPr/>
          <p:nvPr/>
        </p:nvSpPr>
        <p:spPr>
          <a:xfrm>
            <a:off x="0" y="0"/>
            <a:ext cx="2550700" cy="1275350"/>
          </a:xfrm>
          <a:custGeom>
            <a:avLst/>
            <a:gdLst/>
            <a:ahLst/>
            <a:cxnLst/>
            <a:rect l="l" t="t" r="r" b="b"/>
            <a:pathLst>
              <a:path w="2550700" h="1275350">
                <a:moveTo>
                  <a:pt x="0" y="0"/>
                </a:moveTo>
                <a:lnTo>
                  <a:pt x="2550700" y="0"/>
                </a:lnTo>
                <a:lnTo>
                  <a:pt x="2550700" y="1275350"/>
                </a:lnTo>
                <a:lnTo>
                  <a:pt x="0" y="1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10286998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666" b="-16666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32" b="1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8788600" y="9525000"/>
            <a:ext cx="9525000" cy="762000"/>
          </a:xfrm>
          <a:custGeom>
            <a:avLst/>
            <a:gdLst/>
            <a:ahLst/>
            <a:cxnLst/>
            <a:rect l="l" t="t" r="r" b="b"/>
            <a:pathLst>
              <a:path w="9525000" h="762000">
                <a:moveTo>
                  <a:pt x="0" y="0"/>
                </a:moveTo>
                <a:lnTo>
                  <a:pt x="9525000" y="0"/>
                </a:lnTo>
                <a:lnTo>
                  <a:pt x="9525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231350" y="7985600"/>
            <a:ext cx="2001300" cy="1313700"/>
            <a:chOff x="0" y="0"/>
            <a:chExt cx="2668400" cy="175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8397" cy="1751584"/>
            </a:xfrm>
            <a:custGeom>
              <a:avLst/>
              <a:gdLst/>
              <a:ahLst/>
              <a:cxnLst/>
              <a:rect l="l" t="t" r="r" b="b"/>
              <a:pathLst>
                <a:path w="2668397" h="1751584">
                  <a:moveTo>
                    <a:pt x="25400" y="0"/>
                  </a:moveTo>
                  <a:lnTo>
                    <a:pt x="2642997" y="0"/>
                  </a:lnTo>
                  <a:cubicBezTo>
                    <a:pt x="2656967" y="0"/>
                    <a:pt x="2668397" y="11430"/>
                    <a:pt x="2668397" y="25400"/>
                  </a:cubicBezTo>
                  <a:lnTo>
                    <a:pt x="2668397" y="1726184"/>
                  </a:lnTo>
                  <a:cubicBezTo>
                    <a:pt x="2668397" y="1740154"/>
                    <a:pt x="2656967" y="1751584"/>
                    <a:pt x="2642997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2642997" y="1700784"/>
                  </a:lnTo>
                  <a:lnTo>
                    <a:pt x="2642997" y="1726184"/>
                  </a:lnTo>
                  <a:lnTo>
                    <a:pt x="2617597" y="1726184"/>
                  </a:lnTo>
                  <a:lnTo>
                    <a:pt x="2617597" y="25400"/>
                  </a:lnTo>
                  <a:lnTo>
                    <a:pt x="2642997" y="25400"/>
                  </a:lnTo>
                  <a:lnTo>
                    <a:pt x="264299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030125" y="8599825"/>
            <a:ext cx="505650" cy="472050"/>
            <a:chOff x="0" y="0"/>
            <a:chExt cx="674200" cy="6294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648843" cy="604012"/>
            </a:xfrm>
            <a:custGeom>
              <a:avLst/>
              <a:gdLst/>
              <a:ahLst/>
              <a:cxnLst/>
              <a:rect l="l" t="t" r="r" b="b"/>
              <a:pathLst>
                <a:path w="648843" h="604012">
                  <a:moveTo>
                    <a:pt x="0" y="0"/>
                  </a:moveTo>
                  <a:lnTo>
                    <a:pt x="648843" y="0"/>
                  </a:lnTo>
                  <a:lnTo>
                    <a:pt x="648843" y="604012"/>
                  </a:lnTo>
                  <a:lnTo>
                    <a:pt x="0" y="6040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74243" cy="629412"/>
            </a:xfrm>
            <a:custGeom>
              <a:avLst/>
              <a:gdLst/>
              <a:ahLst/>
              <a:cxnLst/>
              <a:rect l="l" t="t" r="r" b="b"/>
              <a:pathLst>
                <a:path w="674243" h="629412">
                  <a:moveTo>
                    <a:pt x="12700" y="0"/>
                  </a:moveTo>
                  <a:lnTo>
                    <a:pt x="661543" y="0"/>
                  </a:lnTo>
                  <a:cubicBezTo>
                    <a:pt x="668528" y="0"/>
                    <a:pt x="674243" y="5715"/>
                    <a:pt x="674243" y="12700"/>
                  </a:cubicBezTo>
                  <a:lnTo>
                    <a:pt x="674243" y="616712"/>
                  </a:lnTo>
                  <a:cubicBezTo>
                    <a:pt x="674243" y="623697"/>
                    <a:pt x="668528" y="629412"/>
                    <a:pt x="661543" y="629412"/>
                  </a:cubicBezTo>
                  <a:lnTo>
                    <a:pt x="12700" y="629412"/>
                  </a:lnTo>
                  <a:cubicBezTo>
                    <a:pt x="5715" y="629412"/>
                    <a:pt x="0" y="623697"/>
                    <a:pt x="0" y="61671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16712"/>
                  </a:lnTo>
                  <a:lnTo>
                    <a:pt x="12700" y="616712"/>
                  </a:lnTo>
                  <a:lnTo>
                    <a:pt x="12700" y="604012"/>
                  </a:lnTo>
                  <a:lnTo>
                    <a:pt x="661543" y="604012"/>
                  </a:lnTo>
                  <a:lnTo>
                    <a:pt x="661543" y="616712"/>
                  </a:lnTo>
                  <a:lnTo>
                    <a:pt x="648843" y="616712"/>
                  </a:lnTo>
                  <a:lnTo>
                    <a:pt x="648843" y="12700"/>
                  </a:lnTo>
                  <a:lnTo>
                    <a:pt x="661543" y="12700"/>
                  </a:lnTo>
                  <a:lnTo>
                    <a:pt x="661543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610551" y="8155325"/>
            <a:ext cx="1344150" cy="27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YOU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194800" y="8941850"/>
            <a:ext cx="1145700" cy="374100"/>
            <a:chOff x="0" y="0"/>
            <a:chExt cx="1527600" cy="498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27556" cy="498856"/>
            </a:xfrm>
            <a:custGeom>
              <a:avLst/>
              <a:gdLst/>
              <a:ahLst/>
              <a:cxnLst/>
              <a:rect l="l" t="t" r="r" b="b"/>
              <a:pathLst>
                <a:path w="1527556" h="498856">
                  <a:moveTo>
                    <a:pt x="25400" y="0"/>
                  </a:moveTo>
                  <a:lnTo>
                    <a:pt x="1502156" y="0"/>
                  </a:lnTo>
                  <a:cubicBezTo>
                    <a:pt x="1516126" y="0"/>
                    <a:pt x="1527556" y="11430"/>
                    <a:pt x="1527556" y="25400"/>
                  </a:cubicBezTo>
                  <a:lnTo>
                    <a:pt x="1527556" y="473456"/>
                  </a:lnTo>
                  <a:cubicBezTo>
                    <a:pt x="1527556" y="487426"/>
                    <a:pt x="1516126" y="498856"/>
                    <a:pt x="1502156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502156" y="448056"/>
                  </a:lnTo>
                  <a:lnTo>
                    <a:pt x="1502156" y="473456"/>
                  </a:lnTo>
                  <a:lnTo>
                    <a:pt x="1476756" y="473456"/>
                  </a:lnTo>
                  <a:lnTo>
                    <a:pt x="1476756" y="25400"/>
                  </a:lnTo>
                  <a:lnTo>
                    <a:pt x="1502156" y="25400"/>
                  </a:lnTo>
                  <a:lnTo>
                    <a:pt x="150215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241250" y="8942200"/>
            <a:ext cx="1061700" cy="374100"/>
            <a:chOff x="0" y="0"/>
            <a:chExt cx="1415600" cy="498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15542" cy="498856"/>
            </a:xfrm>
            <a:custGeom>
              <a:avLst/>
              <a:gdLst/>
              <a:ahLst/>
              <a:cxnLst/>
              <a:rect l="l" t="t" r="r" b="b"/>
              <a:pathLst>
                <a:path w="1415542" h="498856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473456"/>
                  </a:lnTo>
                  <a:cubicBezTo>
                    <a:pt x="1415542" y="487426"/>
                    <a:pt x="1404112" y="498856"/>
                    <a:pt x="1390142" y="498856"/>
                  </a:cubicBezTo>
                  <a:lnTo>
                    <a:pt x="25400" y="498856"/>
                  </a:lnTo>
                  <a:cubicBezTo>
                    <a:pt x="11430" y="498856"/>
                    <a:pt x="0" y="487426"/>
                    <a:pt x="0" y="4734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73456"/>
                  </a:lnTo>
                  <a:lnTo>
                    <a:pt x="25400" y="473456"/>
                  </a:lnTo>
                  <a:lnTo>
                    <a:pt x="25400" y="448056"/>
                  </a:lnTo>
                  <a:lnTo>
                    <a:pt x="1390142" y="448056"/>
                  </a:lnTo>
                  <a:lnTo>
                    <a:pt x="1390142" y="473456"/>
                  </a:lnTo>
                  <a:lnTo>
                    <a:pt x="1364742" y="473456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070450" y="7717200"/>
            <a:ext cx="373500" cy="273300"/>
            <a:chOff x="0" y="0"/>
            <a:chExt cx="498000" cy="364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989550" y="7549350"/>
            <a:ext cx="290100" cy="1766700"/>
            <a:chOff x="0" y="0"/>
            <a:chExt cx="386800" cy="2355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86842" cy="2355596"/>
            </a:xfrm>
            <a:custGeom>
              <a:avLst/>
              <a:gdLst/>
              <a:ahLst/>
              <a:cxnLst/>
              <a:rect l="l" t="t" r="r" b="b"/>
              <a:pathLst>
                <a:path w="386842" h="2355596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330196"/>
                  </a:lnTo>
                  <a:cubicBezTo>
                    <a:pt x="386842" y="2344166"/>
                    <a:pt x="375412" y="2355596"/>
                    <a:pt x="361442" y="2355596"/>
                  </a:cubicBezTo>
                  <a:lnTo>
                    <a:pt x="25400" y="2355596"/>
                  </a:lnTo>
                  <a:cubicBezTo>
                    <a:pt x="11430" y="2355596"/>
                    <a:pt x="0" y="2344166"/>
                    <a:pt x="0" y="233019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330196"/>
                  </a:lnTo>
                  <a:lnTo>
                    <a:pt x="25400" y="2330196"/>
                  </a:lnTo>
                  <a:lnTo>
                    <a:pt x="25400" y="2304796"/>
                  </a:lnTo>
                  <a:lnTo>
                    <a:pt x="361442" y="2304796"/>
                  </a:lnTo>
                  <a:lnTo>
                    <a:pt x="361442" y="2330196"/>
                  </a:lnTo>
                  <a:lnTo>
                    <a:pt x="336042" y="2330196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2718050" y="5518800"/>
            <a:ext cx="1061700" cy="2236500"/>
            <a:chOff x="0" y="0"/>
            <a:chExt cx="1415600" cy="2982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15542" cy="2981960"/>
            </a:xfrm>
            <a:custGeom>
              <a:avLst/>
              <a:gdLst/>
              <a:ahLst/>
              <a:cxnLst/>
              <a:rect l="l" t="t" r="r" b="b"/>
              <a:pathLst>
                <a:path w="1415542" h="2981960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2956560"/>
                  </a:lnTo>
                  <a:cubicBezTo>
                    <a:pt x="1415542" y="2970530"/>
                    <a:pt x="1404112" y="2981960"/>
                    <a:pt x="1390142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1390142" y="2931160"/>
                  </a:lnTo>
                  <a:lnTo>
                    <a:pt x="1390142" y="2956560"/>
                  </a:lnTo>
                  <a:lnTo>
                    <a:pt x="1364742" y="2956560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466050" y="7079500"/>
            <a:ext cx="290100" cy="273300"/>
            <a:chOff x="0" y="0"/>
            <a:chExt cx="386800" cy="364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0939350" y="6928450"/>
            <a:ext cx="1565100" cy="642300"/>
            <a:chOff x="0" y="0"/>
            <a:chExt cx="2086800" cy="85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86737" cy="856361"/>
            </a:xfrm>
            <a:custGeom>
              <a:avLst/>
              <a:gdLst/>
              <a:ahLst/>
              <a:cxnLst/>
              <a:rect l="l" t="t" r="r" b="b"/>
              <a:pathLst>
                <a:path w="2086737" h="856361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30961"/>
                  </a:lnTo>
                  <a:cubicBezTo>
                    <a:pt x="2086737" y="844931"/>
                    <a:pt x="2075307" y="856361"/>
                    <a:pt x="2061337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2061337" y="805561"/>
                  </a:lnTo>
                  <a:lnTo>
                    <a:pt x="2061337" y="830961"/>
                  </a:lnTo>
                  <a:lnTo>
                    <a:pt x="2035937" y="830961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3003300" y="5267100"/>
            <a:ext cx="524700" cy="273300"/>
            <a:chOff x="0" y="0"/>
            <a:chExt cx="699600" cy="364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99643" cy="364363"/>
            </a:xfrm>
            <a:custGeom>
              <a:avLst/>
              <a:gdLst/>
              <a:ahLst/>
              <a:cxnLst/>
              <a:rect l="l" t="t" r="r" b="b"/>
              <a:pathLst>
                <a:path w="699643" h="364363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338963"/>
                  </a:lnTo>
                  <a:cubicBezTo>
                    <a:pt x="699643" y="352933"/>
                    <a:pt x="688213" y="364363"/>
                    <a:pt x="674243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674243" y="313563"/>
                  </a:lnTo>
                  <a:lnTo>
                    <a:pt x="674243" y="338963"/>
                  </a:lnTo>
                  <a:lnTo>
                    <a:pt x="648843" y="338963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775250" y="7029150"/>
            <a:ext cx="290100" cy="273300"/>
            <a:chOff x="0" y="0"/>
            <a:chExt cx="386800" cy="364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5285600" y="7448650"/>
            <a:ext cx="290100" cy="1850700"/>
            <a:chOff x="0" y="0"/>
            <a:chExt cx="386800" cy="24676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86842" cy="2467610"/>
            </a:xfrm>
            <a:custGeom>
              <a:avLst/>
              <a:gdLst/>
              <a:ahLst/>
              <a:cxnLst/>
              <a:rect l="l" t="t" r="r" b="b"/>
              <a:pathLst>
                <a:path w="386842" h="2467610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2442210"/>
                  </a:lnTo>
                  <a:cubicBezTo>
                    <a:pt x="386842" y="2456180"/>
                    <a:pt x="375412" y="2467610"/>
                    <a:pt x="361442" y="2467610"/>
                  </a:cubicBezTo>
                  <a:lnTo>
                    <a:pt x="25400" y="2467610"/>
                  </a:lnTo>
                  <a:cubicBezTo>
                    <a:pt x="11430" y="2467610"/>
                    <a:pt x="0" y="2456180"/>
                    <a:pt x="0" y="244221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442210"/>
                  </a:lnTo>
                  <a:lnTo>
                    <a:pt x="25400" y="2442210"/>
                  </a:lnTo>
                  <a:lnTo>
                    <a:pt x="25400" y="2416810"/>
                  </a:lnTo>
                  <a:lnTo>
                    <a:pt x="361442" y="2416810"/>
                  </a:lnTo>
                  <a:lnTo>
                    <a:pt x="361442" y="2442210"/>
                  </a:lnTo>
                  <a:lnTo>
                    <a:pt x="336042" y="2442210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4060600" y="6794150"/>
            <a:ext cx="1565100" cy="675900"/>
            <a:chOff x="0" y="0"/>
            <a:chExt cx="2086800" cy="9012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3775250" y="5820900"/>
            <a:ext cx="290100" cy="273300"/>
            <a:chOff x="0" y="0"/>
            <a:chExt cx="386800" cy="3644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2701250" y="4646200"/>
            <a:ext cx="2823900" cy="642300"/>
            <a:chOff x="0" y="0"/>
            <a:chExt cx="3765200" cy="856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765169" cy="856361"/>
            </a:xfrm>
            <a:custGeom>
              <a:avLst/>
              <a:gdLst/>
              <a:ahLst/>
              <a:cxnLst/>
              <a:rect l="l" t="t" r="r" b="b"/>
              <a:pathLst>
                <a:path w="3765169" h="856361">
                  <a:moveTo>
                    <a:pt x="25400" y="0"/>
                  </a:moveTo>
                  <a:lnTo>
                    <a:pt x="3739769" y="0"/>
                  </a:lnTo>
                  <a:cubicBezTo>
                    <a:pt x="3753739" y="0"/>
                    <a:pt x="3765169" y="11430"/>
                    <a:pt x="3765169" y="25400"/>
                  </a:cubicBezTo>
                  <a:lnTo>
                    <a:pt x="3765169" y="830961"/>
                  </a:lnTo>
                  <a:cubicBezTo>
                    <a:pt x="3765169" y="844931"/>
                    <a:pt x="3753739" y="856361"/>
                    <a:pt x="373976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3739769" y="805561"/>
                  </a:lnTo>
                  <a:lnTo>
                    <a:pt x="3739769" y="830961"/>
                  </a:lnTo>
                  <a:lnTo>
                    <a:pt x="3714369" y="830961"/>
                  </a:lnTo>
                  <a:lnTo>
                    <a:pt x="3714369" y="25400"/>
                  </a:lnTo>
                  <a:lnTo>
                    <a:pt x="3739769" y="25400"/>
                  </a:lnTo>
                  <a:lnTo>
                    <a:pt x="373976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2466300" y="5770550"/>
            <a:ext cx="290100" cy="273300"/>
            <a:chOff x="0" y="0"/>
            <a:chExt cx="386800" cy="3644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2449250" y="4830700"/>
            <a:ext cx="290100" cy="273300"/>
            <a:chOff x="0" y="0"/>
            <a:chExt cx="386800" cy="364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4060550" y="5653050"/>
            <a:ext cx="1514700" cy="642300"/>
            <a:chOff x="0" y="0"/>
            <a:chExt cx="2019600" cy="856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19554" cy="856361"/>
            </a:xfrm>
            <a:custGeom>
              <a:avLst/>
              <a:gdLst/>
              <a:ahLst/>
              <a:cxnLst/>
              <a:rect l="l" t="t" r="r" b="b"/>
              <a:pathLst>
                <a:path w="2019554" h="856361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830961"/>
                  </a:lnTo>
                  <a:cubicBezTo>
                    <a:pt x="2019554" y="844931"/>
                    <a:pt x="2008124" y="856361"/>
                    <a:pt x="1994154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994154" y="805561"/>
                  </a:lnTo>
                  <a:lnTo>
                    <a:pt x="1994154" y="830961"/>
                  </a:lnTo>
                  <a:lnTo>
                    <a:pt x="1968754" y="830961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0956100" y="5535600"/>
            <a:ext cx="1565100" cy="675900"/>
            <a:chOff x="0" y="0"/>
            <a:chExt cx="2086800" cy="9012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086737" cy="901192"/>
            </a:xfrm>
            <a:custGeom>
              <a:avLst/>
              <a:gdLst/>
              <a:ahLst/>
              <a:cxnLst/>
              <a:rect l="l" t="t" r="r" b="b"/>
              <a:pathLst>
                <a:path w="2086737" h="90119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875792"/>
                  </a:lnTo>
                  <a:cubicBezTo>
                    <a:pt x="2086737" y="889762"/>
                    <a:pt x="2075307" y="901192"/>
                    <a:pt x="2061337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2061337" y="850392"/>
                  </a:lnTo>
                  <a:lnTo>
                    <a:pt x="2061337" y="875792"/>
                  </a:lnTo>
                  <a:lnTo>
                    <a:pt x="2035937" y="87579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1509750" y="4193100"/>
            <a:ext cx="977700" cy="927300"/>
            <a:chOff x="0" y="0"/>
            <a:chExt cx="1303600" cy="1236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303655" cy="1236345"/>
            </a:xfrm>
            <a:custGeom>
              <a:avLst/>
              <a:gdLst/>
              <a:ahLst/>
              <a:cxnLst/>
              <a:rect l="l" t="t" r="r" b="b"/>
              <a:pathLst>
                <a:path w="1303655" h="1236345">
                  <a:moveTo>
                    <a:pt x="25400" y="0"/>
                  </a:moveTo>
                  <a:lnTo>
                    <a:pt x="1278255" y="0"/>
                  </a:lnTo>
                  <a:cubicBezTo>
                    <a:pt x="1292225" y="0"/>
                    <a:pt x="1303655" y="11430"/>
                    <a:pt x="1303655" y="25400"/>
                  </a:cubicBezTo>
                  <a:lnTo>
                    <a:pt x="1303655" y="1210945"/>
                  </a:lnTo>
                  <a:cubicBezTo>
                    <a:pt x="1303655" y="1224915"/>
                    <a:pt x="1292225" y="1236345"/>
                    <a:pt x="1278255" y="1236345"/>
                  </a:cubicBezTo>
                  <a:lnTo>
                    <a:pt x="25400" y="1236345"/>
                  </a:lnTo>
                  <a:cubicBezTo>
                    <a:pt x="11430" y="1236345"/>
                    <a:pt x="0" y="1224915"/>
                    <a:pt x="0" y="121094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210945"/>
                  </a:lnTo>
                  <a:lnTo>
                    <a:pt x="25400" y="1210945"/>
                  </a:lnTo>
                  <a:lnTo>
                    <a:pt x="25400" y="1185545"/>
                  </a:lnTo>
                  <a:lnTo>
                    <a:pt x="1278255" y="1185545"/>
                  </a:lnTo>
                  <a:lnTo>
                    <a:pt x="1278255" y="1210945"/>
                  </a:lnTo>
                  <a:lnTo>
                    <a:pt x="1252855" y="1210945"/>
                  </a:lnTo>
                  <a:lnTo>
                    <a:pt x="1252855" y="25400"/>
                  </a:lnTo>
                  <a:lnTo>
                    <a:pt x="1278255" y="25400"/>
                  </a:lnTo>
                  <a:lnTo>
                    <a:pt x="1278255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5486950" y="4847550"/>
            <a:ext cx="290100" cy="273300"/>
            <a:chOff x="0" y="0"/>
            <a:chExt cx="386800" cy="3644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386842" cy="364363"/>
            </a:xfrm>
            <a:custGeom>
              <a:avLst/>
              <a:gdLst/>
              <a:ahLst/>
              <a:cxnLst/>
              <a:rect l="l" t="t" r="r" b="b"/>
              <a:pathLst>
                <a:path w="386842" h="364363">
                  <a:moveTo>
                    <a:pt x="25400" y="0"/>
                  </a:moveTo>
                  <a:lnTo>
                    <a:pt x="361442" y="0"/>
                  </a:lnTo>
                  <a:cubicBezTo>
                    <a:pt x="375412" y="0"/>
                    <a:pt x="386842" y="11430"/>
                    <a:pt x="386842" y="25400"/>
                  </a:cubicBezTo>
                  <a:lnTo>
                    <a:pt x="386842" y="338963"/>
                  </a:lnTo>
                  <a:cubicBezTo>
                    <a:pt x="386842" y="352933"/>
                    <a:pt x="375412" y="364363"/>
                    <a:pt x="361442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361442" y="313563"/>
                  </a:lnTo>
                  <a:lnTo>
                    <a:pt x="361442" y="338963"/>
                  </a:lnTo>
                  <a:lnTo>
                    <a:pt x="336042" y="338963"/>
                  </a:lnTo>
                  <a:lnTo>
                    <a:pt x="336042" y="25400"/>
                  </a:lnTo>
                  <a:lnTo>
                    <a:pt x="361442" y="25400"/>
                  </a:lnTo>
                  <a:lnTo>
                    <a:pt x="3614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15721900" y="4646200"/>
            <a:ext cx="2152500" cy="2236500"/>
            <a:chOff x="0" y="0"/>
            <a:chExt cx="2870000" cy="2982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869946" cy="2981960"/>
            </a:xfrm>
            <a:custGeom>
              <a:avLst/>
              <a:gdLst/>
              <a:ahLst/>
              <a:cxnLst/>
              <a:rect l="l" t="t" r="r" b="b"/>
              <a:pathLst>
                <a:path w="2869946" h="2981960">
                  <a:moveTo>
                    <a:pt x="25400" y="0"/>
                  </a:moveTo>
                  <a:lnTo>
                    <a:pt x="2844546" y="0"/>
                  </a:lnTo>
                  <a:cubicBezTo>
                    <a:pt x="2858516" y="0"/>
                    <a:pt x="2869946" y="11430"/>
                    <a:pt x="2869946" y="25400"/>
                  </a:cubicBezTo>
                  <a:lnTo>
                    <a:pt x="2869946" y="2956560"/>
                  </a:lnTo>
                  <a:cubicBezTo>
                    <a:pt x="2869946" y="2970530"/>
                    <a:pt x="2858516" y="2981960"/>
                    <a:pt x="2844546" y="2981960"/>
                  </a:cubicBezTo>
                  <a:lnTo>
                    <a:pt x="25400" y="2981960"/>
                  </a:lnTo>
                  <a:cubicBezTo>
                    <a:pt x="11430" y="2981960"/>
                    <a:pt x="0" y="2970530"/>
                    <a:pt x="0" y="29565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956560"/>
                  </a:lnTo>
                  <a:lnTo>
                    <a:pt x="25400" y="2956560"/>
                  </a:lnTo>
                  <a:lnTo>
                    <a:pt x="25400" y="2931160"/>
                  </a:lnTo>
                  <a:lnTo>
                    <a:pt x="2844546" y="2931160"/>
                  </a:lnTo>
                  <a:lnTo>
                    <a:pt x="2844546" y="2956560"/>
                  </a:lnTo>
                  <a:lnTo>
                    <a:pt x="2819146" y="2956560"/>
                  </a:lnTo>
                  <a:lnTo>
                    <a:pt x="2819146" y="25400"/>
                  </a:lnTo>
                  <a:lnTo>
                    <a:pt x="2844546" y="25400"/>
                  </a:lnTo>
                  <a:lnTo>
                    <a:pt x="2844546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16007200" y="4193100"/>
            <a:ext cx="1565100" cy="491100"/>
            <a:chOff x="0" y="0"/>
            <a:chExt cx="2086800" cy="654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086737" cy="654812"/>
            </a:xfrm>
            <a:custGeom>
              <a:avLst/>
              <a:gdLst/>
              <a:ahLst/>
              <a:cxnLst/>
              <a:rect l="l" t="t" r="r" b="b"/>
              <a:pathLst>
                <a:path w="2086737" h="654812">
                  <a:moveTo>
                    <a:pt x="25400" y="0"/>
                  </a:moveTo>
                  <a:lnTo>
                    <a:pt x="2061337" y="0"/>
                  </a:lnTo>
                  <a:cubicBezTo>
                    <a:pt x="2075307" y="0"/>
                    <a:pt x="2086737" y="11430"/>
                    <a:pt x="2086737" y="25400"/>
                  </a:cubicBezTo>
                  <a:lnTo>
                    <a:pt x="2086737" y="629412"/>
                  </a:lnTo>
                  <a:cubicBezTo>
                    <a:pt x="2086737" y="643382"/>
                    <a:pt x="2075307" y="654812"/>
                    <a:pt x="2061337" y="654812"/>
                  </a:cubicBezTo>
                  <a:lnTo>
                    <a:pt x="25400" y="654812"/>
                  </a:lnTo>
                  <a:cubicBezTo>
                    <a:pt x="11430" y="654812"/>
                    <a:pt x="0" y="643382"/>
                    <a:pt x="0" y="62941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629412"/>
                  </a:lnTo>
                  <a:lnTo>
                    <a:pt x="25400" y="629412"/>
                  </a:lnTo>
                  <a:lnTo>
                    <a:pt x="25400" y="604012"/>
                  </a:lnTo>
                  <a:lnTo>
                    <a:pt x="2061337" y="604012"/>
                  </a:lnTo>
                  <a:lnTo>
                    <a:pt x="2061337" y="629412"/>
                  </a:lnTo>
                  <a:lnTo>
                    <a:pt x="2035937" y="629412"/>
                  </a:lnTo>
                  <a:lnTo>
                    <a:pt x="2035937" y="25400"/>
                  </a:lnTo>
                  <a:lnTo>
                    <a:pt x="2061337" y="25400"/>
                  </a:lnTo>
                  <a:lnTo>
                    <a:pt x="206133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16930200" y="6844600"/>
            <a:ext cx="373500" cy="273300"/>
            <a:chOff x="0" y="0"/>
            <a:chExt cx="498000" cy="3644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97967" cy="364363"/>
            </a:xfrm>
            <a:custGeom>
              <a:avLst/>
              <a:gdLst/>
              <a:ahLst/>
              <a:cxnLst/>
              <a:rect l="l" t="t" r="r" b="b"/>
              <a:pathLst>
                <a:path w="497967" h="364363">
                  <a:moveTo>
                    <a:pt x="25400" y="0"/>
                  </a:moveTo>
                  <a:lnTo>
                    <a:pt x="472567" y="0"/>
                  </a:lnTo>
                  <a:cubicBezTo>
                    <a:pt x="486537" y="0"/>
                    <a:pt x="497967" y="11430"/>
                    <a:pt x="497967" y="25400"/>
                  </a:cubicBezTo>
                  <a:lnTo>
                    <a:pt x="497967" y="338963"/>
                  </a:lnTo>
                  <a:cubicBezTo>
                    <a:pt x="497967" y="352933"/>
                    <a:pt x="486537" y="364363"/>
                    <a:pt x="472567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472567" y="313563"/>
                  </a:lnTo>
                  <a:lnTo>
                    <a:pt x="472567" y="338963"/>
                  </a:lnTo>
                  <a:lnTo>
                    <a:pt x="447167" y="338963"/>
                  </a:lnTo>
                  <a:lnTo>
                    <a:pt x="447167" y="25400"/>
                  </a:lnTo>
                  <a:lnTo>
                    <a:pt x="472567" y="25400"/>
                  </a:lnTo>
                  <a:lnTo>
                    <a:pt x="47256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16040800" y="7079800"/>
            <a:ext cx="1514700" cy="1313700"/>
            <a:chOff x="0" y="0"/>
            <a:chExt cx="2019600" cy="17516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2019554" cy="1751584"/>
            </a:xfrm>
            <a:custGeom>
              <a:avLst/>
              <a:gdLst/>
              <a:ahLst/>
              <a:cxnLst/>
              <a:rect l="l" t="t" r="r" b="b"/>
              <a:pathLst>
                <a:path w="2019554" h="1751584">
                  <a:moveTo>
                    <a:pt x="25400" y="0"/>
                  </a:moveTo>
                  <a:lnTo>
                    <a:pt x="1994154" y="0"/>
                  </a:lnTo>
                  <a:cubicBezTo>
                    <a:pt x="2008124" y="0"/>
                    <a:pt x="2019554" y="11430"/>
                    <a:pt x="2019554" y="25400"/>
                  </a:cubicBezTo>
                  <a:lnTo>
                    <a:pt x="2019554" y="1726184"/>
                  </a:lnTo>
                  <a:cubicBezTo>
                    <a:pt x="2019554" y="1740154"/>
                    <a:pt x="2008124" y="1751584"/>
                    <a:pt x="1994154" y="1751584"/>
                  </a:cubicBezTo>
                  <a:lnTo>
                    <a:pt x="25400" y="1751584"/>
                  </a:lnTo>
                  <a:cubicBezTo>
                    <a:pt x="11430" y="1751584"/>
                    <a:pt x="0" y="1740154"/>
                    <a:pt x="0" y="1726184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726184"/>
                  </a:lnTo>
                  <a:lnTo>
                    <a:pt x="25400" y="1726184"/>
                  </a:lnTo>
                  <a:lnTo>
                    <a:pt x="25400" y="1700784"/>
                  </a:lnTo>
                  <a:lnTo>
                    <a:pt x="1994154" y="1700784"/>
                  </a:lnTo>
                  <a:lnTo>
                    <a:pt x="1994154" y="1726184"/>
                  </a:lnTo>
                  <a:lnTo>
                    <a:pt x="1968754" y="1726184"/>
                  </a:lnTo>
                  <a:lnTo>
                    <a:pt x="1968754" y="25400"/>
                  </a:lnTo>
                  <a:lnTo>
                    <a:pt x="1994154" y="25400"/>
                  </a:lnTo>
                  <a:lnTo>
                    <a:pt x="1994154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14228350" y="4411150"/>
            <a:ext cx="222900" cy="273300"/>
            <a:chOff x="0" y="0"/>
            <a:chExt cx="297200" cy="3644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13439650" y="4444800"/>
            <a:ext cx="222900" cy="273300"/>
            <a:chOff x="0" y="0"/>
            <a:chExt cx="297200" cy="3644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97180" cy="364363"/>
            </a:xfrm>
            <a:custGeom>
              <a:avLst/>
              <a:gdLst/>
              <a:ahLst/>
              <a:cxnLst/>
              <a:rect l="l" t="t" r="r" b="b"/>
              <a:pathLst>
                <a:path w="297180" h="364363">
                  <a:moveTo>
                    <a:pt x="25400" y="0"/>
                  </a:moveTo>
                  <a:lnTo>
                    <a:pt x="271780" y="0"/>
                  </a:lnTo>
                  <a:cubicBezTo>
                    <a:pt x="285750" y="0"/>
                    <a:pt x="297180" y="11430"/>
                    <a:pt x="297180" y="25400"/>
                  </a:cubicBezTo>
                  <a:lnTo>
                    <a:pt x="297180" y="338963"/>
                  </a:lnTo>
                  <a:cubicBezTo>
                    <a:pt x="297180" y="352933"/>
                    <a:pt x="285750" y="364363"/>
                    <a:pt x="271780" y="364363"/>
                  </a:cubicBezTo>
                  <a:lnTo>
                    <a:pt x="25400" y="364363"/>
                  </a:lnTo>
                  <a:cubicBezTo>
                    <a:pt x="11430" y="364363"/>
                    <a:pt x="0" y="352933"/>
                    <a:pt x="0" y="338963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338963"/>
                  </a:lnTo>
                  <a:lnTo>
                    <a:pt x="25400" y="338963"/>
                  </a:lnTo>
                  <a:lnTo>
                    <a:pt x="25400" y="313563"/>
                  </a:lnTo>
                  <a:lnTo>
                    <a:pt x="271780" y="313563"/>
                  </a:lnTo>
                  <a:lnTo>
                    <a:pt x="271780" y="338963"/>
                  </a:lnTo>
                  <a:lnTo>
                    <a:pt x="246380" y="338963"/>
                  </a:lnTo>
                  <a:lnTo>
                    <a:pt x="246380" y="25400"/>
                  </a:lnTo>
                  <a:lnTo>
                    <a:pt x="271780" y="25400"/>
                  </a:lnTo>
                  <a:lnTo>
                    <a:pt x="27178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13338950" y="3807100"/>
            <a:ext cx="524700" cy="675900"/>
            <a:chOff x="0" y="0"/>
            <a:chExt cx="699600" cy="9012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99643" cy="901192"/>
            </a:xfrm>
            <a:custGeom>
              <a:avLst/>
              <a:gdLst/>
              <a:ahLst/>
              <a:cxnLst/>
              <a:rect l="l" t="t" r="r" b="b"/>
              <a:pathLst>
                <a:path w="699643" h="901192">
                  <a:moveTo>
                    <a:pt x="25400" y="0"/>
                  </a:moveTo>
                  <a:lnTo>
                    <a:pt x="674243" y="0"/>
                  </a:lnTo>
                  <a:cubicBezTo>
                    <a:pt x="688213" y="0"/>
                    <a:pt x="699643" y="11430"/>
                    <a:pt x="699643" y="25400"/>
                  </a:cubicBezTo>
                  <a:lnTo>
                    <a:pt x="699643" y="875792"/>
                  </a:lnTo>
                  <a:cubicBezTo>
                    <a:pt x="699643" y="889762"/>
                    <a:pt x="688213" y="901192"/>
                    <a:pt x="674243" y="901192"/>
                  </a:cubicBezTo>
                  <a:lnTo>
                    <a:pt x="25400" y="901192"/>
                  </a:lnTo>
                  <a:cubicBezTo>
                    <a:pt x="11430" y="901192"/>
                    <a:pt x="0" y="889762"/>
                    <a:pt x="0" y="875792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75792"/>
                  </a:lnTo>
                  <a:lnTo>
                    <a:pt x="25400" y="875792"/>
                  </a:lnTo>
                  <a:lnTo>
                    <a:pt x="25400" y="850392"/>
                  </a:lnTo>
                  <a:lnTo>
                    <a:pt x="674243" y="850392"/>
                  </a:lnTo>
                  <a:lnTo>
                    <a:pt x="674243" y="875792"/>
                  </a:lnTo>
                  <a:lnTo>
                    <a:pt x="648843" y="875792"/>
                  </a:lnTo>
                  <a:lnTo>
                    <a:pt x="648843" y="25400"/>
                  </a:lnTo>
                  <a:lnTo>
                    <a:pt x="674243" y="25400"/>
                  </a:lnTo>
                  <a:lnTo>
                    <a:pt x="674243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63"/>
          <p:cNvGrpSpPr/>
          <p:nvPr/>
        </p:nvGrpSpPr>
        <p:grpSpPr>
          <a:xfrm>
            <a:off x="14144450" y="3807100"/>
            <a:ext cx="440700" cy="642300"/>
            <a:chOff x="0" y="0"/>
            <a:chExt cx="587600" cy="8564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587629" cy="856361"/>
            </a:xfrm>
            <a:custGeom>
              <a:avLst/>
              <a:gdLst/>
              <a:ahLst/>
              <a:cxnLst/>
              <a:rect l="l" t="t" r="r" b="b"/>
              <a:pathLst>
                <a:path w="587629" h="856361">
                  <a:moveTo>
                    <a:pt x="25400" y="0"/>
                  </a:moveTo>
                  <a:lnTo>
                    <a:pt x="562229" y="0"/>
                  </a:lnTo>
                  <a:cubicBezTo>
                    <a:pt x="576199" y="0"/>
                    <a:pt x="587629" y="11430"/>
                    <a:pt x="587629" y="25400"/>
                  </a:cubicBezTo>
                  <a:lnTo>
                    <a:pt x="587629" y="830961"/>
                  </a:lnTo>
                  <a:cubicBezTo>
                    <a:pt x="587629" y="844931"/>
                    <a:pt x="576199" y="856361"/>
                    <a:pt x="562229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562229" y="805561"/>
                  </a:lnTo>
                  <a:lnTo>
                    <a:pt x="562229" y="830961"/>
                  </a:lnTo>
                  <a:lnTo>
                    <a:pt x="536829" y="830961"/>
                  </a:lnTo>
                  <a:lnTo>
                    <a:pt x="536829" y="25400"/>
                  </a:lnTo>
                  <a:lnTo>
                    <a:pt x="562229" y="25400"/>
                  </a:lnTo>
                  <a:lnTo>
                    <a:pt x="562229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15721900" y="3806800"/>
            <a:ext cx="1061700" cy="642300"/>
            <a:chOff x="0" y="0"/>
            <a:chExt cx="1415600" cy="856400"/>
          </a:xfrm>
        </p:grpSpPr>
        <p:sp>
          <p:nvSpPr>
            <p:cNvPr id="66" name="Freeform 66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09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5587600" y="6173400"/>
            <a:ext cx="1061700" cy="642300"/>
            <a:chOff x="0" y="0"/>
            <a:chExt cx="1415600" cy="856400"/>
          </a:xfrm>
        </p:grpSpPr>
        <p:sp>
          <p:nvSpPr>
            <p:cNvPr id="70" name="Freeform 70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10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6586100" y="7717200"/>
            <a:ext cx="1061700" cy="642300"/>
            <a:chOff x="0" y="0"/>
            <a:chExt cx="1415600" cy="856400"/>
          </a:xfrm>
        </p:grpSpPr>
        <p:sp>
          <p:nvSpPr>
            <p:cNvPr id="74" name="Freeform 74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5" name="Freeform 75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12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7114600" y="5443250"/>
            <a:ext cx="1061700" cy="642300"/>
            <a:chOff x="0" y="0"/>
            <a:chExt cx="1415600" cy="856400"/>
          </a:xfrm>
        </p:grpSpPr>
        <p:sp>
          <p:nvSpPr>
            <p:cNvPr id="78" name="Freeform 78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11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3290050" y="4797300"/>
            <a:ext cx="1061700" cy="642300"/>
            <a:chOff x="0" y="0"/>
            <a:chExt cx="1415600" cy="856400"/>
          </a:xfrm>
        </p:grpSpPr>
        <p:sp>
          <p:nvSpPr>
            <p:cNvPr id="82" name="Freeform 82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07</a:t>
              </a:r>
            </a:p>
          </p:txBody>
        </p:sp>
      </p:grpSp>
      <p:sp>
        <p:nvSpPr>
          <p:cNvPr id="85" name="TextBox 85"/>
          <p:cNvSpPr txBox="1"/>
          <p:nvPr/>
        </p:nvSpPr>
        <p:spPr>
          <a:xfrm>
            <a:off x="13577275" y="3129175"/>
            <a:ext cx="4619550" cy="46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Party Room 4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10989150" y="3949700"/>
            <a:ext cx="1061700" cy="642300"/>
            <a:chOff x="0" y="0"/>
            <a:chExt cx="1415600" cy="856400"/>
          </a:xfrm>
        </p:grpSpPr>
        <p:sp>
          <p:nvSpPr>
            <p:cNvPr id="87" name="Freeform 8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08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4362750" y="5552400"/>
            <a:ext cx="1061700" cy="642300"/>
            <a:chOff x="0" y="0"/>
            <a:chExt cx="1415600" cy="856400"/>
          </a:xfrm>
        </p:grpSpPr>
        <p:sp>
          <p:nvSpPr>
            <p:cNvPr id="91" name="Freeform 9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3" name="TextBox 9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04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14295626" y="6660100"/>
            <a:ext cx="1061700" cy="642300"/>
            <a:chOff x="0" y="0"/>
            <a:chExt cx="1415600" cy="856400"/>
          </a:xfrm>
        </p:grpSpPr>
        <p:sp>
          <p:nvSpPr>
            <p:cNvPr id="95" name="Freeform 95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7" name="TextBox 97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02</a:t>
              </a:r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10989150" y="6895000"/>
            <a:ext cx="1061700" cy="642300"/>
            <a:chOff x="0" y="0"/>
            <a:chExt cx="1415600" cy="856400"/>
          </a:xfrm>
        </p:grpSpPr>
        <p:sp>
          <p:nvSpPr>
            <p:cNvPr id="99" name="Freeform 99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1" name="TextBox 101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01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0989150" y="8674000"/>
            <a:ext cx="1061700" cy="642300"/>
            <a:chOff x="0" y="0"/>
            <a:chExt cx="1415600" cy="856400"/>
          </a:xfrm>
        </p:grpSpPr>
        <p:sp>
          <p:nvSpPr>
            <p:cNvPr id="103" name="Freeform 103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4" name="Freeform 104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5" name="TextBox 105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05</a:t>
              </a: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4413150" y="8674000"/>
            <a:ext cx="1061700" cy="642300"/>
            <a:chOff x="0" y="0"/>
            <a:chExt cx="1415600" cy="856400"/>
          </a:xfrm>
        </p:grpSpPr>
        <p:sp>
          <p:nvSpPr>
            <p:cNvPr id="107" name="Freeform 107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9" name="TextBox 109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06</a:t>
              </a:r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10858176" y="5401550"/>
            <a:ext cx="1061700" cy="642300"/>
            <a:chOff x="0" y="0"/>
            <a:chExt cx="1415600" cy="856400"/>
          </a:xfrm>
        </p:grpSpPr>
        <p:sp>
          <p:nvSpPr>
            <p:cNvPr id="111" name="Freeform 111"/>
            <p:cNvSpPr/>
            <p:nvPr/>
          </p:nvSpPr>
          <p:spPr>
            <a:xfrm>
              <a:off x="25400" y="25400"/>
              <a:ext cx="1364742" cy="805561"/>
            </a:xfrm>
            <a:custGeom>
              <a:avLst/>
              <a:gdLst/>
              <a:ahLst/>
              <a:cxnLst/>
              <a:rect l="l" t="t" r="r" b="b"/>
              <a:pathLst>
                <a:path w="1364742" h="805561">
                  <a:moveTo>
                    <a:pt x="0" y="0"/>
                  </a:moveTo>
                  <a:lnTo>
                    <a:pt x="1364742" y="0"/>
                  </a:lnTo>
                  <a:lnTo>
                    <a:pt x="1364742" y="805561"/>
                  </a:lnTo>
                  <a:lnTo>
                    <a:pt x="0" y="805561"/>
                  </a:lnTo>
                  <a:close/>
                </a:path>
              </a:pathLst>
            </a:custGeom>
            <a:solidFill>
              <a:srgbClr val="666666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0" y="0"/>
              <a:ext cx="1415542" cy="856361"/>
            </a:xfrm>
            <a:custGeom>
              <a:avLst/>
              <a:gdLst/>
              <a:ahLst/>
              <a:cxnLst/>
              <a:rect l="l" t="t" r="r" b="b"/>
              <a:pathLst>
                <a:path w="1415542" h="856361">
                  <a:moveTo>
                    <a:pt x="25400" y="0"/>
                  </a:moveTo>
                  <a:lnTo>
                    <a:pt x="1390142" y="0"/>
                  </a:lnTo>
                  <a:cubicBezTo>
                    <a:pt x="1404112" y="0"/>
                    <a:pt x="1415542" y="11430"/>
                    <a:pt x="1415542" y="25400"/>
                  </a:cubicBezTo>
                  <a:lnTo>
                    <a:pt x="1415542" y="830961"/>
                  </a:lnTo>
                  <a:cubicBezTo>
                    <a:pt x="1415542" y="844931"/>
                    <a:pt x="1404112" y="856361"/>
                    <a:pt x="1390142" y="856361"/>
                  </a:cubicBezTo>
                  <a:lnTo>
                    <a:pt x="25400" y="856361"/>
                  </a:lnTo>
                  <a:cubicBezTo>
                    <a:pt x="11430" y="856361"/>
                    <a:pt x="0" y="844931"/>
                    <a:pt x="0" y="830961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830961"/>
                  </a:lnTo>
                  <a:lnTo>
                    <a:pt x="25400" y="830961"/>
                  </a:lnTo>
                  <a:lnTo>
                    <a:pt x="25400" y="805561"/>
                  </a:lnTo>
                  <a:lnTo>
                    <a:pt x="1390142" y="805561"/>
                  </a:lnTo>
                  <a:lnTo>
                    <a:pt x="1390142" y="830961"/>
                  </a:lnTo>
                  <a:lnTo>
                    <a:pt x="1364742" y="830961"/>
                  </a:lnTo>
                  <a:lnTo>
                    <a:pt x="1364742" y="25400"/>
                  </a:lnTo>
                  <a:lnTo>
                    <a:pt x="1390142" y="25400"/>
                  </a:lnTo>
                  <a:lnTo>
                    <a:pt x="139014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3" name="TextBox 113"/>
            <p:cNvSpPr txBox="1"/>
            <p:nvPr/>
          </p:nvSpPr>
          <p:spPr>
            <a:xfrm>
              <a:off x="0" y="0"/>
              <a:ext cx="1415600" cy="85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CAM</a:t>
              </a:r>
            </a:p>
            <a:p>
              <a:pPr algn="l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Press Start 2P"/>
                </a:rPr>
                <a:t>03</a:t>
              </a:r>
            </a:p>
          </p:txBody>
        </p:sp>
      </p:grpSp>
      <p:sp>
        <p:nvSpPr>
          <p:cNvPr id="114" name="TextBox 114"/>
          <p:cNvSpPr txBox="1"/>
          <p:nvPr/>
        </p:nvSpPr>
        <p:spPr>
          <a:xfrm>
            <a:off x="16604325" y="91425"/>
            <a:ext cx="15925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∞ AM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4882825" y="611675"/>
            <a:ext cx="3610350" cy="4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Press Start 2P"/>
              </a:rPr>
              <a:t>Night ???</a:t>
            </a:r>
          </a:p>
        </p:txBody>
      </p:sp>
      <p:sp>
        <p:nvSpPr>
          <p:cNvPr id="116" name="Freeform 116"/>
          <p:cNvSpPr/>
          <p:nvPr/>
        </p:nvSpPr>
        <p:spPr>
          <a:xfrm>
            <a:off x="0" y="0"/>
            <a:ext cx="2550700" cy="1275350"/>
          </a:xfrm>
          <a:custGeom>
            <a:avLst/>
            <a:gdLst/>
            <a:ahLst/>
            <a:cxnLst/>
            <a:rect l="l" t="t" r="r" b="b"/>
            <a:pathLst>
              <a:path w="2550700" h="1275350">
                <a:moveTo>
                  <a:pt x="0" y="0"/>
                </a:moveTo>
                <a:lnTo>
                  <a:pt x="2550700" y="0"/>
                </a:lnTo>
                <a:lnTo>
                  <a:pt x="2550700" y="1275350"/>
                </a:lnTo>
                <a:lnTo>
                  <a:pt x="0" y="1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ersonalizado 5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1083</Words>
  <Application>Microsoft Office PowerPoint</Application>
  <PresentationFormat>Personalizado</PresentationFormat>
  <Paragraphs>607</Paragraphs>
  <Slides>33</Slides>
  <Notes>33</Notes>
  <HiddenSlides>0</HiddenSlides>
  <MMClips>12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Impact</vt:lpstr>
      <vt:lpstr>Arial</vt:lpstr>
      <vt:lpstr>IM Fell English SC</vt:lpstr>
      <vt:lpstr>Press Start 2P</vt:lpstr>
      <vt:lpstr>Calibri</vt:lpstr>
      <vt:lpstr>Times New Roman</vt:lpstr>
      <vt:lpstr>Arimo</vt:lpstr>
      <vt:lpstr>Black Ops One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Five Nights at Freddy’s 2_ GSE.pptx</dc:title>
  <cp:lastModifiedBy>eduardo</cp:lastModifiedBy>
  <cp:revision>2</cp:revision>
  <dcterms:created xsi:type="dcterms:W3CDTF">2006-08-16T00:00:00Z</dcterms:created>
  <dcterms:modified xsi:type="dcterms:W3CDTF">2023-12-04T05:01:35Z</dcterms:modified>
  <dc:identifier>DAFzHxKaxxI</dc:identifier>
</cp:coreProperties>
</file>