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6BD9703-F9EE-48F5-BC98-0D5C9A4CC363}">
  <a:tblStyle styleId="{B6BD9703-F9EE-48F5-BC98-0D5C9A4CC3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baby ducks follow their mother?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{B6BD9703-F9EE-48F5-BC98-0D5C9A4CC363}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</a:t>
                      </a:r>
                      <a:r>
                        <a:rPr b="1" lang="en" sz="1200"/>
                        <a:t>rotect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keep safe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baby ducks follow their mother?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