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hyperlink" Target="https://en.wikipedia.org/wiki/Film" TargetMode="External"/><Relationship Id="rId10" Type="http://schemas.openxmlformats.org/officeDocument/2006/relationships/hyperlink" Target="https://en.wikipedia.org/wiki/Previsualization" TargetMode="External"/><Relationship Id="rId13" Type="http://schemas.openxmlformats.org/officeDocument/2006/relationships/hyperlink" Target="https://en.wikipedia.org/wiki/Motion_graphic" TargetMode="External"/><Relationship Id="rId12" Type="http://schemas.openxmlformats.org/officeDocument/2006/relationships/hyperlink" Target="https://en.wikipedia.org/wiki/Animation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9" Type="http://schemas.openxmlformats.org/officeDocument/2006/relationships/hyperlink" Target="https://en.wikipedia.org/wiki/Image" TargetMode="External"/><Relationship Id="rId15" Type="http://schemas.openxmlformats.org/officeDocument/2006/relationships/hyperlink" Target="https://en.wikipedia.org/wiki/Walt_Disney_Animation_Studios" TargetMode="External"/><Relationship Id="rId14" Type="http://schemas.openxmlformats.org/officeDocument/2006/relationships/hyperlink" Target="https://en.wikipedia.org/wiki/Interactive_media" TargetMode="External"/><Relationship Id="rId16" Type="http://schemas.openxmlformats.org/officeDocument/2006/relationships/hyperlink" Target="https://en.wikipedia.org/wiki/Animation_studios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s://www.take-a-screenshot.org/" TargetMode="External"/><Relationship Id="rId7" Type="http://schemas.openxmlformats.org/officeDocument/2006/relationships/hyperlink" Target="https://ditchthattextbook.com/resources/templates/" TargetMode="External"/><Relationship Id="rId8" Type="http://schemas.openxmlformats.org/officeDocument/2006/relationships/hyperlink" Target="https://en.wikipedia.org/wiki/Illustr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86687" y="182700"/>
            <a:ext cx="1518287" cy="3960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7075" y="95300"/>
            <a:ext cx="707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FF0000"/>
                </a:solidFill>
                <a:highlight>
                  <a:schemeClr val="dk1"/>
                </a:highlight>
                <a:latin typeface="Roboto Mono"/>
                <a:ea typeface="Roboto Mono"/>
                <a:cs typeface="Roboto Mono"/>
                <a:sym typeface="Roboto Mono"/>
              </a:rPr>
              <a:t>STORYBOARD by Your Name</a:t>
            </a:r>
            <a:endParaRPr b="1" sz="2600">
              <a:solidFill>
                <a:srgbClr val="FF0000"/>
              </a:solidFill>
              <a:highlight>
                <a:schemeClr val="dk1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131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922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50" y="4501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92250" y="10675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1350" y="10388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31075" y="1067525"/>
            <a:ext cx="2673900" cy="1815900"/>
          </a:xfrm>
          <a:prstGeom prst="rect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2" name="Google Shape;62;p13"/>
          <p:cNvSpPr txBox="1"/>
          <p:nvPr/>
        </p:nvSpPr>
        <p:spPr>
          <a:xfrm>
            <a:off x="-2367725" y="613175"/>
            <a:ext cx="2303700" cy="70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How to use this template: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1. Text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You can change the STORYBOARD title with your name, Description line, and the Story Lines under each image.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(Each Storyline can hold 5 lines of text) 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 Just highlight the text you want to change and start typing. (Note: If you delete all of the text and start typing, you might lose the formatting, like color and boldness.)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2. Images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You can change any of the six images. Click the image and click “Replace image” in the menu bar at the top to select a different image. 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The TEACHFLIX logo is not in the background, it can be replaced or deleted.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3. How to Screenshot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Try out this web site on how to do a Screenshot with Android, iOS, iPadOS, Windows, Mac, Chrome OS and Linux at: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6"/>
              </a:rPr>
              <a:t>https://www.take-a-screenshot.org/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Upload the Screenshot to your Google Drive and “Replace Image” in this template.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pen Sans"/>
                <a:ea typeface="Open Sans"/>
                <a:cs typeface="Open Sans"/>
                <a:sym typeface="Open Sans"/>
              </a:rPr>
              <a:t>When you’re done …</a:t>
            </a:r>
            <a:endParaRPr b="1" sz="1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This template is intended to be done digitally. Do all of the work in edit mode. There’s no need to hit the “Present” button. 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Page size 11” x 8.5” You can print it too!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This template was made by Ditch That Textbook, a resource for creative teaching ideas for teachers. Find more FREE templates like this at </a:t>
            </a:r>
            <a:r>
              <a:rPr lang="en" sz="900" u="sng">
                <a:solidFill>
                  <a:srgbClr val="0097A7"/>
                </a:solidFill>
                <a:latin typeface="Open Sans"/>
                <a:ea typeface="Open Sans"/>
                <a:cs typeface="Open Sans"/>
                <a:sym typeface="Open Sa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DitchThatTextbook.com/templates</a:t>
            </a: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.</a:t>
            </a:r>
            <a:r>
              <a:rPr lang="en" sz="800"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81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4" name="Google Shape;64;p13"/>
          <p:cNvSpPr txBox="1"/>
          <p:nvPr/>
        </p:nvSpPr>
        <p:spPr>
          <a:xfrm>
            <a:off x="3710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5" name="Google Shape;65;p13"/>
          <p:cNvSpPr txBox="1"/>
          <p:nvPr/>
        </p:nvSpPr>
        <p:spPr>
          <a:xfrm>
            <a:off x="7139500" y="3006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6" name="Google Shape;66;p13"/>
          <p:cNvSpPr txBox="1"/>
          <p:nvPr/>
        </p:nvSpPr>
        <p:spPr>
          <a:xfrm>
            <a:off x="7139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7" name="Google Shape;67;p13"/>
          <p:cNvSpPr txBox="1"/>
          <p:nvPr/>
        </p:nvSpPr>
        <p:spPr>
          <a:xfrm>
            <a:off x="3710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8" name="Google Shape;68;p13"/>
          <p:cNvSpPr txBox="1"/>
          <p:nvPr/>
        </p:nvSpPr>
        <p:spPr>
          <a:xfrm>
            <a:off x="281500" y="6435600"/>
            <a:ext cx="267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Story Line…</a:t>
            </a:r>
            <a:endParaRPr sz="1200"/>
          </a:p>
        </p:txBody>
      </p:sp>
      <p:sp>
        <p:nvSpPr>
          <p:cNvPr id="69" name="Google Shape;69;p13"/>
          <p:cNvSpPr txBox="1"/>
          <p:nvPr/>
        </p:nvSpPr>
        <p:spPr>
          <a:xfrm>
            <a:off x="10205275" y="994175"/>
            <a:ext cx="23037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History of the Storyboard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A </a:t>
            </a:r>
            <a:r>
              <a:rPr b="1"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storyboard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is a graphic organizer that consists of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illustrations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or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images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displayed in sequence for the purpose of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pre-visualizing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a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motion picture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animation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motion graphic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or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interactive media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sequence. The storyboarding process, in the form it is known today, was developed at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Walt Disney Productions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 during the early 1930s, after several years of similar processes being in use at Walt Disney and other </a:t>
            </a:r>
            <a:r>
              <a:rPr lang="en" sz="1150">
                <a:solidFill>
                  <a:srgbClr val="0645AD"/>
                </a:solidFill>
                <a:highlight>
                  <a:srgbClr val="FFFFFF"/>
                </a:highlight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animation studios</a:t>
            </a:r>
            <a:r>
              <a:rPr lang="en" sz="1150">
                <a:solidFill>
                  <a:srgbClr val="202122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  <a:sym typeface="Open Sans"/>
              </a:rPr>
              <a:t>.- Wikipedia -</a:t>
            </a:r>
            <a:endParaRPr sz="1150">
              <a:solidFill>
                <a:srgbClr val="202122"/>
              </a:solidFill>
              <a:highlight>
                <a:srgbClr val="FFFFFF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05300" y="630175"/>
            <a:ext cx="9591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Optional Description Line…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