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5pKr+R7DUlxLesAbvVCbrQfhV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>
            <a:off x="3722318" y="4985359"/>
            <a:ext cx="4747364" cy="578882"/>
          </a:xfrm>
          <a:prstGeom prst="roundRect">
            <a:avLst>
              <a:gd fmla="val 16667" name="adj"/>
            </a:avLst>
          </a:prstGeom>
          <a:solidFill>
            <a:srgbClr val="222A3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E SUBTÍTULO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584976" y="5626345"/>
            <a:ext cx="374339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Autor(a)1; Autor(a)2; Autor(a)3; Autor(a)4.</a:t>
            </a:r>
            <a:br>
              <a:rPr b="0" i="0" lang="pt-B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pt-B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Orientador(a):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b="1" sz="24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79119" y="1232085"/>
            <a:ext cx="1123376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 fornecer ao leitor uma visão concisa do tema investigado, ressaltando o assunto de forma delimitada, ou seja, enquadrando-o sob a perspectiva da área do conhecimento. Deve conter a delimitação do problema (objeto de pesquisa), explicitando o que exatamente pretende-se estudar. Por fim, é importante que se apresente a justificativa pela escolha do tema, apresentando a relevância social e acadêmica do estudo.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b="1" sz="24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479119" y="1232085"/>
            <a:ext cx="112338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geral: </a:t>
            </a: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Constitui</a:t>
            </a: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finalidade do trabalho, expressa de forma clara a meta que se pretende atingir com a elaboração do estudo.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 específicos: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 b="1" sz="24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479119" y="1232085"/>
            <a:ext cx="1123376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Definição da natureza do estudo (pesquisa de campo, revisão bibliográfica, experimental, descritiva, relato de experiência, estudo de caso ou outra), a metodologia precisa indicar os caminhos que foram percorridos para alcançar os objetivos. Deste modo, faz-se necessário apresentar o tipo de pesquisa, a unidade de análise (pessoas, autores, jornais, revistas, prontuários, etc.), a maneira como a informação acerca das unidades de análise foram coletadas (procedimentos) e como foram analisadas ou interpretadas. 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5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 E DISCUSSÃO</a:t>
            </a:r>
            <a:endParaRPr b="1" sz="24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479119" y="1232085"/>
            <a:ext cx="1123376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 conter os resultados obtidos com o estudo, aqueles que estão diretamente relacionados ao objeto de estudo. 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b="1" sz="2400">
              <a:solidFill>
                <a:srgbClr val="222A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479119" y="1232085"/>
            <a:ext cx="1123376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Aqui se tecem algumas considerações referentes aos resultados obtidos (como eles contribuem para o seu aprendizado sobre o tema e para a sua formação), bem como ao percurso metodológico (dificuldades e desafios) e às limitações do estudo (relação dos resultados com o objetivo, explicitando o que a pesquisa não abrange e o que pode ser estudado em outros trabalhos).</a:t>
            </a:r>
            <a:endParaRPr b="1"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7"/>
          <p:cNvSpPr txBox="1"/>
          <p:nvPr/>
        </p:nvSpPr>
        <p:spPr>
          <a:xfrm>
            <a:off x="478076" y="583421"/>
            <a:ext cx="512427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/>
          </a:p>
        </p:txBody>
      </p:sp>
      <p:sp>
        <p:nvSpPr>
          <p:cNvPr id="128" name="Google Shape;128;p7"/>
          <p:cNvSpPr txBox="1"/>
          <p:nvPr/>
        </p:nvSpPr>
        <p:spPr>
          <a:xfrm>
            <a:off x="479119" y="1232085"/>
            <a:ext cx="1123376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referências utilizadas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2026-08-25T11:36:10Z</dcterms:created>
  <dc:creator>ADRIANO FELIX DOS SANTOS JUNIOR</dc:creator>
</cp:coreProperties>
</file>