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307" r:id="rId4"/>
    <p:sldId id="291" r:id="rId5"/>
    <p:sldId id="287" r:id="rId6"/>
    <p:sldId id="290" r:id="rId7"/>
    <p:sldId id="300" r:id="rId8"/>
    <p:sldId id="311" r:id="rId9"/>
    <p:sldId id="306" r:id="rId10"/>
    <p:sldId id="294" r:id="rId11"/>
    <p:sldId id="303" r:id="rId12"/>
    <p:sldId id="302" r:id="rId13"/>
    <p:sldId id="293" r:id="rId14"/>
    <p:sldId id="292" r:id="rId15"/>
    <p:sldId id="296" r:id="rId16"/>
    <p:sldId id="305" r:id="rId17"/>
    <p:sldId id="301" r:id="rId18"/>
    <p:sldId id="310" r:id="rId19"/>
    <p:sldId id="309" r:id="rId20"/>
    <p:sldId id="304" r:id="rId21"/>
    <p:sldId id="308" r:id="rId22"/>
    <p:sldId id="258" r:id="rId23"/>
    <p:sldId id="259" r:id="rId24"/>
    <p:sldId id="260" r:id="rId25"/>
    <p:sldId id="265" r:id="rId26"/>
    <p:sldId id="267" r:id="rId27"/>
    <p:sldId id="268" r:id="rId28"/>
    <p:sldId id="269" r:id="rId29"/>
    <p:sldId id="272" r:id="rId30"/>
    <p:sldId id="273" r:id="rId31"/>
    <p:sldId id="283" r:id="rId32"/>
    <p:sldId id="297" r:id="rId33"/>
    <p:sldId id="298" r:id="rId34"/>
    <p:sldId id="299" r:id="rId35"/>
    <p:sldId id="278" r:id="rId36"/>
  </p:sldIdLst>
  <p:sldSz cx="9144000" cy="5143500" type="screen16x9"/>
  <p:notesSz cx="6858000" cy="9144000"/>
  <p:embeddedFontLst>
    <p:embeddedFont>
      <p:font typeface="Malgun Gothic" panose="020B0503020000020004" pitchFamily="34" charset="-127"/>
      <p:regular r:id="rId39"/>
      <p:bold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DM Sans" panose="020B0604020202020204" charset="0"/>
      <p:regular r:id="rId47"/>
      <p:bold r:id="rId48"/>
      <p:italic r:id="rId49"/>
      <p:boldItalic r:id="rId50"/>
    </p:embeddedFont>
    <p:embeddedFont>
      <p:font typeface="Arial Unicode MS" panose="020B0604020202020204" charset="-128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F8B"/>
    <a:srgbClr val="376E85"/>
    <a:srgbClr val="7FC1DB"/>
    <a:srgbClr val="28A6CB"/>
    <a:srgbClr val="C6C6C6"/>
    <a:srgbClr val="048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341F50-D24E-418A-9A04-71A57ACCA094}">
  <a:tblStyle styleId="{40341F50-D24E-418A-9A04-71A57ACCA0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4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0-4D43-9A6D-804C90D9B0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0-4D43-9A6D-804C90D9B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5254944"/>
        <c:axId val="335250240"/>
      </c:barChart>
      <c:catAx>
        <c:axId val="335254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5250240"/>
        <c:crosses val="autoZero"/>
        <c:auto val="1"/>
        <c:lblAlgn val="ctr"/>
        <c:lblOffset val="100"/>
        <c:noMultiLvlLbl val="0"/>
      </c:catAx>
      <c:valAx>
        <c:axId val="3352502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3525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B2-44D1-ACD3-6727B63ABE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B2-44D1-ACD3-6727B63ABEDF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2-44D1-ACD3-6727B63AB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0"/>
        <c:axId val="335252200"/>
        <c:axId val="335252592"/>
      </c:barChart>
      <c:catAx>
        <c:axId val="335252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252592"/>
        <c:crosses val="autoZero"/>
        <c:auto val="1"/>
        <c:lblAlgn val="ctr"/>
        <c:lblOffset val="100"/>
        <c:noMultiLvlLbl val="0"/>
      </c:catAx>
      <c:valAx>
        <c:axId val="335252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525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F8A3E-FF04-4560-A426-26058BDC693E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344BF-BAD7-4954-9824-1C14E38BCB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25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513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82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211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52d3b7622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52d3b7622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60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27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20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5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35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11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76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76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55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gradFill>
            <a:gsLst>
              <a:gs pos="0">
                <a:srgbClr val="05B3F1">
                  <a:alpha val="0"/>
                </a:srgbClr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2946600"/>
            <a:ext cx="60960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6095750" y="-3600"/>
            <a:ext cx="3048250" cy="5147050"/>
          </a:xfrm>
          <a:prstGeom prst="rect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Google Shape;33;p6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355075"/>
            <a:ext cx="129382" cy="696240"/>
          </a:xfrm>
          <a:prstGeom prst="rect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 userDrawn="1"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1_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Rounded Rectangle 2"/>
          <p:cNvSpPr/>
          <p:nvPr userDrawn="1"/>
        </p:nvSpPr>
        <p:spPr>
          <a:xfrm>
            <a:off x="373061" y="998078"/>
            <a:ext cx="2560640" cy="388512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8" name="Rounded Rectangle 3"/>
          <p:cNvSpPr/>
          <p:nvPr userDrawn="1"/>
        </p:nvSpPr>
        <p:spPr>
          <a:xfrm>
            <a:off x="550983" y="1105202"/>
            <a:ext cx="110650" cy="3606545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11" name="Google Shape;55;p9"/>
          <p:cNvSpPr txBox="1">
            <a:spLocks noGrp="1"/>
          </p:cNvSpPr>
          <p:nvPr>
            <p:ph type="title"/>
          </p:nvPr>
        </p:nvSpPr>
        <p:spPr>
          <a:xfrm>
            <a:off x="199375" y="147199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56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-7000" y="-25"/>
            <a:ext cx="9150900" cy="5143500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43371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087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157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293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1399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859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651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294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9793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392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690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79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3372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effectLst>
            <a:outerShdw blurRad="42863" dist="9525" dir="5400000" algn="bl" rotWithShape="0">
              <a:srgbClr val="1C4587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</a:rPr>
              <a:t>“</a:t>
            </a:r>
            <a:endParaRPr sz="96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7175" y="7938"/>
            <a:ext cx="7648575" cy="809625"/>
          </a:xfrm>
          <a:prstGeom prst="rect">
            <a:avLst/>
          </a:prstGeom>
          <a:solidFill>
            <a:srgbClr val="376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7175" y="819151"/>
            <a:ext cx="8886825" cy="22225"/>
          </a:xfrm>
          <a:prstGeom prst="rect">
            <a:avLst/>
          </a:prstGeom>
          <a:solidFill>
            <a:srgbClr val="376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Oval 34"/>
          <p:cNvSpPr>
            <a:spLocks noChangeArrowheads="1"/>
          </p:cNvSpPr>
          <p:nvPr userDrawn="1"/>
        </p:nvSpPr>
        <p:spPr bwMode="auto">
          <a:xfrm>
            <a:off x="8162925" y="69851"/>
            <a:ext cx="679450" cy="682625"/>
          </a:xfrm>
          <a:prstGeom prst="ellipse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5"/>
          <p:cNvSpPr>
            <a:spLocks/>
          </p:cNvSpPr>
          <p:nvPr userDrawn="1"/>
        </p:nvSpPr>
        <p:spPr bwMode="auto">
          <a:xfrm>
            <a:off x="8207375" y="139701"/>
            <a:ext cx="485775" cy="511175"/>
          </a:xfrm>
          <a:custGeom>
            <a:avLst/>
            <a:gdLst>
              <a:gd name="T0" fmla="*/ 38 w 204"/>
              <a:gd name="T1" fmla="*/ 0 h 215"/>
              <a:gd name="T2" fmla="*/ 29 w 204"/>
              <a:gd name="T3" fmla="*/ 35 h 215"/>
              <a:gd name="T4" fmla="*/ 28 w 204"/>
              <a:gd name="T5" fmla="*/ 56 h 215"/>
              <a:gd name="T6" fmla="*/ 38 w 204"/>
              <a:gd name="T7" fmla="*/ 66 h 215"/>
              <a:gd name="T8" fmla="*/ 61 w 204"/>
              <a:gd name="T9" fmla="*/ 67 h 215"/>
              <a:gd name="T10" fmla="*/ 71 w 204"/>
              <a:gd name="T11" fmla="*/ 75 h 215"/>
              <a:gd name="T12" fmla="*/ 80 w 204"/>
              <a:gd name="T13" fmla="*/ 92 h 215"/>
              <a:gd name="T14" fmla="*/ 85 w 204"/>
              <a:gd name="T15" fmla="*/ 109 h 215"/>
              <a:gd name="T16" fmla="*/ 104 w 204"/>
              <a:gd name="T17" fmla="*/ 131 h 215"/>
              <a:gd name="T18" fmla="*/ 106 w 204"/>
              <a:gd name="T19" fmla="*/ 120 h 215"/>
              <a:gd name="T20" fmla="*/ 111 w 204"/>
              <a:gd name="T21" fmla="*/ 113 h 215"/>
              <a:gd name="T22" fmla="*/ 120 w 204"/>
              <a:gd name="T23" fmla="*/ 111 h 215"/>
              <a:gd name="T24" fmla="*/ 123 w 204"/>
              <a:gd name="T25" fmla="*/ 113 h 215"/>
              <a:gd name="T26" fmla="*/ 124 w 204"/>
              <a:gd name="T27" fmla="*/ 122 h 215"/>
              <a:gd name="T28" fmla="*/ 131 w 204"/>
              <a:gd name="T29" fmla="*/ 118 h 215"/>
              <a:gd name="T30" fmla="*/ 134 w 204"/>
              <a:gd name="T31" fmla="*/ 115 h 215"/>
              <a:gd name="T32" fmla="*/ 133 w 204"/>
              <a:gd name="T33" fmla="*/ 107 h 215"/>
              <a:gd name="T34" fmla="*/ 121 w 204"/>
              <a:gd name="T35" fmla="*/ 105 h 215"/>
              <a:gd name="T36" fmla="*/ 108 w 204"/>
              <a:gd name="T37" fmla="*/ 100 h 215"/>
              <a:gd name="T38" fmla="*/ 110 w 204"/>
              <a:gd name="T39" fmla="*/ 80 h 215"/>
              <a:gd name="T40" fmla="*/ 102 w 204"/>
              <a:gd name="T41" fmla="*/ 64 h 215"/>
              <a:gd name="T42" fmla="*/ 118 w 204"/>
              <a:gd name="T43" fmla="*/ 24 h 215"/>
              <a:gd name="T44" fmla="*/ 166 w 204"/>
              <a:gd name="T45" fmla="*/ 16 h 215"/>
              <a:gd name="T46" fmla="*/ 196 w 204"/>
              <a:gd name="T47" fmla="*/ 40 h 215"/>
              <a:gd name="T48" fmla="*/ 202 w 204"/>
              <a:gd name="T49" fmla="*/ 66 h 215"/>
              <a:gd name="T50" fmla="*/ 179 w 204"/>
              <a:gd name="T51" fmla="*/ 104 h 215"/>
              <a:gd name="T52" fmla="*/ 195 w 204"/>
              <a:gd name="T53" fmla="*/ 149 h 215"/>
              <a:gd name="T54" fmla="*/ 185 w 204"/>
              <a:gd name="T55" fmla="*/ 186 h 215"/>
              <a:gd name="T56" fmla="*/ 153 w 204"/>
              <a:gd name="T57" fmla="*/ 211 h 215"/>
              <a:gd name="T58" fmla="*/ 125 w 204"/>
              <a:gd name="T59" fmla="*/ 212 h 215"/>
              <a:gd name="T60" fmla="*/ 101 w 204"/>
              <a:gd name="T61" fmla="*/ 200 h 215"/>
              <a:gd name="T62" fmla="*/ 94 w 204"/>
              <a:gd name="T63" fmla="*/ 182 h 215"/>
              <a:gd name="T64" fmla="*/ 89 w 204"/>
              <a:gd name="T65" fmla="*/ 170 h 215"/>
              <a:gd name="T66" fmla="*/ 72 w 204"/>
              <a:gd name="T67" fmla="*/ 178 h 215"/>
              <a:gd name="T68" fmla="*/ 61 w 204"/>
              <a:gd name="T69" fmla="*/ 190 h 215"/>
              <a:gd name="T70" fmla="*/ 43 w 204"/>
              <a:gd name="T71" fmla="*/ 188 h 215"/>
              <a:gd name="T72" fmla="*/ 36 w 204"/>
              <a:gd name="T73" fmla="*/ 175 h 215"/>
              <a:gd name="T74" fmla="*/ 43 w 204"/>
              <a:gd name="T75" fmla="*/ 173 h 215"/>
              <a:gd name="T76" fmla="*/ 52 w 204"/>
              <a:gd name="T77" fmla="*/ 176 h 215"/>
              <a:gd name="T78" fmla="*/ 63 w 204"/>
              <a:gd name="T79" fmla="*/ 159 h 215"/>
              <a:gd name="T80" fmla="*/ 76 w 204"/>
              <a:gd name="T81" fmla="*/ 146 h 215"/>
              <a:gd name="T82" fmla="*/ 89 w 204"/>
              <a:gd name="T83" fmla="*/ 145 h 215"/>
              <a:gd name="T84" fmla="*/ 96 w 204"/>
              <a:gd name="T85" fmla="*/ 150 h 215"/>
              <a:gd name="T86" fmla="*/ 107 w 204"/>
              <a:gd name="T87" fmla="*/ 151 h 215"/>
              <a:gd name="T88" fmla="*/ 118 w 204"/>
              <a:gd name="T89" fmla="*/ 144 h 215"/>
              <a:gd name="T90" fmla="*/ 107 w 204"/>
              <a:gd name="T91" fmla="*/ 143 h 215"/>
              <a:gd name="T92" fmla="*/ 93 w 204"/>
              <a:gd name="T93" fmla="*/ 137 h 215"/>
              <a:gd name="T94" fmla="*/ 80 w 204"/>
              <a:gd name="T95" fmla="*/ 121 h 215"/>
              <a:gd name="T96" fmla="*/ 72 w 204"/>
              <a:gd name="T97" fmla="*/ 105 h 215"/>
              <a:gd name="T98" fmla="*/ 65 w 204"/>
              <a:gd name="T99" fmla="*/ 89 h 215"/>
              <a:gd name="T100" fmla="*/ 55 w 204"/>
              <a:gd name="T101" fmla="*/ 86 h 215"/>
              <a:gd name="T102" fmla="*/ 43 w 204"/>
              <a:gd name="T103" fmla="*/ 87 h 215"/>
              <a:gd name="T104" fmla="*/ 23 w 204"/>
              <a:gd name="T105" fmla="*/ 87 h 215"/>
              <a:gd name="T106" fmla="*/ 8 w 204"/>
              <a:gd name="T107" fmla="*/ 75 h 215"/>
              <a:gd name="T108" fmla="*/ 0 w 204"/>
              <a:gd name="T109" fmla="*/ 46 h 215"/>
              <a:gd name="T110" fmla="*/ 18 w 204"/>
              <a:gd name="T111" fmla="*/ 19 h 215"/>
              <a:gd name="T112" fmla="*/ 38 w 204"/>
              <a:gd name="T1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4" h="215">
                <a:moveTo>
                  <a:pt x="38" y="0"/>
                </a:moveTo>
                <a:cubicBezTo>
                  <a:pt x="34" y="11"/>
                  <a:pt x="31" y="27"/>
                  <a:pt x="29" y="35"/>
                </a:cubicBezTo>
                <a:cubicBezTo>
                  <a:pt x="27" y="46"/>
                  <a:pt x="26" y="51"/>
                  <a:pt x="28" y="56"/>
                </a:cubicBezTo>
                <a:cubicBezTo>
                  <a:pt x="29" y="57"/>
                  <a:pt x="32" y="63"/>
                  <a:pt x="38" y="66"/>
                </a:cubicBezTo>
                <a:cubicBezTo>
                  <a:pt x="47" y="69"/>
                  <a:pt x="52" y="63"/>
                  <a:pt x="61" y="67"/>
                </a:cubicBezTo>
                <a:cubicBezTo>
                  <a:pt x="65" y="68"/>
                  <a:pt x="68" y="71"/>
                  <a:pt x="71" y="75"/>
                </a:cubicBezTo>
                <a:cubicBezTo>
                  <a:pt x="73" y="77"/>
                  <a:pt x="76" y="81"/>
                  <a:pt x="80" y="92"/>
                </a:cubicBezTo>
                <a:cubicBezTo>
                  <a:pt x="83" y="102"/>
                  <a:pt x="83" y="104"/>
                  <a:pt x="85" y="109"/>
                </a:cubicBezTo>
                <a:cubicBezTo>
                  <a:pt x="87" y="115"/>
                  <a:pt x="92" y="123"/>
                  <a:pt x="104" y="131"/>
                </a:cubicBezTo>
                <a:cubicBezTo>
                  <a:pt x="104" y="126"/>
                  <a:pt x="105" y="122"/>
                  <a:pt x="106" y="120"/>
                </a:cubicBezTo>
                <a:cubicBezTo>
                  <a:pt x="107" y="117"/>
                  <a:pt x="108" y="114"/>
                  <a:pt x="111" y="113"/>
                </a:cubicBezTo>
                <a:cubicBezTo>
                  <a:pt x="112" y="112"/>
                  <a:pt x="115" y="110"/>
                  <a:pt x="120" y="111"/>
                </a:cubicBezTo>
                <a:cubicBezTo>
                  <a:pt x="121" y="112"/>
                  <a:pt x="122" y="113"/>
                  <a:pt x="123" y="113"/>
                </a:cubicBezTo>
                <a:cubicBezTo>
                  <a:pt x="123" y="116"/>
                  <a:pt x="124" y="119"/>
                  <a:pt x="124" y="122"/>
                </a:cubicBezTo>
                <a:cubicBezTo>
                  <a:pt x="127" y="121"/>
                  <a:pt x="130" y="119"/>
                  <a:pt x="131" y="118"/>
                </a:cubicBezTo>
                <a:cubicBezTo>
                  <a:pt x="132" y="117"/>
                  <a:pt x="134" y="116"/>
                  <a:pt x="134" y="115"/>
                </a:cubicBezTo>
                <a:cubicBezTo>
                  <a:pt x="135" y="111"/>
                  <a:pt x="133" y="108"/>
                  <a:pt x="133" y="107"/>
                </a:cubicBezTo>
                <a:cubicBezTo>
                  <a:pt x="130" y="107"/>
                  <a:pt x="126" y="107"/>
                  <a:pt x="121" y="105"/>
                </a:cubicBezTo>
                <a:cubicBezTo>
                  <a:pt x="115" y="104"/>
                  <a:pt x="111" y="103"/>
                  <a:pt x="108" y="100"/>
                </a:cubicBezTo>
                <a:cubicBezTo>
                  <a:pt x="103" y="93"/>
                  <a:pt x="109" y="81"/>
                  <a:pt x="110" y="80"/>
                </a:cubicBezTo>
                <a:cubicBezTo>
                  <a:pt x="107" y="77"/>
                  <a:pt x="103" y="72"/>
                  <a:pt x="102" y="64"/>
                </a:cubicBezTo>
                <a:cubicBezTo>
                  <a:pt x="99" y="48"/>
                  <a:pt x="108" y="32"/>
                  <a:pt x="118" y="24"/>
                </a:cubicBezTo>
                <a:cubicBezTo>
                  <a:pt x="137" y="8"/>
                  <a:pt x="162" y="15"/>
                  <a:pt x="166" y="16"/>
                </a:cubicBezTo>
                <a:cubicBezTo>
                  <a:pt x="170" y="18"/>
                  <a:pt x="186" y="23"/>
                  <a:pt x="196" y="40"/>
                </a:cubicBezTo>
                <a:cubicBezTo>
                  <a:pt x="198" y="44"/>
                  <a:pt x="204" y="53"/>
                  <a:pt x="202" y="66"/>
                </a:cubicBezTo>
                <a:cubicBezTo>
                  <a:pt x="200" y="87"/>
                  <a:pt x="182" y="102"/>
                  <a:pt x="179" y="104"/>
                </a:cubicBezTo>
                <a:cubicBezTo>
                  <a:pt x="185" y="111"/>
                  <a:pt x="193" y="130"/>
                  <a:pt x="195" y="149"/>
                </a:cubicBezTo>
                <a:cubicBezTo>
                  <a:pt x="196" y="156"/>
                  <a:pt x="194" y="171"/>
                  <a:pt x="185" y="186"/>
                </a:cubicBezTo>
                <a:cubicBezTo>
                  <a:pt x="182" y="191"/>
                  <a:pt x="172" y="205"/>
                  <a:pt x="153" y="211"/>
                </a:cubicBezTo>
                <a:cubicBezTo>
                  <a:pt x="140" y="215"/>
                  <a:pt x="130" y="213"/>
                  <a:pt x="125" y="212"/>
                </a:cubicBezTo>
                <a:cubicBezTo>
                  <a:pt x="116" y="210"/>
                  <a:pt x="106" y="208"/>
                  <a:pt x="101" y="200"/>
                </a:cubicBezTo>
                <a:cubicBezTo>
                  <a:pt x="99" y="198"/>
                  <a:pt x="97" y="193"/>
                  <a:pt x="94" y="182"/>
                </a:cubicBezTo>
                <a:cubicBezTo>
                  <a:pt x="91" y="173"/>
                  <a:pt x="91" y="171"/>
                  <a:pt x="89" y="170"/>
                </a:cubicBezTo>
                <a:cubicBezTo>
                  <a:pt x="83" y="167"/>
                  <a:pt x="74" y="176"/>
                  <a:pt x="72" y="178"/>
                </a:cubicBezTo>
                <a:cubicBezTo>
                  <a:pt x="65" y="185"/>
                  <a:pt x="66" y="188"/>
                  <a:pt x="61" y="190"/>
                </a:cubicBezTo>
                <a:cubicBezTo>
                  <a:pt x="55" y="193"/>
                  <a:pt x="48" y="191"/>
                  <a:pt x="43" y="188"/>
                </a:cubicBezTo>
                <a:cubicBezTo>
                  <a:pt x="37" y="183"/>
                  <a:pt x="36" y="176"/>
                  <a:pt x="36" y="175"/>
                </a:cubicBezTo>
                <a:cubicBezTo>
                  <a:pt x="37" y="175"/>
                  <a:pt x="39" y="172"/>
                  <a:pt x="43" y="173"/>
                </a:cubicBezTo>
                <a:cubicBezTo>
                  <a:pt x="48" y="173"/>
                  <a:pt x="51" y="176"/>
                  <a:pt x="52" y="176"/>
                </a:cubicBezTo>
                <a:cubicBezTo>
                  <a:pt x="56" y="169"/>
                  <a:pt x="60" y="164"/>
                  <a:pt x="63" y="159"/>
                </a:cubicBezTo>
                <a:cubicBezTo>
                  <a:pt x="70" y="149"/>
                  <a:pt x="72" y="147"/>
                  <a:pt x="76" y="146"/>
                </a:cubicBezTo>
                <a:cubicBezTo>
                  <a:pt x="77" y="146"/>
                  <a:pt x="83" y="143"/>
                  <a:pt x="89" y="145"/>
                </a:cubicBezTo>
                <a:cubicBezTo>
                  <a:pt x="92" y="147"/>
                  <a:pt x="92" y="149"/>
                  <a:pt x="96" y="150"/>
                </a:cubicBezTo>
                <a:cubicBezTo>
                  <a:pt x="101" y="152"/>
                  <a:pt x="106" y="151"/>
                  <a:pt x="107" y="151"/>
                </a:cubicBezTo>
                <a:cubicBezTo>
                  <a:pt x="113" y="149"/>
                  <a:pt x="117" y="145"/>
                  <a:pt x="118" y="144"/>
                </a:cubicBezTo>
                <a:cubicBezTo>
                  <a:pt x="115" y="144"/>
                  <a:pt x="111" y="144"/>
                  <a:pt x="107" y="143"/>
                </a:cubicBezTo>
                <a:cubicBezTo>
                  <a:pt x="100" y="142"/>
                  <a:pt x="96" y="139"/>
                  <a:pt x="93" y="137"/>
                </a:cubicBezTo>
                <a:cubicBezTo>
                  <a:pt x="87" y="132"/>
                  <a:pt x="84" y="127"/>
                  <a:pt x="80" y="121"/>
                </a:cubicBezTo>
                <a:cubicBezTo>
                  <a:pt x="78" y="118"/>
                  <a:pt x="75" y="113"/>
                  <a:pt x="72" y="105"/>
                </a:cubicBezTo>
                <a:cubicBezTo>
                  <a:pt x="69" y="96"/>
                  <a:pt x="69" y="92"/>
                  <a:pt x="65" y="89"/>
                </a:cubicBezTo>
                <a:cubicBezTo>
                  <a:pt x="62" y="87"/>
                  <a:pt x="58" y="87"/>
                  <a:pt x="55" y="86"/>
                </a:cubicBezTo>
                <a:cubicBezTo>
                  <a:pt x="50" y="85"/>
                  <a:pt x="47" y="86"/>
                  <a:pt x="43" y="87"/>
                </a:cubicBezTo>
                <a:cubicBezTo>
                  <a:pt x="35" y="88"/>
                  <a:pt x="29" y="89"/>
                  <a:pt x="23" y="87"/>
                </a:cubicBezTo>
                <a:cubicBezTo>
                  <a:pt x="15" y="85"/>
                  <a:pt x="11" y="79"/>
                  <a:pt x="8" y="75"/>
                </a:cubicBezTo>
                <a:cubicBezTo>
                  <a:pt x="0" y="64"/>
                  <a:pt x="0" y="51"/>
                  <a:pt x="0" y="46"/>
                </a:cubicBezTo>
                <a:cubicBezTo>
                  <a:pt x="3" y="39"/>
                  <a:pt x="7" y="28"/>
                  <a:pt x="18" y="19"/>
                </a:cubicBezTo>
                <a:cubicBezTo>
                  <a:pt x="25" y="12"/>
                  <a:pt x="33" y="3"/>
                  <a:pt x="38" y="0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Rectangle 36"/>
          <p:cNvSpPr>
            <a:spLocks noChangeArrowheads="1"/>
          </p:cNvSpPr>
          <p:nvPr userDrawn="1"/>
        </p:nvSpPr>
        <p:spPr bwMode="auto">
          <a:xfrm>
            <a:off x="12700" y="4975226"/>
            <a:ext cx="3830638" cy="169863"/>
          </a:xfrm>
          <a:prstGeom prst="rect">
            <a:avLst/>
          </a:pr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Rectangle 37"/>
          <p:cNvSpPr>
            <a:spLocks noChangeArrowheads="1"/>
          </p:cNvSpPr>
          <p:nvPr userDrawn="1"/>
        </p:nvSpPr>
        <p:spPr bwMode="auto">
          <a:xfrm>
            <a:off x="3827463" y="4975226"/>
            <a:ext cx="2727325" cy="169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Rectangle 38"/>
          <p:cNvSpPr>
            <a:spLocks noChangeArrowheads="1"/>
          </p:cNvSpPr>
          <p:nvPr userDrawn="1"/>
        </p:nvSpPr>
        <p:spPr bwMode="auto">
          <a:xfrm>
            <a:off x="6554788" y="4975226"/>
            <a:ext cx="1612900" cy="169863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Rectangle 39"/>
          <p:cNvSpPr>
            <a:spLocks noChangeArrowheads="1"/>
          </p:cNvSpPr>
          <p:nvPr userDrawn="1"/>
        </p:nvSpPr>
        <p:spPr bwMode="auto">
          <a:xfrm>
            <a:off x="8167688" y="4975226"/>
            <a:ext cx="966788" cy="169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Google Shape;27;p5"/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7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7175" y="7938"/>
            <a:ext cx="7648575" cy="809625"/>
          </a:xfrm>
          <a:prstGeom prst="rect">
            <a:avLst/>
          </a:prstGeom>
          <a:solidFill>
            <a:srgbClr val="376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57175" y="819151"/>
            <a:ext cx="8886825" cy="22225"/>
          </a:xfrm>
          <a:prstGeom prst="rect">
            <a:avLst/>
          </a:prstGeom>
          <a:solidFill>
            <a:srgbClr val="376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Oval 34"/>
          <p:cNvSpPr>
            <a:spLocks noChangeArrowheads="1"/>
          </p:cNvSpPr>
          <p:nvPr userDrawn="1"/>
        </p:nvSpPr>
        <p:spPr bwMode="auto">
          <a:xfrm>
            <a:off x="8162925" y="69851"/>
            <a:ext cx="679450" cy="682625"/>
          </a:xfrm>
          <a:prstGeom prst="ellipse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5"/>
          <p:cNvSpPr>
            <a:spLocks/>
          </p:cNvSpPr>
          <p:nvPr userDrawn="1"/>
        </p:nvSpPr>
        <p:spPr bwMode="auto">
          <a:xfrm>
            <a:off x="8207375" y="139701"/>
            <a:ext cx="485775" cy="511175"/>
          </a:xfrm>
          <a:custGeom>
            <a:avLst/>
            <a:gdLst>
              <a:gd name="T0" fmla="*/ 38 w 204"/>
              <a:gd name="T1" fmla="*/ 0 h 215"/>
              <a:gd name="T2" fmla="*/ 29 w 204"/>
              <a:gd name="T3" fmla="*/ 35 h 215"/>
              <a:gd name="T4" fmla="*/ 28 w 204"/>
              <a:gd name="T5" fmla="*/ 56 h 215"/>
              <a:gd name="T6" fmla="*/ 38 w 204"/>
              <a:gd name="T7" fmla="*/ 66 h 215"/>
              <a:gd name="T8" fmla="*/ 61 w 204"/>
              <a:gd name="T9" fmla="*/ 67 h 215"/>
              <a:gd name="T10" fmla="*/ 71 w 204"/>
              <a:gd name="T11" fmla="*/ 75 h 215"/>
              <a:gd name="T12" fmla="*/ 80 w 204"/>
              <a:gd name="T13" fmla="*/ 92 h 215"/>
              <a:gd name="T14" fmla="*/ 85 w 204"/>
              <a:gd name="T15" fmla="*/ 109 h 215"/>
              <a:gd name="T16" fmla="*/ 104 w 204"/>
              <a:gd name="T17" fmla="*/ 131 h 215"/>
              <a:gd name="T18" fmla="*/ 106 w 204"/>
              <a:gd name="T19" fmla="*/ 120 h 215"/>
              <a:gd name="T20" fmla="*/ 111 w 204"/>
              <a:gd name="T21" fmla="*/ 113 h 215"/>
              <a:gd name="T22" fmla="*/ 120 w 204"/>
              <a:gd name="T23" fmla="*/ 111 h 215"/>
              <a:gd name="T24" fmla="*/ 123 w 204"/>
              <a:gd name="T25" fmla="*/ 113 h 215"/>
              <a:gd name="T26" fmla="*/ 124 w 204"/>
              <a:gd name="T27" fmla="*/ 122 h 215"/>
              <a:gd name="T28" fmla="*/ 131 w 204"/>
              <a:gd name="T29" fmla="*/ 118 h 215"/>
              <a:gd name="T30" fmla="*/ 134 w 204"/>
              <a:gd name="T31" fmla="*/ 115 h 215"/>
              <a:gd name="T32" fmla="*/ 133 w 204"/>
              <a:gd name="T33" fmla="*/ 107 h 215"/>
              <a:gd name="T34" fmla="*/ 121 w 204"/>
              <a:gd name="T35" fmla="*/ 105 h 215"/>
              <a:gd name="T36" fmla="*/ 108 w 204"/>
              <a:gd name="T37" fmla="*/ 100 h 215"/>
              <a:gd name="T38" fmla="*/ 110 w 204"/>
              <a:gd name="T39" fmla="*/ 80 h 215"/>
              <a:gd name="T40" fmla="*/ 102 w 204"/>
              <a:gd name="T41" fmla="*/ 64 h 215"/>
              <a:gd name="T42" fmla="*/ 118 w 204"/>
              <a:gd name="T43" fmla="*/ 24 h 215"/>
              <a:gd name="T44" fmla="*/ 166 w 204"/>
              <a:gd name="T45" fmla="*/ 16 h 215"/>
              <a:gd name="T46" fmla="*/ 196 w 204"/>
              <a:gd name="T47" fmla="*/ 40 h 215"/>
              <a:gd name="T48" fmla="*/ 202 w 204"/>
              <a:gd name="T49" fmla="*/ 66 h 215"/>
              <a:gd name="T50" fmla="*/ 179 w 204"/>
              <a:gd name="T51" fmla="*/ 104 h 215"/>
              <a:gd name="T52" fmla="*/ 195 w 204"/>
              <a:gd name="T53" fmla="*/ 149 h 215"/>
              <a:gd name="T54" fmla="*/ 185 w 204"/>
              <a:gd name="T55" fmla="*/ 186 h 215"/>
              <a:gd name="T56" fmla="*/ 153 w 204"/>
              <a:gd name="T57" fmla="*/ 211 h 215"/>
              <a:gd name="T58" fmla="*/ 125 w 204"/>
              <a:gd name="T59" fmla="*/ 212 h 215"/>
              <a:gd name="T60" fmla="*/ 101 w 204"/>
              <a:gd name="T61" fmla="*/ 200 h 215"/>
              <a:gd name="T62" fmla="*/ 94 w 204"/>
              <a:gd name="T63" fmla="*/ 182 h 215"/>
              <a:gd name="T64" fmla="*/ 89 w 204"/>
              <a:gd name="T65" fmla="*/ 170 h 215"/>
              <a:gd name="T66" fmla="*/ 72 w 204"/>
              <a:gd name="T67" fmla="*/ 178 h 215"/>
              <a:gd name="T68" fmla="*/ 61 w 204"/>
              <a:gd name="T69" fmla="*/ 190 h 215"/>
              <a:gd name="T70" fmla="*/ 43 w 204"/>
              <a:gd name="T71" fmla="*/ 188 h 215"/>
              <a:gd name="T72" fmla="*/ 36 w 204"/>
              <a:gd name="T73" fmla="*/ 175 h 215"/>
              <a:gd name="T74" fmla="*/ 43 w 204"/>
              <a:gd name="T75" fmla="*/ 173 h 215"/>
              <a:gd name="T76" fmla="*/ 52 w 204"/>
              <a:gd name="T77" fmla="*/ 176 h 215"/>
              <a:gd name="T78" fmla="*/ 63 w 204"/>
              <a:gd name="T79" fmla="*/ 159 h 215"/>
              <a:gd name="T80" fmla="*/ 76 w 204"/>
              <a:gd name="T81" fmla="*/ 146 h 215"/>
              <a:gd name="T82" fmla="*/ 89 w 204"/>
              <a:gd name="T83" fmla="*/ 145 h 215"/>
              <a:gd name="T84" fmla="*/ 96 w 204"/>
              <a:gd name="T85" fmla="*/ 150 h 215"/>
              <a:gd name="T86" fmla="*/ 107 w 204"/>
              <a:gd name="T87" fmla="*/ 151 h 215"/>
              <a:gd name="T88" fmla="*/ 118 w 204"/>
              <a:gd name="T89" fmla="*/ 144 h 215"/>
              <a:gd name="T90" fmla="*/ 107 w 204"/>
              <a:gd name="T91" fmla="*/ 143 h 215"/>
              <a:gd name="T92" fmla="*/ 93 w 204"/>
              <a:gd name="T93" fmla="*/ 137 h 215"/>
              <a:gd name="T94" fmla="*/ 80 w 204"/>
              <a:gd name="T95" fmla="*/ 121 h 215"/>
              <a:gd name="T96" fmla="*/ 72 w 204"/>
              <a:gd name="T97" fmla="*/ 105 h 215"/>
              <a:gd name="T98" fmla="*/ 65 w 204"/>
              <a:gd name="T99" fmla="*/ 89 h 215"/>
              <a:gd name="T100" fmla="*/ 55 w 204"/>
              <a:gd name="T101" fmla="*/ 86 h 215"/>
              <a:gd name="T102" fmla="*/ 43 w 204"/>
              <a:gd name="T103" fmla="*/ 87 h 215"/>
              <a:gd name="T104" fmla="*/ 23 w 204"/>
              <a:gd name="T105" fmla="*/ 87 h 215"/>
              <a:gd name="T106" fmla="*/ 8 w 204"/>
              <a:gd name="T107" fmla="*/ 75 h 215"/>
              <a:gd name="T108" fmla="*/ 0 w 204"/>
              <a:gd name="T109" fmla="*/ 46 h 215"/>
              <a:gd name="T110" fmla="*/ 18 w 204"/>
              <a:gd name="T111" fmla="*/ 19 h 215"/>
              <a:gd name="T112" fmla="*/ 38 w 204"/>
              <a:gd name="T1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4" h="215">
                <a:moveTo>
                  <a:pt x="38" y="0"/>
                </a:moveTo>
                <a:cubicBezTo>
                  <a:pt x="34" y="11"/>
                  <a:pt x="31" y="27"/>
                  <a:pt x="29" y="35"/>
                </a:cubicBezTo>
                <a:cubicBezTo>
                  <a:pt x="27" y="46"/>
                  <a:pt x="26" y="51"/>
                  <a:pt x="28" y="56"/>
                </a:cubicBezTo>
                <a:cubicBezTo>
                  <a:pt x="29" y="57"/>
                  <a:pt x="32" y="63"/>
                  <a:pt x="38" y="66"/>
                </a:cubicBezTo>
                <a:cubicBezTo>
                  <a:pt x="47" y="69"/>
                  <a:pt x="52" y="63"/>
                  <a:pt x="61" y="67"/>
                </a:cubicBezTo>
                <a:cubicBezTo>
                  <a:pt x="65" y="68"/>
                  <a:pt x="68" y="71"/>
                  <a:pt x="71" y="75"/>
                </a:cubicBezTo>
                <a:cubicBezTo>
                  <a:pt x="73" y="77"/>
                  <a:pt x="76" y="81"/>
                  <a:pt x="80" y="92"/>
                </a:cubicBezTo>
                <a:cubicBezTo>
                  <a:pt x="83" y="102"/>
                  <a:pt x="83" y="104"/>
                  <a:pt x="85" y="109"/>
                </a:cubicBezTo>
                <a:cubicBezTo>
                  <a:pt x="87" y="115"/>
                  <a:pt x="92" y="123"/>
                  <a:pt x="104" y="131"/>
                </a:cubicBezTo>
                <a:cubicBezTo>
                  <a:pt x="104" y="126"/>
                  <a:pt x="105" y="122"/>
                  <a:pt x="106" y="120"/>
                </a:cubicBezTo>
                <a:cubicBezTo>
                  <a:pt x="107" y="117"/>
                  <a:pt x="108" y="114"/>
                  <a:pt x="111" y="113"/>
                </a:cubicBezTo>
                <a:cubicBezTo>
                  <a:pt x="112" y="112"/>
                  <a:pt x="115" y="110"/>
                  <a:pt x="120" y="111"/>
                </a:cubicBezTo>
                <a:cubicBezTo>
                  <a:pt x="121" y="112"/>
                  <a:pt x="122" y="113"/>
                  <a:pt x="123" y="113"/>
                </a:cubicBezTo>
                <a:cubicBezTo>
                  <a:pt x="123" y="116"/>
                  <a:pt x="124" y="119"/>
                  <a:pt x="124" y="122"/>
                </a:cubicBezTo>
                <a:cubicBezTo>
                  <a:pt x="127" y="121"/>
                  <a:pt x="130" y="119"/>
                  <a:pt x="131" y="118"/>
                </a:cubicBezTo>
                <a:cubicBezTo>
                  <a:pt x="132" y="117"/>
                  <a:pt x="134" y="116"/>
                  <a:pt x="134" y="115"/>
                </a:cubicBezTo>
                <a:cubicBezTo>
                  <a:pt x="135" y="111"/>
                  <a:pt x="133" y="108"/>
                  <a:pt x="133" y="107"/>
                </a:cubicBezTo>
                <a:cubicBezTo>
                  <a:pt x="130" y="107"/>
                  <a:pt x="126" y="107"/>
                  <a:pt x="121" y="105"/>
                </a:cubicBezTo>
                <a:cubicBezTo>
                  <a:pt x="115" y="104"/>
                  <a:pt x="111" y="103"/>
                  <a:pt x="108" y="100"/>
                </a:cubicBezTo>
                <a:cubicBezTo>
                  <a:pt x="103" y="93"/>
                  <a:pt x="109" y="81"/>
                  <a:pt x="110" y="80"/>
                </a:cubicBezTo>
                <a:cubicBezTo>
                  <a:pt x="107" y="77"/>
                  <a:pt x="103" y="72"/>
                  <a:pt x="102" y="64"/>
                </a:cubicBezTo>
                <a:cubicBezTo>
                  <a:pt x="99" y="48"/>
                  <a:pt x="108" y="32"/>
                  <a:pt x="118" y="24"/>
                </a:cubicBezTo>
                <a:cubicBezTo>
                  <a:pt x="137" y="8"/>
                  <a:pt x="162" y="15"/>
                  <a:pt x="166" y="16"/>
                </a:cubicBezTo>
                <a:cubicBezTo>
                  <a:pt x="170" y="18"/>
                  <a:pt x="186" y="23"/>
                  <a:pt x="196" y="40"/>
                </a:cubicBezTo>
                <a:cubicBezTo>
                  <a:pt x="198" y="44"/>
                  <a:pt x="204" y="53"/>
                  <a:pt x="202" y="66"/>
                </a:cubicBezTo>
                <a:cubicBezTo>
                  <a:pt x="200" y="87"/>
                  <a:pt x="182" y="102"/>
                  <a:pt x="179" y="104"/>
                </a:cubicBezTo>
                <a:cubicBezTo>
                  <a:pt x="185" y="111"/>
                  <a:pt x="193" y="130"/>
                  <a:pt x="195" y="149"/>
                </a:cubicBezTo>
                <a:cubicBezTo>
                  <a:pt x="196" y="156"/>
                  <a:pt x="194" y="171"/>
                  <a:pt x="185" y="186"/>
                </a:cubicBezTo>
                <a:cubicBezTo>
                  <a:pt x="182" y="191"/>
                  <a:pt x="172" y="205"/>
                  <a:pt x="153" y="211"/>
                </a:cubicBezTo>
                <a:cubicBezTo>
                  <a:pt x="140" y="215"/>
                  <a:pt x="130" y="213"/>
                  <a:pt x="125" y="212"/>
                </a:cubicBezTo>
                <a:cubicBezTo>
                  <a:pt x="116" y="210"/>
                  <a:pt x="106" y="208"/>
                  <a:pt x="101" y="200"/>
                </a:cubicBezTo>
                <a:cubicBezTo>
                  <a:pt x="99" y="198"/>
                  <a:pt x="97" y="193"/>
                  <a:pt x="94" y="182"/>
                </a:cubicBezTo>
                <a:cubicBezTo>
                  <a:pt x="91" y="173"/>
                  <a:pt x="91" y="171"/>
                  <a:pt x="89" y="170"/>
                </a:cubicBezTo>
                <a:cubicBezTo>
                  <a:pt x="83" y="167"/>
                  <a:pt x="74" y="176"/>
                  <a:pt x="72" y="178"/>
                </a:cubicBezTo>
                <a:cubicBezTo>
                  <a:pt x="65" y="185"/>
                  <a:pt x="66" y="188"/>
                  <a:pt x="61" y="190"/>
                </a:cubicBezTo>
                <a:cubicBezTo>
                  <a:pt x="55" y="193"/>
                  <a:pt x="48" y="191"/>
                  <a:pt x="43" y="188"/>
                </a:cubicBezTo>
                <a:cubicBezTo>
                  <a:pt x="37" y="183"/>
                  <a:pt x="36" y="176"/>
                  <a:pt x="36" y="175"/>
                </a:cubicBezTo>
                <a:cubicBezTo>
                  <a:pt x="37" y="175"/>
                  <a:pt x="39" y="172"/>
                  <a:pt x="43" y="173"/>
                </a:cubicBezTo>
                <a:cubicBezTo>
                  <a:pt x="48" y="173"/>
                  <a:pt x="51" y="176"/>
                  <a:pt x="52" y="176"/>
                </a:cubicBezTo>
                <a:cubicBezTo>
                  <a:pt x="56" y="169"/>
                  <a:pt x="60" y="164"/>
                  <a:pt x="63" y="159"/>
                </a:cubicBezTo>
                <a:cubicBezTo>
                  <a:pt x="70" y="149"/>
                  <a:pt x="72" y="147"/>
                  <a:pt x="76" y="146"/>
                </a:cubicBezTo>
                <a:cubicBezTo>
                  <a:pt x="77" y="146"/>
                  <a:pt x="83" y="143"/>
                  <a:pt x="89" y="145"/>
                </a:cubicBezTo>
                <a:cubicBezTo>
                  <a:pt x="92" y="147"/>
                  <a:pt x="92" y="149"/>
                  <a:pt x="96" y="150"/>
                </a:cubicBezTo>
                <a:cubicBezTo>
                  <a:pt x="101" y="152"/>
                  <a:pt x="106" y="151"/>
                  <a:pt x="107" y="151"/>
                </a:cubicBezTo>
                <a:cubicBezTo>
                  <a:pt x="113" y="149"/>
                  <a:pt x="117" y="145"/>
                  <a:pt x="118" y="144"/>
                </a:cubicBezTo>
                <a:cubicBezTo>
                  <a:pt x="115" y="144"/>
                  <a:pt x="111" y="144"/>
                  <a:pt x="107" y="143"/>
                </a:cubicBezTo>
                <a:cubicBezTo>
                  <a:pt x="100" y="142"/>
                  <a:pt x="96" y="139"/>
                  <a:pt x="93" y="137"/>
                </a:cubicBezTo>
                <a:cubicBezTo>
                  <a:pt x="87" y="132"/>
                  <a:pt x="84" y="127"/>
                  <a:pt x="80" y="121"/>
                </a:cubicBezTo>
                <a:cubicBezTo>
                  <a:pt x="78" y="118"/>
                  <a:pt x="75" y="113"/>
                  <a:pt x="72" y="105"/>
                </a:cubicBezTo>
                <a:cubicBezTo>
                  <a:pt x="69" y="96"/>
                  <a:pt x="69" y="92"/>
                  <a:pt x="65" y="89"/>
                </a:cubicBezTo>
                <a:cubicBezTo>
                  <a:pt x="62" y="87"/>
                  <a:pt x="58" y="87"/>
                  <a:pt x="55" y="86"/>
                </a:cubicBezTo>
                <a:cubicBezTo>
                  <a:pt x="50" y="85"/>
                  <a:pt x="47" y="86"/>
                  <a:pt x="43" y="87"/>
                </a:cubicBezTo>
                <a:cubicBezTo>
                  <a:pt x="35" y="88"/>
                  <a:pt x="29" y="89"/>
                  <a:pt x="23" y="87"/>
                </a:cubicBezTo>
                <a:cubicBezTo>
                  <a:pt x="15" y="85"/>
                  <a:pt x="11" y="79"/>
                  <a:pt x="8" y="75"/>
                </a:cubicBezTo>
                <a:cubicBezTo>
                  <a:pt x="0" y="64"/>
                  <a:pt x="0" y="51"/>
                  <a:pt x="0" y="46"/>
                </a:cubicBezTo>
                <a:cubicBezTo>
                  <a:pt x="3" y="39"/>
                  <a:pt x="7" y="28"/>
                  <a:pt x="18" y="19"/>
                </a:cubicBezTo>
                <a:cubicBezTo>
                  <a:pt x="25" y="12"/>
                  <a:pt x="33" y="3"/>
                  <a:pt x="38" y="0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Rectangle 36"/>
          <p:cNvSpPr>
            <a:spLocks noChangeArrowheads="1"/>
          </p:cNvSpPr>
          <p:nvPr userDrawn="1"/>
        </p:nvSpPr>
        <p:spPr bwMode="auto">
          <a:xfrm>
            <a:off x="12700" y="4975226"/>
            <a:ext cx="3830638" cy="169863"/>
          </a:xfrm>
          <a:prstGeom prst="rect">
            <a:avLst/>
          </a:pr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Rectangle 37"/>
          <p:cNvSpPr>
            <a:spLocks noChangeArrowheads="1"/>
          </p:cNvSpPr>
          <p:nvPr userDrawn="1"/>
        </p:nvSpPr>
        <p:spPr bwMode="auto">
          <a:xfrm>
            <a:off x="3827463" y="4975226"/>
            <a:ext cx="2727325" cy="169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Rectangle 38"/>
          <p:cNvSpPr>
            <a:spLocks noChangeArrowheads="1"/>
          </p:cNvSpPr>
          <p:nvPr userDrawn="1"/>
        </p:nvSpPr>
        <p:spPr bwMode="auto">
          <a:xfrm>
            <a:off x="6554788" y="4975226"/>
            <a:ext cx="1612900" cy="169863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Rectangle 39"/>
          <p:cNvSpPr>
            <a:spLocks noChangeArrowheads="1"/>
          </p:cNvSpPr>
          <p:nvPr userDrawn="1"/>
        </p:nvSpPr>
        <p:spPr bwMode="auto">
          <a:xfrm>
            <a:off x="8167688" y="4975226"/>
            <a:ext cx="966788" cy="169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Google Shape;27;p5"/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D8CC45C-6E96-4347-9DCC-12654281B22A}"/>
              </a:ext>
            </a:extLst>
          </p:cNvPr>
          <p:cNvSpPr/>
          <p:nvPr userDrawn="1"/>
        </p:nvSpPr>
        <p:spPr>
          <a:xfrm>
            <a:off x="766353" y="1393363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894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Rectangle 36"/>
          <p:cNvSpPr>
            <a:spLocks noChangeArrowheads="1"/>
          </p:cNvSpPr>
          <p:nvPr userDrawn="1"/>
        </p:nvSpPr>
        <p:spPr bwMode="auto">
          <a:xfrm>
            <a:off x="12700" y="4975226"/>
            <a:ext cx="3830638" cy="169863"/>
          </a:xfrm>
          <a:prstGeom prst="rect">
            <a:avLst/>
          </a:pr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Rectangle 37"/>
          <p:cNvSpPr>
            <a:spLocks noChangeArrowheads="1"/>
          </p:cNvSpPr>
          <p:nvPr userDrawn="1"/>
        </p:nvSpPr>
        <p:spPr bwMode="auto">
          <a:xfrm>
            <a:off x="3827463" y="4975226"/>
            <a:ext cx="2727325" cy="169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Rectangle 38"/>
          <p:cNvSpPr>
            <a:spLocks noChangeArrowheads="1"/>
          </p:cNvSpPr>
          <p:nvPr userDrawn="1"/>
        </p:nvSpPr>
        <p:spPr bwMode="auto">
          <a:xfrm>
            <a:off x="6554788" y="4975226"/>
            <a:ext cx="1612900" cy="169863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Rectangle 39"/>
          <p:cNvSpPr>
            <a:spLocks noChangeArrowheads="1"/>
          </p:cNvSpPr>
          <p:nvPr userDrawn="1"/>
        </p:nvSpPr>
        <p:spPr bwMode="auto">
          <a:xfrm>
            <a:off x="8167688" y="4975226"/>
            <a:ext cx="966788" cy="169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Google Shape;26;p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97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Rectangle 36"/>
          <p:cNvSpPr>
            <a:spLocks noChangeArrowheads="1"/>
          </p:cNvSpPr>
          <p:nvPr userDrawn="1"/>
        </p:nvSpPr>
        <p:spPr bwMode="auto">
          <a:xfrm>
            <a:off x="12700" y="4975226"/>
            <a:ext cx="3830638" cy="169863"/>
          </a:xfrm>
          <a:prstGeom prst="rect">
            <a:avLst/>
          </a:pr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Rectangle 37"/>
          <p:cNvSpPr>
            <a:spLocks noChangeArrowheads="1"/>
          </p:cNvSpPr>
          <p:nvPr userDrawn="1"/>
        </p:nvSpPr>
        <p:spPr bwMode="auto">
          <a:xfrm>
            <a:off x="3827463" y="4975226"/>
            <a:ext cx="2727325" cy="169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Rectangle 38"/>
          <p:cNvSpPr>
            <a:spLocks noChangeArrowheads="1"/>
          </p:cNvSpPr>
          <p:nvPr userDrawn="1"/>
        </p:nvSpPr>
        <p:spPr bwMode="auto">
          <a:xfrm>
            <a:off x="6554788" y="4975226"/>
            <a:ext cx="1612900" cy="169863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Rectangle 39"/>
          <p:cNvSpPr>
            <a:spLocks noChangeArrowheads="1"/>
          </p:cNvSpPr>
          <p:nvPr userDrawn="1"/>
        </p:nvSpPr>
        <p:spPr bwMode="auto">
          <a:xfrm>
            <a:off x="8167688" y="4975226"/>
            <a:ext cx="966788" cy="169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Google Shape;26;p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666194" y="1473264"/>
            <a:ext cx="3007881" cy="3007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6279" y="1232034"/>
            <a:ext cx="3007881" cy="30078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66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-1588" y="4831402"/>
            <a:ext cx="9145463" cy="320330"/>
            <a:chOff x="-1276350" y="3697287"/>
            <a:chExt cx="12192000" cy="427038"/>
          </a:xfrm>
        </p:grpSpPr>
        <p:cxnSp>
          <p:nvCxnSpPr>
            <p:cNvPr id="14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76350" y="3697287"/>
              <a:ext cx="12192000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4CCF9E78-6BBC-4373-8848-FD3950FEF73B}"/>
                </a:ext>
              </a:extLst>
            </p:cNvPr>
            <p:cNvSpPr/>
            <p:nvPr userDrawn="1"/>
          </p:nvSpPr>
          <p:spPr>
            <a:xfrm>
              <a:off x="-1276350" y="3751346"/>
              <a:ext cx="12192000" cy="37297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Google Shape;26;p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 flipH="1">
            <a:off x="8601074" y="77088"/>
            <a:ext cx="447675" cy="742855"/>
            <a:chOff x="-3175" y="1908175"/>
            <a:chExt cx="700088" cy="1322388"/>
          </a:xfrm>
          <a:solidFill>
            <a:srgbClr val="376E85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84150" y="2070100"/>
              <a:ext cx="512763" cy="1160463"/>
            </a:xfrm>
            <a:custGeom>
              <a:avLst/>
              <a:gdLst>
                <a:gd name="T0" fmla="*/ 636 w 788"/>
                <a:gd name="T1" fmla="*/ 1656 h 1785"/>
                <a:gd name="T2" fmla="*/ 684 w 788"/>
                <a:gd name="T3" fmla="*/ 1300 h 1785"/>
                <a:gd name="T4" fmla="*/ 524 w 788"/>
                <a:gd name="T5" fmla="*/ 1114 h 1785"/>
                <a:gd name="T6" fmla="*/ 394 w 788"/>
                <a:gd name="T7" fmla="*/ 1031 h 1785"/>
                <a:gd name="T8" fmla="*/ 446 w 788"/>
                <a:gd name="T9" fmla="*/ 921 h 1785"/>
                <a:gd name="T10" fmla="*/ 400 w 788"/>
                <a:gd name="T11" fmla="*/ 836 h 1785"/>
                <a:gd name="T12" fmla="*/ 158 w 788"/>
                <a:gd name="T13" fmla="*/ 673 h 1785"/>
                <a:gd name="T14" fmla="*/ 125 w 788"/>
                <a:gd name="T15" fmla="*/ 497 h 1785"/>
                <a:gd name="T16" fmla="*/ 215 w 788"/>
                <a:gd name="T17" fmla="*/ 377 h 1785"/>
                <a:gd name="T18" fmla="*/ 291 w 788"/>
                <a:gd name="T19" fmla="*/ 406 h 1785"/>
                <a:gd name="T20" fmla="*/ 419 w 788"/>
                <a:gd name="T21" fmla="*/ 377 h 1785"/>
                <a:gd name="T22" fmla="*/ 508 w 788"/>
                <a:gd name="T23" fmla="*/ 226 h 1785"/>
                <a:gd name="T24" fmla="*/ 387 w 788"/>
                <a:gd name="T25" fmla="*/ 177 h 1785"/>
                <a:gd name="T26" fmla="*/ 150 w 788"/>
                <a:gd name="T27" fmla="*/ 313 h 1785"/>
                <a:gd name="T28" fmla="*/ 65 w 788"/>
                <a:gd name="T29" fmla="*/ 494 h 1785"/>
                <a:gd name="T30" fmla="*/ 13 w 788"/>
                <a:gd name="T31" fmla="*/ 522 h 1785"/>
                <a:gd name="T32" fmla="*/ 6 w 788"/>
                <a:gd name="T33" fmla="*/ 369 h 1785"/>
                <a:gd name="T34" fmla="*/ 151 w 788"/>
                <a:gd name="T35" fmla="*/ 238 h 1785"/>
                <a:gd name="T36" fmla="*/ 455 w 788"/>
                <a:gd name="T37" fmla="*/ 55 h 1785"/>
                <a:gd name="T38" fmla="*/ 539 w 788"/>
                <a:gd name="T39" fmla="*/ 122 h 1785"/>
                <a:gd name="T40" fmla="*/ 498 w 788"/>
                <a:gd name="T41" fmla="*/ 336 h 1785"/>
                <a:gd name="T42" fmla="*/ 307 w 788"/>
                <a:gd name="T43" fmla="*/ 463 h 1785"/>
                <a:gd name="T44" fmla="*/ 230 w 788"/>
                <a:gd name="T45" fmla="*/ 425 h 1785"/>
                <a:gd name="T46" fmla="*/ 155 w 788"/>
                <a:gd name="T47" fmla="*/ 511 h 1785"/>
                <a:gd name="T48" fmla="*/ 194 w 788"/>
                <a:gd name="T49" fmla="*/ 660 h 1785"/>
                <a:gd name="T50" fmla="*/ 394 w 788"/>
                <a:gd name="T51" fmla="*/ 757 h 1785"/>
                <a:gd name="T52" fmla="*/ 506 w 788"/>
                <a:gd name="T53" fmla="*/ 892 h 1785"/>
                <a:gd name="T54" fmla="*/ 440 w 788"/>
                <a:gd name="T55" fmla="*/ 1013 h 1785"/>
                <a:gd name="T56" fmla="*/ 535 w 788"/>
                <a:gd name="T57" fmla="*/ 1083 h 1785"/>
                <a:gd name="T58" fmla="*/ 694 w 788"/>
                <a:gd name="T59" fmla="*/ 1200 h 1785"/>
                <a:gd name="T60" fmla="*/ 779 w 788"/>
                <a:gd name="T61" fmla="*/ 1384 h 1785"/>
                <a:gd name="T62" fmla="*/ 685 w 788"/>
                <a:gd name="T63" fmla="*/ 1674 h 1785"/>
                <a:gd name="T64" fmla="*/ 553 w 788"/>
                <a:gd name="T65" fmla="*/ 1782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8" h="1785">
                  <a:moveTo>
                    <a:pt x="540" y="1776"/>
                  </a:moveTo>
                  <a:cubicBezTo>
                    <a:pt x="567" y="1752"/>
                    <a:pt x="604" y="1713"/>
                    <a:pt x="636" y="1656"/>
                  </a:cubicBezTo>
                  <a:cubicBezTo>
                    <a:pt x="643" y="1643"/>
                    <a:pt x="676" y="1584"/>
                    <a:pt x="690" y="1496"/>
                  </a:cubicBezTo>
                  <a:cubicBezTo>
                    <a:pt x="698" y="1450"/>
                    <a:pt x="709" y="1382"/>
                    <a:pt x="684" y="1300"/>
                  </a:cubicBezTo>
                  <a:cubicBezTo>
                    <a:pt x="668" y="1247"/>
                    <a:pt x="642" y="1208"/>
                    <a:pt x="624" y="1184"/>
                  </a:cubicBezTo>
                  <a:cubicBezTo>
                    <a:pt x="585" y="1148"/>
                    <a:pt x="549" y="1127"/>
                    <a:pt x="524" y="1114"/>
                  </a:cubicBezTo>
                  <a:cubicBezTo>
                    <a:pt x="516" y="1110"/>
                    <a:pt x="490" y="1097"/>
                    <a:pt x="454" y="1078"/>
                  </a:cubicBezTo>
                  <a:cubicBezTo>
                    <a:pt x="409" y="1054"/>
                    <a:pt x="397" y="1045"/>
                    <a:pt x="394" y="1031"/>
                  </a:cubicBezTo>
                  <a:cubicBezTo>
                    <a:pt x="393" y="1026"/>
                    <a:pt x="391" y="1008"/>
                    <a:pt x="418" y="982"/>
                  </a:cubicBezTo>
                  <a:cubicBezTo>
                    <a:pt x="428" y="968"/>
                    <a:pt x="441" y="948"/>
                    <a:pt x="446" y="921"/>
                  </a:cubicBezTo>
                  <a:cubicBezTo>
                    <a:pt x="448" y="911"/>
                    <a:pt x="450" y="902"/>
                    <a:pt x="448" y="892"/>
                  </a:cubicBezTo>
                  <a:cubicBezTo>
                    <a:pt x="443" y="864"/>
                    <a:pt x="416" y="847"/>
                    <a:pt x="400" y="836"/>
                  </a:cubicBezTo>
                  <a:cubicBezTo>
                    <a:pt x="315" y="781"/>
                    <a:pt x="408" y="830"/>
                    <a:pt x="293" y="761"/>
                  </a:cubicBezTo>
                  <a:cubicBezTo>
                    <a:pt x="195" y="702"/>
                    <a:pt x="183" y="699"/>
                    <a:pt x="158" y="673"/>
                  </a:cubicBezTo>
                  <a:cubicBezTo>
                    <a:pt x="139" y="653"/>
                    <a:pt x="115" y="626"/>
                    <a:pt x="109" y="585"/>
                  </a:cubicBezTo>
                  <a:cubicBezTo>
                    <a:pt x="104" y="551"/>
                    <a:pt x="115" y="523"/>
                    <a:pt x="125" y="497"/>
                  </a:cubicBezTo>
                  <a:cubicBezTo>
                    <a:pt x="130" y="484"/>
                    <a:pt x="128" y="492"/>
                    <a:pt x="179" y="412"/>
                  </a:cubicBezTo>
                  <a:cubicBezTo>
                    <a:pt x="189" y="397"/>
                    <a:pt x="198" y="382"/>
                    <a:pt x="215" y="377"/>
                  </a:cubicBezTo>
                  <a:cubicBezTo>
                    <a:pt x="228" y="373"/>
                    <a:pt x="241" y="376"/>
                    <a:pt x="247" y="378"/>
                  </a:cubicBezTo>
                  <a:cubicBezTo>
                    <a:pt x="268" y="384"/>
                    <a:pt x="273" y="396"/>
                    <a:pt x="291" y="406"/>
                  </a:cubicBezTo>
                  <a:cubicBezTo>
                    <a:pt x="318" y="421"/>
                    <a:pt x="347" y="417"/>
                    <a:pt x="354" y="416"/>
                  </a:cubicBezTo>
                  <a:cubicBezTo>
                    <a:pt x="380" y="412"/>
                    <a:pt x="397" y="397"/>
                    <a:pt x="419" y="377"/>
                  </a:cubicBezTo>
                  <a:cubicBezTo>
                    <a:pt x="426" y="370"/>
                    <a:pt x="446" y="352"/>
                    <a:pt x="466" y="321"/>
                  </a:cubicBezTo>
                  <a:cubicBezTo>
                    <a:pt x="476" y="305"/>
                    <a:pt x="498" y="271"/>
                    <a:pt x="508" y="226"/>
                  </a:cubicBezTo>
                  <a:cubicBezTo>
                    <a:pt x="524" y="155"/>
                    <a:pt x="504" y="94"/>
                    <a:pt x="493" y="66"/>
                  </a:cubicBezTo>
                  <a:cubicBezTo>
                    <a:pt x="454" y="122"/>
                    <a:pt x="415" y="156"/>
                    <a:pt x="387" y="177"/>
                  </a:cubicBezTo>
                  <a:cubicBezTo>
                    <a:pt x="361" y="196"/>
                    <a:pt x="330" y="213"/>
                    <a:pt x="267" y="246"/>
                  </a:cubicBezTo>
                  <a:cubicBezTo>
                    <a:pt x="187" y="289"/>
                    <a:pt x="175" y="289"/>
                    <a:pt x="150" y="313"/>
                  </a:cubicBezTo>
                  <a:cubicBezTo>
                    <a:pt x="134" y="328"/>
                    <a:pt x="103" y="360"/>
                    <a:pt x="83" y="411"/>
                  </a:cubicBezTo>
                  <a:cubicBezTo>
                    <a:pt x="78" y="425"/>
                    <a:pt x="73" y="441"/>
                    <a:pt x="65" y="494"/>
                  </a:cubicBezTo>
                  <a:cubicBezTo>
                    <a:pt x="60" y="529"/>
                    <a:pt x="54" y="578"/>
                    <a:pt x="51" y="638"/>
                  </a:cubicBezTo>
                  <a:cubicBezTo>
                    <a:pt x="37" y="608"/>
                    <a:pt x="23" y="569"/>
                    <a:pt x="13" y="522"/>
                  </a:cubicBezTo>
                  <a:cubicBezTo>
                    <a:pt x="3" y="477"/>
                    <a:pt x="0" y="437"/>
                    <a:pt x="0" y="405"/>
                  </a:cubicBezTo>
                  <a:cubicBezTo>
                    <a:pt x="0" y="396"/>
                    <a:pt x="2" y="384"/>
                    <a:pt x="6" y="369"/>
                  </a:cubicBezTo>
                  <a:cubicBezTo>
                    <a:pt x="21" y="315"/>
                    <a:pt x="60" y="285"/>
                    <a:pt x="73" y="275"/>
                  </a:cubicBezTo>
                  <a:cubicBezTo>
                    <a:pt x="93" y="260"/>
                    <a:pt x="107" y="256"/>
                    <a:pt x="151" y="238"/>
                  </a:cubicBezTo>
                  <a:cubicBezTo>
                    <a:pt x="211" y="214"/>
                    <a:pt x="245" y="201"/>
                    <a:pt x="274" y="187"/>
                  </a:cubicBezTo>
                  <a:cubicBezTo>
                    <a:pt x="357" y="147"/>
                    <a:pt x="415" y="93"/>
                    <a:pt x="455" y="55"/>
                  </a:cubicBezTo>
                  <a:cubicBezTo>
                    <a:pt x="479" y="33"/>
                    <a:pt x="497" y="13"/>
                    <a:pt x="509" y="0"/>
                  </a:cubicBezTo>
                  <a:cubicBezTo>
                    <a:pt x="526" y="47"/>
                    <a:pt x="534" y="89"/>
                    <a:pt x="539" y="122"/>
                  </a:cubicBezTo>
                  <a:cubicBezTo>
                    <a:pt x="544" y="156"/>
                    <a:pt x="547" y="183"/>
                    <a:pt x="543" y="218"/>
                  </a:cubicBezTo>
                  <a:cubicBezTo>
                    <a:pt x="536" y="275"/>
                    <a:pt x="511" y="315"/>
                    <a:pt x="498" y="336"/>
                  </a:cubicBezTo>
                  <a:cubicBezTo>
                    <a:pt x="453" y="408"/>
                    <a:pt x="391" y="446"/>
                    <a:pt x="356" y="464"/>
                  </a:cubicBezTo>
                  <a:cubicBezTo>
                    <a:pt x="333" y="470"/>
                    <a:pt x="317" y="467"/>
                    <a:pt x="307" y="463"/>
                  </a:cubicBezTo>
                  <a:cubicBezTo>
                    <a:pt x="297" y="460"/>
                    <a:pt x="294" y="457"/>
                    <a:pt x="263" y="439"/>
                  </a:cubicBezTo>
                  <a:cubicBezTo>
                    <a:pt x="240" y="427"/>
                    <a:pt x="235" y="425"/>
                    <a:pt x="230" y="425"/>
                  </a:cubicBezTo>
                  <a:cubicBezTo>
                    <a:pt x="214" y="425"/>
                    <a:pt x="203" y="437"/>
                    <a:pt x="192" y="448"/>
                  </a:cubicBezTo>
                  <a:cubicBezTo>
                    <a:pt x="171" y="470"/>
                    <a:pt x="160" y="494"/>
                    <a:pt x="155" y="511"/>
                  </a:cubicBezTo>
                  <a:cubicBezTo>
                    <a:pt x="149" y="527"/>
                    <a:pt x="141" y="554"/>
                    <a:pt x="147" y="586"/>
                  </a:cubicBezTo>
                  <a:cubicBezTo>
                    <a:pt x="155" y="621"/>
                    <a:pt x="177" y="643"/>
                    <a:pt x="194" y="660"/>
                  </a:cubicBezTo>
                  <a:cubicBezTo>
                    <a:pt x="223" y="688"/>
                    <a:pt x="253" y="701"/>
                    <a:pt x="302" y="722"/>
                  </a:cubicBezTo>
                  <a:cubicBezTo>
                    <a:pt x="341" y="738"/>
                    <a:pt x="346" y="737"/>
                    <a:pt x="394" y="757"/>
                  </a:cubicBezTo>
                  <a:cubicBezTo>
                    <a:pt x="436" y="775"/>
                    <a:pt x="457" y="784"/>
                    <a:pt x="471" y="799"/>
                  </a:cubicBezTo>
                  <a:cubicBezTo>
                    <a:pt x="475" y="803"/>
                    <a:pt x="509" y="840"/>
                    <a:pt x="506" y="892"/>
                  </a:cubicBezTo>
                  <a:cubicBezTo>
                    <a:pt x="506" y="898"/>
                    <a:pt x="502" y="941"/>
                    <a:pt x="472" y="973"/>
                  </a:cubicBezTo>
                  <a:cubicBezTo>
                    <a:pt x="457" y="989"/>
                    <a:pt x="440" y="997"/>
                    <a:pt x="440" y="1013"/>
                  </a:cubicBezTo>
                  <a:cubicBezTo>
                    <a:pt x="440" y="1023"/>
                    <a:pt x="448" y="1031"/>
                    <a:pt x="454" y="1036"/>
                  </a:cubicBezTo>
                  <a:cubicBezTo>
                    <a:pt x="472" y="1048"/>
                    <a:pt x="500" y="1065"/>
                    <a:pt x="535" y="1083"/>
                  </a:cubicBezTo>
                  <a:cubicBezTo>
                    <a:pt x="580" y="1106"/>
                    <a:pt x="588" y="1105"/>
                    <a:pt x="614" y="1122"/>
                  </a:cubicBezTo>
                  <a:cubicBezTo>
                    <a:pt x="654" y="1148"/>
                    <a:pt x="678" y="1179"/>
                    <a:pt x="694" y="1200"/>
                  </a:cubicBezTo>
                  <a:cubicBezTo>
                    <a:pt x="719" y="1232"/>
                    <a:pt x="732" y="1260"/>
                    <a:pt x="743" y="1283"/>
                  </a:cubicBezTo>
                  <a:cubicBezTo>
                    <a:pt x="757" y="1313"/>
                    <a:pt x="771" y="1343"/>
                    <a:pt x="779" y="1384"/>
                  </a:cubicBezTo>
                  <a:cubicBezTo>
                    <a:pt x="783" y="1406"/>
                    <a:pt x="788" y="1448"/>
                    <a:pt x="779" y="1498"/>
                  </a:cubicBezTo>
                  <a:cubicBezTo>
                    <a:pt x="764" y="1578"/>
                    <a:pt x="721" y="1630"/>
                    <a:pt x="685" y="1674"/>
                  </a:cubicBezTo>
                  <a:cubicBezTo>
                    <a:pt x="655" y="1710"/>
                    <a:pt x="624" y="1739"/>
                    <a:pt x="597" y="1760"/>
                  </a:cubicBezTo>
                  <a:cubicBezTo>
                    <a:pt x="585" y="1776"/>
                    <a:pt x="568" y="1785"/>
                    <a:pt x="553" y="1782"/>
                  </a:cubicBezTo>
                  <a:cubicBezTo>
                    <a:pt x="550" y="1781"/>
                    <a:pt x="545" y="1780"/>
                    <a:pt x="540" y="17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-3175" y="1908175"/>
              <a:ext cx="488950" cy="781050"/>
            </a:xfrm>
            <a:custGeom>
              <a:avLst/>
              <a:gdLst>
                <a:gd name="T0" fmla="*/ 74 w 750"/>
                <a:gd name="T1" fmla="*/ 1198 h 1201"/>
                <a:gd name="T2" fmla="*/ 22 w 750"/>
                <a:gd name="T3" fmla="*/ 1073 h 1201"/>
                <a:gd name="T4" fmla="*/ 6 w 750"/>
                <a:gd name="T5" fmla="*/ 869 h 1201"/>
                <a:gd name="T6" fmla="*/ 22 w 750"/>
                <a:gd name="T7" fmla="*/ 749 h 1201"/>
                <a:gd name="T8" fmla="*/ 118 w 750"/>
                <a:gd name="T9" fmla="*/ 373 h 1201"/>
                <a:gd name="T10" fmla="*/ 220 w 750"/>
                <a:gd name="T11" fmla="*/ 191 h 1201"/>
                <a:gd name="T12" fmla="*/ 384 w 750"/>
                <a:gd name="T13" fmla="*/ 45 h 1201"/>
                <a:gd name="T14" fmla="*/ 534 w 750"/>
                <a:gd name="T15" fmla="*/ 3 h 1201"/>
                <a:gd name="T16" fmla="*/ 750 w 750"/>
                <a:gd name="T17" fmla="*/ 147 h 1201"/>
                <a:gd name="T18" fmla="*/ 510 w 750"/>
                <a:gd name="T19" fmla="*/ 155 h 1201"/>
                <a:gd name="T20" fmla="*/ 430 w 750"/>
                <a:gd name="T21" fmla="*/ 201 h 1201"/>
                <a:gd name="T22" fmla="*/ 218 w 750"/>
                <a:gd name="T23" fmla="*/ 441 h 1201"/>
                <a:gd name="T24" fmla="*/ 130 w 750"/>
                <a:gd name="T25" fmla="*/ 637 h 1201"/>
                <a:gd name="T26" fmla="*/ 74 w 750"/>
                <a:gd name="T27" fmla="*/ 927 h 1201"/>
                <a:gd name="T28" fmla="*/ 71 w 750"/>
                <a:gd name="T29" fmla="*/ 1070 h 1201"/>
                <a:gd name="T30" fmla="*/ 73 w 750"/>
                <a:gd name="T31" fmla="*/ 1142 h 1201"/>
                <a:gd name="T32" fmla="*/ 74 w 750"/>
                <a:gd name="T33" fmla="*/ 1198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0" h="1201">
                  <a:moveTo>
                    <a:pt x="74" y="1198"/>
                  </a:moveTo>
                  <a:cubicBezTo>
                    <a:pt x="45" y="1148"/>
                    <a:pt x="30" y="1104"/>
                    <a:pt x="22" y="1073"/>
                  </a:cubicBezTo>
                  <a:cubicBezTo>
                    <a:pt x="0" y="990"/>
                    <a:pt x="3" y="921"/>
                    <a:pt x="6" y="869"/>
                  </a:cubicBezTo>
                  <a:cubicBezTo>
                    <a:pt x="9" y="819"/>
                    <a:pt x="16" y="777"/>
                    <a:pt x="22" y="749"/>
                  </a:cubicBezTo>
                  <a:cubicBezTo>
                    <a:pt x="30" y="652"/>
                    <a:pt x="53" y="518"/>
                    <a:pt x="118" y="373"/>
                  </a:cubicBezTo>
                  <a:cubicBezTo>
                    <a:pt x="150" y="302"/>
                    <a:pt x="186" y="241"/>
                    <a:pt x="220" y="191"/>
                  </a:cubicBezTo>
                  <a:cubicBezTo>
                    <a:pt x="245" y="154"/>
                    <a:pt x="297" y="90"/>
                    <a:pt x="384" y="45"/>
                  </a:cubicBezTo>
                  <a:cubicBezTo>
                    <a:pt x="422" y="25"/>
                    <a:pt x="472" y="0"/>
                    <a:pt x="534" y="3"/>
                  </a:cubicBezTo>
                  <a:cubicBezTo>
                    <a:pt x="660" y="9"/>
                    <a:pt x="738" y="128"/>
                    <a:pt x="750" y="147"/>
                  </a:cubicBezTo>
                  <a:cubicBezTo>
                    <a:pt x="710" y="135"/>
                    <a:pt x="614" y="113"/>
                    <a:pt x="510" y="155"/>
                  </a:cubicBezTo>
                  <a:cubicBezTo>
                    <a:pt x="477" y="168"/>
                    <a:pt x="451" y="185"/>
                    <a:pt x="430" y="201"/>
                  </a:cubicBezTo>
                  <a:cubicBezTo>
                    <a:pt x="370" y="248"/>
                    <a:pt x="288" y="326"/>
                    <a:pt x="218" y="441"/>
                  </a:cubicBezTo>
                  <a:cubicBezTo>
                    <a:pt x="174" y="513"/>
                    <a:pt x="147" y="581"/>
                    <a:pt x="130" y="637"/>
                  </a:cubicBezTo>
                  <a:cubicBezTo>
                    <a:pt x="117" y="679"/>
                    <a:pt x="83" y="785"/>
                    <a:pt x="74" y="927"/>
                  </a:cubicBezTo>
                  <a:cubicBezTo>
                    <a:pt x="70" y="988"/>
                    <a:pt x="68" y="1032"/>
                    <a:pt x="71" y="1070"/>
                  </a:cubicBezTo>
                  <a:cubicBezTo>
                    <a:pt x="70" y="1099"/>
                    <a:pt x="71" y="1126"/>
                    <a:pt x="73" y="1142"/>
                  </a:cubicBezTo>
                  <a:cubicBezTo>
                    <a:pt x="76" y="1172"/>
                    <a:pt x="76" y="1201"/>
                    <a:pt x="74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41338" y="2735263"/>
              <a:ext cx="123825" cy="90488"/>
            </a:xfrm>
            <a:custGeom>
              <a:avLst/>
              <a:gdLst>
                <a:gd name="T0" fmla="*/ 0 w 190"/>
                <a:gd name="T1" fmla="*/ 14 h 139"/>
                <a:gd name="T2" fmla="*/ 85 w 190"/>
                <a:gd name="T3" fmla="*/ 41 h 139"/>
                <a:gd name="T4" fmla="*/ 189 w 190"/>
                <a:gd name="T5" fmla="*/ 139 h 139"/>
                <a:gd name="T6" fmla="*/ 174 w 190"/>
                <a:gd name="T7" fmla="*/ 74 h 139"/>
                <a:gd name="T8" fmla="*/ 0 w 190"/>
                <a:gd name="T9" fmla="*/ 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9">
                  <a:moveTo>
                    <a:pt x="0" y="14"/>
                  </a:moveTo>
                  <a:cubicBezTo>
                    <a:pt x="21" y="17"/>
                    <a:pt x="52" y="24"/>
                    <a:pt x="85" y="41"/>
                  </a:cubicBezTo>
                  <a:cubicBezTo>
                    <a:pt x="144" y="71"/>
                    <a:pt x="175" y="117"/>
                    <a:pt x="189" y="139"/>
                  </a:cubicBezTo>
                  <a:cubicBezTo>
                    <a:pt x="190" y="107"/>
                    <a:pt x="181" y="85"/>
                    <a:pt x="174" y="74"/>
                  </a:cubicBezTo>
                  <a:cubicBezTo>
                    <a:pt x="145" y="24"/>
                    <a:pt x="76" y="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8738" y="2419350"/>
              <a:ext cx="455613" cy="628650"/>
            </a:xfrm>
            <a:custGeom>
              <a:avLst/>
              <a:gdLst>
                <a:gd name="T0" fmla="*/ 690 w 702"/>
                <a:gd name="T1" fmla="*/ 705 h 967"/>
                <a:gd name="T2" fmla="*/ 608 w 702"/>
                <a:gd name="T3" fmla="*/ 686 h 967"/>
                <a:gd name="T4" fmla="*/ 481 w 702"/>
                <a:gd name="T5" fmla="*/ 709 h 967"/>
                <a:gd name="T6" fmla="*/ 377 w 702"/>
                <a:gd name="T7" fmla="*/ 746 h 967"/>
                <a:gd name="T8" fmla="*/ 241 w 702"/>
                <a:gd name="T9" fmla="*/ 820 h 967"/>
                <a:gd name="T10" fmla="*/ 160 w 702"/>
                <a:gd name="T11" fmla="*/ 837 h 967"/>
                <a:gd name="T12" fmla="*/ 134 w 702"/>
                <a:gd name="T13" fmla="*/ 825 h 967"/>
                <a:gd name="T14" fmla="*/ 118 w 702"/>
                <a:gd name="T15" fmla="*/ 772 h 967"/>
                <a:gd name="T16" fmla="*/ 101 w 702"/>
                <a:gd name="T17" fmla="*/ 553 h 967"/>
                <a:gd name="T18" fmla="*/ 89 w 702"/>
                <a:gd name="T19" fmla="*/ 324 h 967"/>
                <a:gd name="T20" fmla="*/ 100 w 702"/>
                <a:gd name="T21" fmla="*/ 150 h 967"/>
                <a:gd name="T22" fmla="*/ 156 w 702"/>
                <a:gd name="T23" fmla="*/ 42 h 967"/>
                <a:gd name="T24" fmla="*/ 197 w 702"/>
                <a:gd name="T25" fmla="*/ 1 h 967"/>
                <a:gd name="T26" fmla="*/ 168 w 702"/>
                <a:gd name="T27" fmla="*/ 2 h 967"/>
                <a:gd name="T28" fmla="*/ 86 w 702"/>
                <a:gd name="T29" fmla="*/ 49 h 967"/>
                <a:gd name="T30" fmla="*/ 48 w 702"/>
                <a:gd name="T31" fmla="*/ 142 h 967"/>
                <a:gd name="T32" fmla="*/ 34 w 702"/>
                <a:gd name="T33" fmla="*/ 266 h 967"/>
                <a:gd name="T34" fmla="*/ 26 w 702"/>
                <a:gd name="T35" fmla="*/ 548 h 967"/>
                <a:gd name="T36" fmla="*/ 13 w 702"/>
                <a:gd name="T37" fmla="*/ 802 h 967"/>
                <a:gd name="T38" fmla="*/ 21 w 702"/>
                <a:gd name="T39" fmla="*/ 912 h 967"/>
                <a:gd name="T40" fmla="*/ 36 w 702"/>
                <a:gd name="T41" fmla="*/ 932 h 967"/>
                <a:gd name="T42" fmla="*/ 80 w 702"/>
                <a:gd name="T43" fmla="*/ 957 h 967"/>
                <a:gd name="T44" fmla="*/ 165 w 702"/>
                <a:gd name="T45" fmla="*/ 958 h 967"/>
                <a:gd name="T46" fmla="*/ 250 w 702"/>
                <a:gd name="T47" fmla="*/ 928 h 967"/>
                <a:gd name="T48" fmla="*/ 381 w 702"/>
                <a:gd name="T49" fmla="*/ 853 h 967"/>
                <a:gd name="T50" fmla="*/ 578 w 702"/>
                <a:gd name="T51" fmla="*/ 757 h 967"/>
                <a:gd name="T52" fmla="*/ 702 w 702"/>
                <a:gd name="T53" fmla="*/ 718 h 967"/>
                <a:gd name="T54" fmla="*/ 690 w 702"/>
                <a:gd name="T55" fmla="*/ 705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2" h="967">
                  <a:moveTo>
                    <a:pt x="690" y="705"/>
                  </a:moveTo>
                  <a:cubicBezTo>
                    <a:pt x="668" y="686"/>
                    <a:pt x="639" y="685"/>
                    <a:pt x="608" y="686"/>
                  </a:cubicBezTo>
                  <a:cubicBezTo>
                    <a:pt x="551" y="690"/>
                    <a:pt x="506" y="702"/>
                    <a:pt x="481" y="709"/>
                  </a:cubicBezTo>
                  <a:cubicBezTo>
                    <a:pt x="429" y="724"/>
                    <a:pt x="390" y="741"/>
                    <a:pt x="377" y="746"/>
                  </a:cubicBezTo>
                  <a:cubicBezTo>
                    <a:pt x="341" y="762"/>
                    <a:pt x="294" y="785"/>
                    <a:pt x="241" y="820"/>
                  </a:cubicBezTo>
                  <a:cubicBezTo>
                    <a:pt x="229" y="827"/>
                    <a:pt x="196" y="845"/>
                    <a:pt x="160" y="837"/>
                  </a:cubicBezTo>
                  <a:cubicBezTo>
                    <a:pt x="144" y="833"/>
                    <a:pt x="136" y="827"/>
                    <a:pt x="134" y="825"/>
                  </a:cubicBezTo>
                  <a:cubicBezTo>
                    <a:pt x="114" y="807"/>
                    <a:pt x="118" y="776"/>
                    <a:pt x="118" y="772"/>
                  </a:cubicBezTo>
                  <a:cubicBezTo>
                    <a:pt x="111" y="685"/>
                    <a:pt x="105" y="611"/>
                    <a:pt x="101" y="553"/>
                  </a:cubicBezTo>
                  <a:cubicBezTo>
                    <a:pt x="101" y="553"/>
                    <a:pt x="97" y="493"/>
                    <a:pt x="89" y="324"/>
                  </a:cubicBezTo>
                  <a:cubicBezTo>
                    <a:pt x="85" y="241"/>
                    <a:pt x="84" y="201"/>
                    <a:pt x="100" y="150"/>
                  </a:cubicBezTo>
                  <a:cubicBezTo>
                    <a:pt x="118" y="90"/>
                    <a:pt x="147" y="53"/>
                    <a:pt x="156" y="42"/>
                  </a:cubicBezTo>
                  <a:cubicBezTo>
                    <a:pt x="171" y="24"/>
                    <a:pt x="186" y="10"/>
                    <a:pt x="197" y="1"/>
                  </a:cubicBezTo>
                  <a:cubicBezTo>
                    <a:pt x="190" y="0"/>
                    <a:pt x="180" y="0"/>
                    <a:pt x="168" y="2"/>
                  </a:cubicBezTo>
                  <a:cubicBezTo>
                    <a:pt x="122" y="10"/>
                    <a:pt x="94" y="41"/>
                    <a:pt x="86" y="49"/>
                  </a:cubicBezTo>
                  <a:cubicBezTo>
                    <a:pt x="77" y="59"/>
                    <a:pt x="62" y="80"/>
                    <a:pt x="48" y="142"/>
                  </a:cubicBezTo>
                  <a:cubicBezTo>
                    <a:pt x="33" y="209"/>
                    <a:pt x="34" y="261"/>
                    <a:pt x="34" y="266"/>
                  </a:cubicBezTo>
                  <a:cubicBezTo>
                    <a:pt x="37" y="360"/>
                    <a:pt x="28" y="454"/>
                    <a:pt x="26" y="548"/>
                  </a:cubicBezTo>
                  <a:cubicBezTo>
                    <a:pt x="25" y="608"/>
                    <a:pt x="22" y="695"/>
                    <a:pt x="13" y="802"/>
                  </a:cubicBezTo>
                  <a:cubicBezTo>
                    <a:pt x="11" y="811"/>
                    <a:pt x="0" y="873"/>
                    <a:pt x="21" y="912"/>
                  </a:cubicBezTo>
                  <a:cubicBezTo>
                    <a:pt x="27" y="923"/>
                    <a:pt x="36" y="932"/>
                    <a:pt x="36" y="932"/>
                  </a:cubicBezTo>
                  <a:cubicBezTo>
                    <a:pt x="39" y="935"/>
                    <a:pt x="53" y="949"/>
                    <a:pt x="80" y="957"/>
                  </a:cubicBezTo>
                  <a:cubicBezTo>
                    <a:pt x="91" y="960"/>
                    <a:pt x="118" y="967"/>
                    <a:pt x="165" y="958"/>
                  </a:cubicBezTo>
                  <a:cubicBezTo>
                    <a:pt x="204" y="951"/>
                    <a:pt x="231" y="937"/>
                    <a:pt x="250" y="928"/>
                  </a:cubicBezTo>
                  <a:cubicBezTo>
                    <a:pt x="311" y="897"/>
                    <a:pt x="348" y="873"/>
                    <a:pt x="381" y="853"/>
                  </a:cubicBezTo>
                  <a:cubicBezTo>
                    <a:pt x="407" y="837"/>
                    <a:pt x="483" y="793"/>
                    <a:pt x="578" y="757"/>
                  </a:cubicBezTo>
                  <a:cubicBezTo>
                    <a:pt x="629" y="738"/>
                    <a:pt x="673" y="726"/>
                    <a:pt x="702" y="718"/>
                  </a:cubicBezTo>
                  <a:cubicBezTo>
                    <a:pt x="700" y="715"/>
                    <a:pt x="696" y="710"/>
                    <a:pt x="6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90102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Google Shape;26;p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97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75975" y="1408290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6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04931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9" r:id="rId4"/>
    <p:sldLayoutId id="2147483676" r:id="rId5"/>
    <p:sldLayoutId id="2147483672" r:id="rId6"/>
    <p:sldLayoutId id="2147483677" r:id="rId7"/>
    <p:sldLayoutId id="2147483675" r:id="rId8"/>
    <p:sldLayoutId id="2147483673" r:id="rId9"/>
    <p:sldLayoutId id="2147483652" r:id="rId10"/>
    <p:sldLayoutId id="2147483654" r:id="rId11"/>
    <p:sldLayoutId id="2147483655" r:id="rId12"/>
    <p:sldLayoutId id="2147483674" r:id="rId13"/>
    <p:sldLayoutId id="2147483657" r:id="rId1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70E8-0A4E-42B7-BB80-9BC74560501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532A-9D2E-41FC-B1A1-0AB377313104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1408290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3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04931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1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bbble.com/shots/3104910-Healt-Care-Icons-S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Plantilla powerpoint de Obstetricia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10</a:t>
            </a:fld>
            <a:endParaRPr lang="es-PE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Etapas del desarrollo de feto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668888" y="1581818"/>
            <a:ext cx="1749777" cy="2135579"/>
            <a:chOff x="8229600" y="2025650"/>
            <a:chExt cx="914400" cy="1116013"/>
          </a:xfrm>
        </p:grpSpPr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469313" y="2025650"/>
              <a:ext cx="458788" cy="863600"/>
            </a:xfrm>
            <a:custGeom>
              <a:avLst/>
              <a:gdLst>
                <a:gd name="T0" fmla="*/ 147 w 707"/>
                <a:gd name="T1" fmla="*/ 272 h 1327"/>
                <a:gd name="T2" fmla="*/ 134 w 707"/>
                <a:gd name="T3" fmla="*/ 386 h 1327"/>
                <a:gd name="T4" fmla="*/ 106 w 707"/>
                <a:gd name="T5" fmla="*/ 549 h 1327"/>
                <a:gd name="T6" fmla="*/ 63 w 707"/>
                <a:gd name="T7" fmla="*/ 748 h 1327"/>
                <a:gd name="T8" fmla="*/ 7 w 707"/>
                <a:gd name="T9" fmla="*/ 915 h 1327"/>
                <a:gd name="T10" fmla="*/ 16 w 707"/>
                <a:gd name="T11" fmla="*/ 1037 h 1327"/>
                <a:gd name="T12" fmla="*/ 76 w 707"/>
                <a:gd name="T13" fmla="*/ 1154 h 1327"/>
                <a:gd name="T14" fmla="*/ 294 w 707"/>
                <a:gd name="T15" fmla="*/ 1298 h 1327"/>
                <a:gd name="T16" fmla="*/ 600 w 707"/>
                <a:gd name="T17" fmla="*/ 1195 h 1327"/>
                <a:gd name="T18" fmla="*/ 707 w 707"/>
                <a:gd name="T19" fmla="*/ 1045 h 1327"/>
                <a:gd name="T20" fmla="*/ 628 w 707"/>
                <a:gd name="T21" fmla="*/ 551 h 1327"/>
                <a:gd name="T22" fmla="*/ 605 w 707"/>
                <a:gd name="T23" fmla="*/ 466 h 1327"/>
                <a:gd name="T24" fmla="*/ 587 w 707"/>
                <a:gd name="T25" fmla="*/ 313 h 1327"/>
                <a:gd name="T26" fmla="*/ 515 w 707"/>
                <a:gd name="T27" fmla="*/ 82 h 1327"/>
                <a:gd name="T28" fmla="*/ 329 w 707"/>
                <a:gd name="T29" fmla="*/ 8 h 1327"/>
                <a:gd name="T30" fmla="*/ 219 w 707"/>
                <a:gd name="T31" fmla="*/ 50 h 1327"/>
                <a:gd name="T32" fmla="*/ 138 w 707"/>
                <a:gd name="T33" fmla="*/ 153 h 1327"/>
                <a:gd name="T34" fmla="*/ 129 w 707"/>
                <a:gd name="T35" fmla="*/ 211 h 1327"/>
                <a:gd name="T36" fmla="*/ 147 w 707"/>
                <a:gd name="T37" fmla="*/ 272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7" h="1327">
                  <a:moveTo>
                    <a:pt x="147" y="272"/>
                  </a:moveTo>
                  <a:cubicBezTo>
                    <a:pt x="144" y="300"/>
                    <a:pt x="141" y="339"/>
                    <a:pt x="134" y="386"/>
                  </a:cubicBezTo>
                  <a:cubicBezTo>
                    <a:pt x="132" y="403"/>
                    <a:pt x="125" y="452"/>
                    <a:pt x="106" y="549"/>
                  </a:cubicBezTo>
                  <a:cubicBezTo>
                    <a:pt x="84" y="661"/>
                    <a:pt x="73" y="716"/>
                    <a:pt x="63" y="748"/>
                  </a:cubicBezTo>
                  <a:cubicBezTo>
                    <a:pt x="34" y="835"/>
                    <a:pt x="13" y="848"/>
                    <a:pt x="7" y="915"/>
                  </a:cubicBezTo>
                  <a:cubicBezTo>
                    <a:pt x="0" y="977"/>
                    <a:pt x="12" y="1023"/>
                    <a:pt x="16" y="1037"/>
                  </a:cubicBezTo>
                  <a:cubicBezTo>
                    <a:pt x="32" y="1096"/>
                    <a:pt x="61" y="1134"/>
                    <a:pt x="76" y="1154"/>
                  </a:cubicBezTo>
                  <a:cubicBezTo>
                    <a:pt x="99" y="1184"/>
                    <a:pt x="170" y="1276"/>
                    <a:pt x="294" y="1298"/>
                  </a:cubicBezTo>
                  <a:cubicBezTo>
                    <a:pt x="452" y="1327"/>
                    <a:pt x="573" y="1219"/>
                    <a:pt x="600" y="1195"/>
                  </a:cubicBezTo>
                  <a:cubicBezTo>
                    <a:pt x="660" y="1141"/>
                    <a:pt x="691" y="1082"/>
                    <a:pt x="707" y="1045"/>
                  </a:cubicBezTo>
                  <a:cubicBezTo>
                    <a:pt x="673" y="743"/>
                    <a:pt x="647" y="611"/>
                    <a:pt x="628" y="551"/>
                  </a:cubicBezTo>
                  <a:cubicBezTo>
                    <a:pt x="625" y="542"/>
                    <a:pt x="615" y="511"/>
                    <a:pt x="605" y="466"/>
                  </a:cubicBezTo>
                  <a:cubicBezTo>
                    <a:pt x="592" y="402"/>
                    <a:pt x="588" y="348"/>
                    <a:pt x="587" y="313"/>
                  </a:cubicBezTo>
                  <a:cubicBezTo>
                    <a:pt x="563" y="236"/>
                    <a:pt x="539" y="159"/>
                    <a:pt x="515" y="82"/>
                  </a:cubicBezTo>
                  <a:cubicBezTo>
                    <a:pt x="504" y="70"/>
                    <a:pt x="432" y="0"/>
                    <a:pt x="329" y="8"/>
                  </a:cubicBezTo>
                  <a:cubicBezTo>
                    <a:pt x="319" y="9"/>
                    <a:pt x="269" y="14"/>
                    <a:pt x="219" y="50"/>
                  </a:cubicBezTo>
                  <a:cubicBezTo>
                    <a:pt x="205" y="59"/>
                    <a:pt x="159" y="93"/>
                    <a:pt x="138" y="153"/>
                  </a:cubicBezTo>
                  <a:cubicBezTo>
                    <a:pt x="134" y="165"/>
                    <a:pt x="127" y="185"/>
                    <a:pt x="129" y="211"/>
                  </a:cubicBezTo>
                  <a:cubicBezTo>
                    <a:pt x="130" y="239"/>
                    <a:pt x="140" y="261"/>
                    <a:pt x="147" y="272"/>
                  </a:cubicBezTo>
                  <a:close/>
                </a:path>
              </a:pathLst>
            </a:custGeom>
            <a:solidFill>
              <a:srgbClr val="F05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8264525" y="2890838"/>
              <a:ext cx="814388" cy="180975"/>
            </a:xfrm>
            <a:custGeom>
              <a:avLst/>
              <a:gdLst>
                <a:gd name="T0" fmla="*/ 6 w 1253"/>
                <a:gd name="T1" fmla="*/ 146 h 280"/>
                <a:gd name="T2" fmla="*/ 41 w 1253"/>
                <a:gd name="T3" fmla="*/ 112 h 280"/>
                <a:gd name="T4" fmla="*/ 76 w 1253"/>
                <a:gd name="T5" fmla="*/ 90 h 280"/>
                <a:gd name="T6" fmla="*/ 164 w 1253"/>
                <a:gd name="T7" fmla="*/ 47 h 280"/>
                <a:gd name="T8" fmla="*/ 155 w 1253"/>
                <a:gd name="T9" fmla="*/ 49 h 280"/>
                <a:gd name="T10" fmla="*/ 332 w 1253"/>
                <a:gd name="T11" fmla="*/ 0 h 280"/>
                <a:gd name="T12" fmla="*/ 414 w 1253"/>
                <a:gd name="T13" fmla="*/ 71 h 280"/>
                <a:gd name="T14" fmla="*/ 685 w 1253"/>
                <a:gd name="T15" fmla="*/ 129 h 280"/>
                <a:gd name="T16" fmla="*/ 784 w 1253"/>
                <a:gd name="T17" fmla="*/ 107 h 280"/>
                <a:gd name="T18" fmla="*/ 869 w 1253"/>
                <a:gd name="T19" fmla="*/ 70 h 280"/>
                <a:gd name="T20" fmla="*/ 935 w 1253"/>
                <a:gd name="T21" fmla="*/ 5 h 280"/>
                <a:gd name="T22" fmla="*/ 1059 w 1253"/>
                <a:gd name="T23" fmla="*/ 27 h 280"/>
                <a:gd name="T24" fmla="*/ 1165 w 1253"/>
                <a:gd name="T25" fmla="*/ 62 h 280"/>
                <a:gd name="T26" fmla="*/ 1231 w 1253"/>
                <a:gd name="T27" fmla="*/ 100 h 280"/>
                <a:gd name="T28" fmla="*/ 1253 w 1253"/>
                <a:gd name="T29" fmla="*/ 139 h 280"/>
                <a:gd name="T30" fmla="*/ 1122 w 1253"/>
                <a:gd name="T31" fmla="*/ 225 h 280"/>
                <a:gd name="T32" fmla="*/ 895 w 1253"/>
                <a:gd name="T33" fmla="*/ 275 h 280"/>
                <a:gd name="T34" fmla="*/ 619 w 1253"/>
                <a:gd name="T35" fmla="*/ 247 h 280"/>
                <a:gd name="T36" fmla="*/ 403 w 1253"/>
                <a:gd name="T37" fmla="*/ 255 h 280"/>
                <a:gd name="T38" fmla="*/ 193 w 1253"/>
                <a:gd name="T39" fmla="*/ 256 h 280"/>
                <a:gd name="T40" fmla="*/ 6 w 1253"/>
                <a:gd name="T41" fmla="*/ 14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3" h="280">
                  <a:moveTo>
                    <a:pt x="6" y="146"/>
                  </a:moveTo>
                  <a:cubicBezTo>
                    <a:pt x="8" y="137"/>
                    <a:pt x="19" y="128"/>
                    <a:pt x="41" y="112"/>
                  </a:cubicBezTo>
                  <a:cubicBezTo>
                    <a:pt x="53" y="103"/>
                    <a:pt x="64" y="97"/>
                    <a:pt x="76" y="90"/>
                  </a:cubicBezTo>
                  <a:cubicBezTo>
                    <a:pt x="125" y="63"/>
                    <a:pt x="165" y="49"/>
                    <a:pt x="164" y="47"/>
                  </a:cubicBezTo>
                  <a:cubicBezTo>
                    <a:pt x="164" y="46"/>
                    <a:pt x="155" y="49"/>
                    <a:pt x="155" y="49"/>
                  </a:cubicBezTo>
                  <a:cubicBezTo>
                    <a:pt x="155" y="49"/>
                    <a:pt x="225" y="30"/>
                    <a:pt x="332" y="0"/>
                  </a:cubicBezTo>
                  <a:cubicBezTo>
                    <a:pt x="363" y="36"/>
                    <a:pt x="393" y="58"/>
                    <a:pt x="414" y="71"/>
                  </a:cubicBezTo>
                  <a:cubicBezTo>
                    <a:pt x="527" y="143"/>
                    <a:pt x="645" y="133"/>
                    <a:pt x="685" y="129"/>
                  </a:cubicBezTo>
                  <a:cubicBezTo>
                    <a:pt x="728" y="124"/>
                    <a:pt x="762" y="115"/>
                    <a:pt x="784" y="107"/>
                  </a:cubicBezTo>
                  <a:cubicBezTo>
                    <a:pt x="804" y="103"/>
                    <a:pt x="836" y="92"/>
                    <a:pt x="869" y="70"/>
                  </a:cubicBezTo>
                  <a:cubicBezTo>
                    <a:pt x="902" y="47"/>
                    <a:pt x="923" y="22"/>
                    <a:pt x="935" y="5"/>
                  </a:cubicBezTo>
                  <a:cubicBezTo>
                    <a:pt x="986" y="11"/>
                    <a:pt x="1028" y="20"/>
                    <a:pt x="1059" y="27"/>
                  </a:cubicBezTo>
                  <a:cubicBezTo>
                    <a:pt x="1087" y="34"/>
                    <a:pt x="1113" y="44"/>
                    <a:pt x="1165" y="62"/>
                  </a:cubicBezTo>
                  <a:cubicBezTo>
                    <a:pt x="1192" y="72"/>
                    <a:pt x="1213" y="80"/>
                    <a:pt x="1231" y="100"/>
                  </a:cubicBezTo>
                  <a:cubicBezTo>
                    <a:pt x="1243" y="114"/>
                    <a:pt x="1249" y="129"/>
                    <a:pt x="1253" y="139"/>
                  </a:cubicBezTo>
                  <a:cubicBezTo>
                    <a:pt x="1225" y="164"/>
                    <a:pt x="1181" y="197"/>
                    <a:pt x="1122" y="225"/>
                  </a:cubicBezTo>
                  <a:cubicBezTo>
                    <a:pt x="1104" y="233"/>
                    <a:pt x="1022" y="270"/>
                    <a:pt x="895" y="275"/>
                  </a:cubicBezTo>
                  <a:cubicBezTo>
                    <a:pt x="776" y="280"/>
                    <a:pt x="772" y="252"/>
                    <a:pt x="619" y="247"/>
                  </a:cubicBezTo>
                  <a:cubicBezTo>
                    <a:pt x="580" y="246"/>
                    <a:pt x="521" y="249"/>
                    <a:pt x="403" y="255"/>
                  </a:cubicBezTo>
                  <a:cubicBezTo>
                    <a:pt x="260" y="262"/>
                    <a:pt x="240" y="266"/>
                    <a:pt x="193" y="256"/>
                  </a:cubicBezTo>
                  <a:cubicBezTo>
                    <a:pt x="88" y="235"/>
                    <a:pt x="0" y="176"/>
                    <a:pt x="6" y="146"/>
                  </a:cubicBezTo>
                  <a:close/>
                </a:path>
              </a:pathLst>
            </a:custGeom>
            <a:solidFill>
              <a:srgbClr val="15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8416925" y="2954338"/>
              <a:ext cx="692150" cy="187325"/>
            </a:xfrm>
            <a:custGeom>
              <a:avLst/>
              <a:gdLst>
                <a:gd name="T0" fmla="*/ 249 w 1065"/>
                <a:gd name="T1" fmla="*/ 59 h 290"/>
                <a:gd name="T2" fmla="*/ 216 w 1065"/>
                <a:gd name="T3" fmla="*/ 85 h 290"/>
                <a:gd name="T4" fmla="*/ 148 w 1065"/>
                <a:gd name="T5" fmla="*/ 121 h 290"/>
                <a:gd name="T6" fmla="*/ 51 w 1065"/>
                <a:gd name="T7" fmla="*/ 143 h 290"/>
                <a:gd name="T8" fmla="*/ 7 w 1065"/>
                <a:gd name="T9" fmla="*/ 173 h 290"/>
                <a:gd name="T10" fmla="*/ 4 w 1065"/>
                <a:gd name="T11" fmla="*/ 191 h 290"/>
                <a:gd name="T12" fmla="*/ 18 w 1065"/>
                <a:gd name="T13" fmla="*/ 200 h 290"/>
                <a:gd name="T14" fmla="*/ 62 w 1065"/>
                <a:gd name="T15" fmla="*/ 203 h 290"/>
                <a:gd name="T16" fmla="*/ 137 w 1065"/>
                <a:gd name="T17" fmla="*/ 192 h 290"/>
                <a:gd name="T18" fmla="*/ 236 w 1065"/>
                <a:gd name="T19" fmla="*/ 181 h 290"/>
                <a:gd name="T20" fmla="*/ 287 w 1065"/>
                <a:gd name="T21" fmla="*/ 181 h 290"/>
                <a:gd name="T22" fmla="*/ 392 w 1065"/>
                <a:gd name="T23" fmla="*/ 208 h 290"/>
                <a:gd name="T24" fmla="*/ 461 w 1065"/>
                <a:gd name="T25" fmla="*/ 229 h 290"/>
                <a:gd name="T26" fmla="*/ 568 w 1065"/>
                <a:gd name="T27" fmla="*/ 254 h 290"/>
                <a:gd name="T28" fmla="*/ 729 w 1065"/>
                <a:gd name="T29" fmla="*/ 279 h 290"/>
                <a:gd name="T30" fmla="*/ 935 w 1065"/>
                <a:gd name="T31" fmla="*/ 267 h 290"/>
                <a:gd name="T32" fmla="*/ 1037 w 1065"/>
                <a:gd name="T33" fmla="*/ 203 h 290"/>
                <a:gd name="T34" fmla="*/ 1049 w 1065"/>
                <a:gd name="T35" fmla="*/ 90 h 290"/>
                <a:gd name="T36" fmla="*/ 1020 w 1065"/>
                <a:gd name="T37" fmla="*/ 26 h 290"/>
                <a:gd name="T38" fmla="*/ 1004 w 1065"/>
                <a:gd name="T39" fmla="*/ 5 h 290"/>
                <a:gd name="T40" fmla="*/ 957 w 1065"/>
                <a:gd name="T41" fmla="*/ 2 h 290"/>
                <a:gd name="T42" fmla="*/ 899 w 1065"/>
                <a:gd name="T43" fmla="*/ 23 h 290"/>
                <a:gd name="T44" fmla="*/ 861 w 1065"/>
                <a:gd name="T45" fmla="*/ 65 h 290"/>
                <a:gd name="T46" fmla="*/ 802 w 1065"/>
                <a:gd name="T47" fmla="*/ 105 h 290"/>
                <a:gd name="T48" fmla="*/ 746 w 1065"/>
                <a:gd name="T49" fmla="*/ 120 h 290"/>
                <a:gd name="T50" fmla="*/ 579 w 1065"/>
                <a:gd name="T51" fmla="*/ 122 h 290"/>
                <a:gd name="T52" fmla="*/ 432 w 1065"/>
                <a:gd name="T53" fmla="*/ 106 h 290"/>
                <a:gd name="T54" fmla="*/ 380 w 1065"/>
                <a:gd name="T55" fmla="*/ 94 h 290"/>
                <a:gd name="T56" fmla="*/ 340 w 1065"/>
                <a:gd name="T57" fmla="*/ 81 h 290"/>
                <a:gd name="T58" fmla="*/ 311 w 1065"/>
                <a:gd name="T59" fmla="*/ 59 h 290"/>
                <a:gd name="T60" fmla="*/ 249 w 1065"/>
                <a:gd name="T61" fmla="*/ 5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5" h="290">
                  <a:moveTo>
                    <a:pt x="249" y="59"/>
                  </a:moveTo>
                  <a:cubicBezTo>
                    <a:pt x="241" y="66"/>
                    <a:pt x="230" y="76"/>
                    <a:pt x="216" y="85"/>
                  </a:cubicBezTo>
                  <a:cubicBezTo>
                    <a:pt x="183" y="108"/>
                    <a:pt x="154" y="119"/>
                    <a:pt x="148" y="121"/>
                  </a:cubicBezTo>
                  <a:cubicBezTo>
                    <a:pt x="102" y="137"/>
                    <a:pt x="88" y="126"/>
                    <a:pt x="51" y="143"/>
                  </a:cubicBezTo>
                  <a:cubicBezTo>
                    <a:pt x="31" y="153"/>
                    <a:pt x="16" y="164"/>
                    <a:pt x="7" y="173"/>
                  </a:cubicBezTo>
                  <a:cubicBezTo>
                    <a:pt x="6" y="174"/>
                    <a:pt x="0" y="184"/>
                    <a:pt x="4" y="191"/>
                  </a:cubicBezTo>
                  <a:cubicBezTo>
                    <a:pt x="7" y="196"/>
                    <a:pt x="12" y="198"/>
                    <a:pt x="18" y="200"/>
                  </a:cubicBezTo>
                  <a:cubicBezTo>
                    <a:pt x="44" y="206"/>
                    <a:pt x="62" y="203"/>
                    <a:pt x="62" y="203"/>
                  </a:cubicBezTo>
                  <a:cubicBezTo>
                    <a:pt x="87" y="198"/>
                    <a:pt x="112" y="196"/>
                    <a:pt x="137" y="192"/>
                  </a:cubicBezTo>
                  <a:cubicBezTo>
                    <a:pt x="164" y="188"/>
                    <a:pt x="196" y="183"/>
                    <a:pt x="236" y="181"/>
                  </a:cubicBezTo>
                  <a:cubicBezTo>
                    <a:pt x="258" y="180"/>
                    <a:pt x="270" y="180"/>
                    <a:pt x="287" y="181"/>
                  </a:cubicBezTo>
                  <a:cubicBezTo>
                    <a:pt x="319" y="184"/>
                    <a:pt x="335" y="191"/>
                    <a:pt x="392" y="208"/>
                  </a:cubicBezTo>
                  <a:cubicBezTo>
                    <a:pt x="392" y="208"/>
                    <a:pt x="428" y="220"/>
                    <a:pt x="461" y="229"/>
                  </a:cubicBezTo>
                  <a:cubicBezTo>
                    <a:pt x="508" y="241"/>
                    <a:pt x="544" y="249"/>
                    <a:pt x="568" y="254"/>
                  </a:cubicBezTo>
                  <a:cubicBezTo>
                    <a:pt x="620" y="264"/>
                    <a:pt x="668" y="273"/>
                    <a:pt x="729" y="279"/>
                  </a:cubicBezTo>
                  <a:cubicBezTo>
                    <a:pt x="809" y="285"/>
                    <a:pt x="867" y="290"/>
                    <a:pt x="935" y="267"/>
                  </a:cubicBezTo>
                  <a:cubicBezTo>
                    <a:pt x="976" y="254"/>
                    <a:pt x="1014" y="241"/>
                    <a:pt x="1037" y="203"/>
                  </a:cubicBezTo>
                  <a:cubicBezTo>
                    <a:pt x="1065" y="156"/>
                    <a:pt x="1052" y="100"/>
                    <a:pt x="1049" y="90"/>
                  </a:cubicBezTo>
                  <a:cubicBezTo>
                    <a:pt x="1041" y="58"/>
                    <a:pt x="1024" y="32"/>
                    <a:pt x="1020" y="26"/>
                  </a:cubicBezTo>
                  <a:cubicBezTo>
                    <a:pt x="1014" y="17"/>
                    <a:pt x="1008" y="10"/>
                    <a:pt x="1004" y="5"/>
                  </a:cubicBezTo>
                  <a:cubicBezTo>
                    <a:pt x="993" y="3"/>
                    <a:pt x="977" y="0"/>
                    <a:pt x="957" y="2"/>
                  </a:cubicBezTo>
                  <a:cubicBezTo>
                    <a:pt x="948" y="3"/>
                    <a:pt x="923" y="6"/>
                    <a:pt x="899" y="23"/>
                  </a:cubicBezTo>
                  <a:cubicBezTo>
                    <a:pt x="880" y="36"/>
                    <a:pt x="884" y="43"/>
                    <a:pt x="861" y="65"/>
                  </a:cubicBezTo>
                  <a:cubicBezTo>
                    <a:pt x="851" y="75"/>
                    <a:pt x="831" y="92"/>
                    <a:pt x="802" y="105"/>
                  </a:cubicBezTo>
                  <a:cubicBezTo>
                    <a:pt x="780" y="115"/>
                    <a:pt x="761" y="118"/>
                    <a:pt x="746" y="120"/>
                  </a:cubicBezTo>
                  <a:cubicBezTo>
                    <a:pt x="704" y="126"/>
                    <a:pt x="660" y="127"/>
                    <a:pt x="579" y="122"/>
                  </a:cubicBezTo>
                  <a:cubicBezTo>
                    <a:pt x="506" y="118"/>
                    <a:pt x="462" y="112"/>
                    <a:pt x="432" y="106"/>
                  </a:cubicBezTo>
                  <a:cubicBezTo>
                    <a:pt x="406" y="101"/>
                    <a:pt x="380" y="94"/>
                    <a:pt x="380" y="94"/>
                  </a:cubicBezTo>
                  <a:cubicBezTo>
                    <a:pt x="365" y="89"/>
                    <a:pt x="351" y="85"/>
                    <a:pt x="340" y="81"/>
                  </a:cubicBezTo>
                  <a:cubicBezTo>
                    <a:pt x="335" y="75"/>
                    <a:pt x="326" y="65"/>
                    <a:pt x="311" y="59"/>
                  </a:cubicBezTo>
                  <a:cubicBezTo>
                    <a:pt x="282" y="46"/>
                    <a:pt x="255" y="56"/>
                    <a:pt x="249" y="59"/>
                  </a:cubicBezTo>
                  <a:close/>
                </a:path>
              </a:pathLst>
            </a:custGeom>
            <a:solidFill>
              <a:srgbClr val="F2E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8250238" y="2968625"/>
              <a:ext cx="677863" cy="161925"/>
            </a:xfrm>
            <a:custGeom>
              <a:avLst/>
              <a:gdLst>
                <a:gd name="T0" fmla="*/ 13 w 1044"/>
                <a:gd name="T1" fmla="*/ 136 h 249"/>
                <a:gd name="T2" fmla="*/ 6 w 1044"/>
                <a:gd name="T3" fmla="*/ 76 h 249"/>
                <a:gd name="T4" fmla="*/ 42 w 1044"/>
                <a:gd name="T5" fmla="*/ 19 h 249"/>
                <a:gd name="T6" fmla="*/ 109 w 1044"/>
                <a:gd name="T7" fmla="*/ 5 h 249"/>
                <a:gd name="T8" fmla="*/ 168 w 1044"/>
                <a:gd name="T9" fmla="*/ 30 h 249"/>
                <a:gd name="T10" fmla="*/ 261 w 1044"/>
                <a:gd name="T11" fmla="*/ 91 h 249"/>
                <a:gd name="T12" fmla="*/ 333 w 1044"/>
                <a:gd name="T13" fmla="*/ 106 h 249"/>
                <a:gd name="T14" fmla="*/ 600 w 1044"/>
                <a:gd name="T15" fmla="*/ 108 h 249"/>
                <a:gd name="T16" fmla="*/ 671 w 1044"/>
                <a:gd name="T17" fmla="*/ 71 h 249"/>
                <a:gd name="T18" fmla="*/ 694 w 1044"/>
                <a:gd name="T19" fmla="*/ 46 h 249"/>
                <a:gd name="T20" fmla="*/ 724 w 1044"/>
                <a:gd name="T21" fmla="*/ 21 h 249"/>
                <a:gd name="T22" fmla="*/ 751 w 1044"/>
                <a:gd name="T23" fmla="*/ 20 h 249"/>
                <a:gd name="T24" fmla="*/ 772 w 1044"/>
                <a:gd name="T25" fmla="*/ 27 h 249"/>
                <a:gd name="T26" fmla="*/ 839 w 1044"/>
                <a:gd name="T27" fmla="*/ 32 h 249"/>
                <a:gd name="T28" fmla="*/ 889 w 1044"/>
                <a:gd name="T29" fmla="*/ 18 h 249"/>
                <a:gd name="T30" fmla="*/ 1032 w 1044"/>
                <a:gd name="T31" fmla="*/ 13 h 249"/>
                <a:gd name="T32" fmla="*/ 1043 w 1044"/>
                <a:gd name="T33" fmla="*/ 22 h 249"/>
                <a:gd name="T34" fmla="*/ 1035 w 1044"/>
                <a:gd name="T35" fmla="*/ 36 h 249"/>
                <a:gd name="T36" fmla="*/ 996 w 1044"/>
                <a:gd name="T37" fmla="*/ 56 h 249"/>
                <a:gd name="T38" fmla="*/ 935 w 1044"/>
                <a:gd name="T39" fmla="*/ 78 h 249"/>
                <a:gd name="T40" fmla="*/ 905 w 1044"/>
                <a:gd name="T41" fmla="*/ 87 h 249"/>
                <a:gd name="T42" fmla="*/ 850 w 1044"/>
                <a:gd name="T43" fmla="*/ 118 h 249"/>
                <a:gd name="T44" fmla="*/ 754 w 1044"/>
                <a:gd name="T45" fmla="*/ 150 h 249"/>
                <a:gd name="T46" fmla="*/ 625 w 1044"/>
                <a:gd name="T47" fmla="*/ 200 h 249"/>
                <a:gd name="T48" fmla="*/ 290 w 1044"/>
                <a:gd name="T49" fmla="*/ 247 h 249"/>
                <a:gd name="T50" fmla="*/ 81 w 1044"/>
                <a:gd name="T51" fmla="*/ 193 h 249"/>
                <a:gd name="T52" fmla="*/ 13 w 1044"/>
                <a:gd name="T53" fmla="*/ 13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4" h="249">
                  <a:moveTo>
                    <a:pt x="13" y="136"/>
                  </a:moveTo>
                  <a:cubicBezTo>
                    <a:pt x="9" y="127"/>
                    <a:pt x="0" y="104"/>
                    <a:pt x="6" y="76"/>
                  </a:cubicBezTo>
                  <a:cubicBezTo>
                    <a:pt x="8" y="68"/>
                    <a:pt x="15" y="39"/>
                    <a:pt x="42" y="19"/>
                  </a:cubicBezTo>
                  <a:cubicBezTo>
                    <a:pt x="69" y="0"/>
                    <a:pt x="99" y="4"/>
                    <a:pt x="109" y="5"/>
                  </a:cubicBezTo>
                  <a:cubicBezTo>
                    <a:pt x="118" y="6"/>
                    <a:pt x="132" y="9"/>
                    <a:pt x="168" y="30"/>
                  </a:cubicBezTo>
                  <a:cubicBezTo>
                    <a:pt x="221" y="61"/>
                    <a:pt x="228" y="76"/>
                    <a:pt x="261" y="91"/>
                  </a:cubicBezTo>
                  <a:cubicBezTo>
                    <a:pt x="281" y="99"/>
                    <a:pt x="296" y="102"/>
                    <a:pt x="333" y="106"/>
                  </a:cubicBezTo>
                  <a:cubicBezTo>
                    <a:pt x="524" y="129"/>
                    <a:pt x="583" y="113"/>
                    <a:pt x="600" y="108"/>
                  </a:cubicBezTo>
                  <a:cubicBezTo>
                    <a:pt x="623" y="101"/>
                    <a:pt x="651" y="93"/>
                    <a:pt x="671" y="71"/>
                  </a:cubicBezTo>
                  <a:cubicBezTo>
                    <a:pt x="676" y="65"/>
                    <a:pt x="682" y="58"/>
                    <a:pt x="694" y="46"/>
                  </a:cubicBezTo>
                  <a:cubicBezTo>
                    <a:pt x="711" y="28"/>
                    <a:pt x="716" y="23"/>
                    <a:pt x="724" y="21"/>
                  </a:cubicBezTo>
                  <a:cubicBezTo>
                    <a:pt x="735" y="18"/>
                    <a:pt x="745" y="19"/>
                    <a:pt x="751" y="20"/>
                  </a:cubicBezTo>
                  <a:cubicBezTo>
                    <a:pt x="761" y="22"/>
                    <a:pt x="768" y="25"/>
                    <a:pt x="772" y="27"/>
                  </a:cubicBezTo>
                  <a:cubicBezTo>
                    <a:pt x="795" y="37"/>
                    <a:pt x="820" y="34"/>
                    <a:pt x="839" y="32"/>
                  </a:cubicBezTo>
                  <a:cubicBezTo>
                    <a:pt x="864" y="29"/>
                    <a:pt x="881" y="21"/>
                    <a:pt x="889" y="18"/>
                  </a:cubicBezTo>
                  <a:cubicBezTo>
                    <a:pt x="916" y="8"/>
                    <a:pt x="960" y="0"/>
                    <a:pt x="1032" y="13"/>
                  </a:cubicBezTo>
                  <a:cubicBezTo>
                    <a:pt x="1033" y="13"/>
                    <a:pt x="1042" y="16"/>
                    <a:pt x="1043" y="22"/>
                  </a:cubicBezTo>
                  <a:cubicBezTo>
                    <a:pt x="1044" y="26"/>
                    <a:pt x="1041" y="31"/>
                    <a:pt x="1035" y="36"/>
                  </a:cubicBezTo>
                  <a:cubicBezTo>
                    <a:pt x="1021" y="48"/>
                    <a:pt x="1006" y="53"/>
                    <a:pt x="996" y="56"/>
                  </a:cubicBezTo>
                  <a:cubicBezTo>
                    <a:pt x="965" y="67"/>
                    <a:pt x="975" y="65"/>
                    <a:pt x="935" y="78"/>
                  </a:cubicBezTo>
                  <a:cubicBezTo>
                    <a:pt x="912" y="86"/>
                    <a:pt x="913" y="84"/>
                    <a:pt x="905" y="87"/>
                  </a:cubicBezTo>
                  <a:cubicBezTo>
                    <a:pt x="877" y="98"/>
                    <a:pt x="860" y="112"/>
                    <a:pt x="850" y="118"/>
                  </a:cubicBezTo>
                  <a:cubicBezTo>
                    <a:pt x="822" y="138"/>
                    <a:pt x="801" y="138"/>
                    <a:pt x="754" y="150"/>
                  </a:cubicBezTo>
                  <a:cubicBezTo>
                    <a:pt x="691" y="167"/>
                    <a:pt x="657" y="187"/>
                    <a:pt x="625" y="200"/>
                  </a:cubicBezTo>
                  <a:cubicBezTo>
                    <a:pt x="572" y="222"/>
                    <a:pt x="476" y="246"/>
                    <a:pt x="290" y="247"/>
                  </a:cubicBezTo>
                  <a:cubicBezTo>
                    <a:pt x="248" y="249"/>
                    <a:pt x="164" y="245"/>
                    <a:pt x="81" y="193"/>
                  </a:cubicBezTo>
                  <a:cubicBezTo>
                    <a:pt x="52" y="174"/>
                    <a:pt x="30" y="154"/>
                    <a:pt x="13" y="136"/>
                  </a:cubicBezTo>
                  <a:close/>
                </a:path>
              </a:pathLst>
            </a:custGeom>
            <a:solidFill>
              <a:srgbClr val="F7C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229600" y="2132013"/>
              <a:ext cx="914400" cy="838200"/>
            </a:xfrm>
            <a:custGeom>
              <a:avLst/>
              <a:gdLst>
                <a:gd name="T0" fmla="*/ 430 w 1407"/>
                <a:gd name="T1" fmla="*/ 759 h 1290"/>
                <a:gd name="T2" fmla="*/ 325 w 1407"/>
                <a:gd name="T3" fmla="*/ 968 h 1290"/>
                <a:gd name="T4" fmla="*/ 182 w 1407"/>
                <a:gd name="T5" fmla="*/ 1175 h 1290"/>
                <a:gd name="T6" fmla="*/ 55 w 1407"/>
                <a:gd name="T7" fmla="*/ 1249 h 1290"/>
                <a:gd name="T8" fmla="*/ 18 w 1407"/>
                <a:gd name="T9" fmla="*/ 1181 h 1290"/>
                <a:gd name="T10" fmla="*/ 51 w 1407"/>
                <a:gd name="T11" fmla="*/ 1194 h 1290"/>
                <a:gd name="T12" fmla="*/ 99 w 1407"/>
                <a:gd name="T13" fmla="*/ 1173 h 1290"/>
                <a:gd name="T14" fmla="*/ 43 w 1407"/>
                <a:gd name="T15" fmla="*/ 1155 h 1290"/>
                <a:gd name="T16" fmla="*/ 75 w 1407"/>
                <a:gd name="T17" fmla="*/ 1140 h 1290"/>
                <a:gd name="T18" fmla="*/ 162 w 1407"/>
                <a:gd name="T19" fmla="*/ 1103 h 1290"/>
                <a:gd name="T20" fmla="*/ 248 w 1407"/>
                <a:gd name="T21" fmla="*/ 927 h 1290"/>
                <a:gd name="T22" fmla="*/ 377 w 1407"/>
                <a:gd name="T23" fmla="*/ 518 h 1290"/>
                <a:gd name="T24" fmla="*/ 463 w 1407"/>
                <a:gd name="T25" fmla="*/ 398 h 1290"/>
                <a:gd name="T26" fmla="*/ 595 w 1407"/>
                <a:gd name="T27" fmla="*/ 403 h 1290"/>
                <a:gd name="T28" fmla="*/ 656 w 1407"/>
                <a:gd name="T29" fmla="*/ 265 h 1290"/>
                <a:gd name="T30" fmla="*/ 596 w 1407"/>
                <a:gd name="T31" fmla="*/ 167 h 1290"/>
                <a:gd name="T32" fmla="*/ 609 w 1407"/>
                <a:gd name="T33" fmla="*/ 78 h 1290"/>
                <a:gd name="T34" fmla="*/ 690 w 1407"/>
                <a:gd name="T35" fmla="*/ 47 h 1290"/>
                <a:gd name="T36" fmla="*/ 786 w 1407"/>
                <a:gd name="T37" fmla="*/ 0 h 1290"/>
                <a:gd name="T38" fmla="*/ 828 w 1407"/>
                <a:gd name="T39" fmla="*/ 38 h 1290"/>
                <a:gd name="T40" fmla="*/ 869 w 1407"/>
                <a:gd name="T41" fmla="*/ 104 h 1290"/>
                <a:gd name="T42" fmla="*/ 897 w 1407"/>
                <a:gd name="T43" fmla="*/ 139 h 1290"/>
                <a:gd name="T44" fmla="*/ 856 w 1407"/>
                <a:gd name="T45" fmla="*/ 178 h 1290"/>
                <a:gd name="T46" fmla="*/ 808 w 1407"/>
                <a:gd name="T47" fmla="*/ 262 h 1290"/>
                <a:gd name="T48" fmla="*/ 820 w 1407"/>
                <a:gd name="T49" fmla="*/ 361 h 1290"/>
                <a:gd name="T50" fmla="*/ 943 w 1407"/>
                <a:gd name="T51" fmla="*/ 404 h 1290"/>
                <a:gd name="T52" fmla="*/ 1017 w 1407"/>
                <a:gd name="T53" fmla="*/ 454 h 1290"/>
                <a:gd name="T54" fmla="*/ 1075 w 1407"/>
                <a:gd name="T55" fmla="*/ 679 h 1290"/>
                <a:gd name="T56" fmla="*/ 1193 w 1407"/>
                <a:gd name="T57" fmla="*/ 929 h 1290"/>
                <a:gd name="T58" fmla="*/ 1300 w 1407"/>
                <a:gd name="T59" fmla="*/ 1145 h 1290"/>
                <a:gd name="T60" fmla="*/ 1339 w 1407"/>
                <a:gd name="T61" fmla="*/ 1165 h 1290"/>
                <a:gd name="T62" fmla="*/ 1364 w 1407"/>
                <a:gd name="T63" fmla="*/ 1190 h 1290"/>
                <a:gd name="T64" fmla="*/ 1321 w 1407"/>
                <a:gd name="T65" fmla="*/ 1193 h 1290"/>
                <a:gd name="T66" fmla="*/ 1348 w 1407"/>
                <a:gd name="T67" fmla="*/ 1224 h 1290"/>
                <a:gd name="T68" fmla="*/ 1398 w 1407"/>
                <a:gd name="T69" fmla="*/ 1217 h 1290"/>
                <a:gd name="T70" fmla="*/ 1403 w 1407"/>
                <a:gd name="T71" fmla="*/ 1232 h 1290"/>
                <a:gd name="T72" fmla="*/ 1366 w 1407"/>
                <a:gd name="T73" fmla="*/ 1282 h 1290"/>
                <a:gd name="T74" fmla="*/ 1271 w 1407"/>
                <a:gd name="T75" fmla="*/ 1223 h 1290"/>
                <a:gd name="T76" fmla="*/ 1206 w 1407"/>
                <a:gd name="T77" fmla="*/ 1122 h 1290"/>
                <a:gd name="T78" fmla="*/ 1045 w 1407"/>
                <a:gd name="T79" fmla="*/ 889 h 1290"/>
                <a:gd name="T80" fmla="*/ 910 w 1407"/>
                <a:gd name="T81" fmla="*/ 590 h 1290"/>
                <a:gd name="T82" fmla="*/ 456 w 1407"/>
                <a:gd name="T83" fmla="*/ 659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07" h="1290">
                  <a:moveTo>
                    <a:pt x="456" y="659"/>
                  </a:moveTo>
                  <a:cubicBezTo>
                    <a:pt x="444" y="703"/>
                    <a:pt x="447" y="713"/>
                    <a:pt x="430" y="759"/>
                  </a:cubicBezTo>
                  <a:cubicBezTo>
                    <a:pt x="406" y="820"/>
                    <a:pt x="379" y="857"/>
                    <a:pt x="371" y="875"/>
                  </a:cubicBezTo>
                  <a:cubicBezTo>
                    <a:pt x="360" y="899"/>
                    <a:pt x="345" y="930"/>
                    <a:pt x="325" y="968"/>
                  </a:cubicBezTo>
                  <a:cubicBezTo>
                    <a:pt x="305" y="1005"/>
                    <a:pt x="276" y="1052"/>
                    <a:pt x="237" y="1106"/>
                  </a:cubicBezTo>
                  <a:cubicBezTo>
                    <a:pt x="216" y="1135"/>
                    <a:pt x="197" y="1158"/>
                    <a:pt x="182" y="1175"/>
                  </a:cubicBezTo>
                  <a:cubicBezTo>
                    <a:pt x="163" y="1197"/>
                    <a:pt x="153" y="1208"/>
                    <a:pt x="136" y="1220"/>
                  </a:cubicBezTo>
                  <a:cubicBezTo>
                    <a:pt x="119" y="1232"/>
                    <a:pt x="91" y="1252"/>
                    <a:pt x="55" y="1249"/>
                  </a:cubicBezTo>
                  <a:cubicBezTo>
                    <a:pt x="45" y="1248"/>
                    <a:pt x="17" y="1246"/>
                    <a:pt x="7" y="1227"/>
                  </a:cubicBezTo>
                  <a:cubicBezTo>
                    <a:pt x="0" y="1211"/>
                    <a:pt x="5" y="1187"/>
                    <a:pt x="18" y="1181"/>
                  </a:cubicBezTo>
                  <a:cubicBezTo>
                    <a:pt x="23" y="1179"/>
                    <a:pt x="28" y="1179"/>
                    <a:pt x="32" y="1180"/>
                  </a:cubicBezTo>
                  <a:cubicBezTo>
                    <a:pt x="34" y="1183"/>
                    <a:pt x="40" y="1191"/>
                    <a:pt x="51" y="1194"/>
                  </a:cubicBezTo>
                  <a:cubicBezTo>
                    <a:pt x="61" y="1197"/>
                    <a:pt x="69" y="1194"/>
                    <a:pt x="75" y="1193"/>
                  </a:cubicBezTo>
                  <a:cubicBezTo>
                    <a:pt x="85" y="1190"/>
                    <a:pt x="100" y="1181"/>
                    <a:pt x="99" y="1173"/>
                  </a:cubicBezTo>
                  <a:cubicBezTo>
                    <a:pt x="99" y="1169"/>
                    <a:pt x="93" y="1166"/>
                    <a:pt x="87" y="1163"/>
                  </a:cubicBezTo>
                  <a:cubicBezTo>
                    <a:pt x="65" y="1153"/>
                    <a:pt x="44" y="1160"/>
                    <a:pt x="43" y="1155"/>
                  </a:cubicBezTo>
                  <a:cubicBezTo>
                    <a:pt x="42" y="1151"/>
                    <a:pt x="50" y="1146"/>
                    <a:pt x="56" y="1143"/>
                  </a:cubicBezTo>
                  <a:cubicBezTo>
                    <a:pt x="65" y="1139"/>
                    <a:pt x="72" y="1139"/>
                    <a:pt x="75" y="1140"/>
                  </a:cubicBezTo>
                  <a:cubicBezTo>
                    <a:pt x="75" y="1140"/>
                    <a:pt x="102" y="1141"/>
                    <a:pt x="129" y="1130"/>
                  </a:cubicBezTo>
                  <a:cubicBezTo>
                    <a:pt x="138" y="1126"/>
                    <a:pt x="150" y="1119"/>
                    <a:pt x="162" y="1103"/>
                  </a:cubicBezTo>
                  <a:cubicBezTo>
                    <a:pt x="168" y="1088"/>
                    <a:pt x="178" y="1067"/>
                    <a:pt x="190" y="1041"/>
                  </a:cubicBezTo>
                  <a:cubicBezTo>
                    <a:pt x="218" y="983"/>
                    <a:pt x="239" y="944"/>
                    <a:pt x="248" y="927"/>
                  </a:cubicBezTo>
                  <a:cubicBezTo>
                    <a:pt x="257" y="910"/>
                    <a:pt x="272" y="879"/>
                    <a:pt x="330" y="686"/>
                  </a:cubicBezTo>
                  <a:cubicBezTo>
                    <a:pt x="346" y="630"/>
                    <a:pt x="368" y="576"/>
                    <a:pt x="377" y="518"/>
                  </a:cubicBezTo>
                  <a:cubicBezTo>
                    <a:pt x="379" y="507"/>
                    <a:pt x="383" y="479"/>
                    <a:pt x="402" y="450"/>
                  </a:cubicBezTo>
                  <a:cubicBezTo>
                    <a:pt x="410" y="437"/>
                    <a:pt x="430" y="406"/>
                    <a:pt x="463" y="398"/>
                  </a:cubicBezTo>
                  <a:cubicBezTo>
                    <a:pt x="478" y="395"/>
                    <a:pt x="480" y="400"/>
                    <a:pt x="521" y="404"/>
                  </a:cubicBezTo>
                  <a:cubicBezTo>
                    <a:pt x="559" y="408"/>
                    <a:pt x="577" y="409"/>
                    <a:pt x="595" y="403"/>
                  </a:cubicBezTo>
                  <a:cubicBezTo>
                    <a:pt x="606" y="399"/>
                    <a:pt x="629" y="388"/>
                    <a:pt x="648" y="349"/>
                  </a:cubicBezTo>
                  <a:cubicBezTo>
                    <a:pt x="651" y="321"/>
                    <a:pt x="653" y="293"/>
                    <a:pt x="656" y="265"/>
                  </a:cubicBezTo>
                  <a:cubicBezTo>
                    <a:pt x="646" y="258"/>
                    <a:pt x="632" y="245"/>
                    <a:pt x="620" y="226"/>
                  </a:cubicBezTo>
                  <a:cubicBezTo>
                    <a:pt x="604" y="203"/>
                    <a:pt x="598" y="181"/>
                    <a:pt x="596" y="167"/>
                  </a:cubicBezTo>
                  <a:cubicBezTo>
                    <a:pt x="594" y="164"/>
                    <a:pt x="570" y="129"/>
                    <a:pt x="584" y="103"/>
                  </a:cubicBezTo>
                  <a:cubicBezTo>
                    <a:pt x="589" y="92"/>
                    <a:pt x="600" y="84"/>
                    <a:pt x="609" y="78"/>
                  </a:cubicBezTo>
                  <a:cubicBezTo>
                    <a:pt x="612" y="75"/>
                    <a:pt x="621" y="69"/>
                    <a:pt x="636" y="62"/>
                  </a:cubicBezTo>
                  <a:cubicBezTo>
                    <a:pt x="661" y="52"/>
                    <a:pt x="668" y="55"/>
                    <a:pt x="690" y="47"/>
                  </a:cubicBezTo>
                  <a:cubicBezTo>
                    <a:pt x="707" y="40"/>
                    <a:pt x="707" y="36"/>
                    <a:pt x="730" y="23"/>
                  </a:cubicBezTo>
                  <a:cubicBezTo>
                    <a:pt x="743" y="17"/>
                    <a:pt x="761" y="8"/>
                    <a:pt x="786" y="0"/>
                  </a:cubicBezTo>
                  <a:cubicBezTo>
                    <a:pt x="792" y="4"/>
                    <a:pt x="799" y="10"/>
                    <a:pt x="808" y="17"/>
                  </a:cubicBezTo>
                  <a:cubicBezTo>
                    <a:pt x="816" y="24"/>
                    <a:pt x="821" y="30"/>
                    <a:pt x="828" y="38"/>
                  </a:cubicBezTo>
                  <a:cubicBezTo>
                    <a:pt x="841" y="52"/>
                    <a:pt x="847" y="60"/>
                    <a:pt x="853" y="69"/>
                  </a:cubicBezTo>
                  <a:cubicBezTo>
                    <a:pt x="858" y="77"/>
                    <a:pt x="864" y="88"/>
                    <a:pt x="869" y="104"/>
                  </a:cubicBezTo>
                  <a:cubicBezTo>
                    <a:pt x="871" y="104"/>
                    <a:pt x="884" y="103"/>
                    <a:pt x="892" y="113"/>
                  </a:cubicBezTo>
                  <a:cubicBezTo>
                    <a:pt x="899" y="120"/>
                    <a:pt x="898" y="130"/>
                    <a:pt x="897" y="139"/>
                  </a:cubicBezTo>
                  <a:cubicBezTo>
                    <a:pt x="896" y="146"/>
                    <a:pt x="894" y="161"/>
                    <a:pt x="881" y="171"/>
                  </a:cubicBezTo>
                  <a:cubicBezTo>
                    <a:pt x="871" y="178"/>
                    <a:pt x="860" y="178"/>
                    <a:pt x="856" y="178"/>
                  </a:cubicBezTo>
                  <a:cubicBezTo>
                    <a:pt x="854" y="188"/>
                    <a:pt x="850" y="204"/>
                    <a:pt x="841" y="221"/>
                  </a:cubicBezTo>
                  <a:cubicBezTo>
                    <a:pt x="830" y="241"/>
                    <a:pt x="817" y="254"/>
                    <a:pt x="808" y="262"/>
                  </a:cubicBezTo>
                  <a:cubicBezTo>
                    <a:pt x="806" y="272"/>
                    <a:pt x="805" y="286"/>
                    <a:pt x="806" y="303"/>
                  </a:cubicBezTo>
                  <a:cubicBezTo>
                    <a:pt x="808" y="322"/>
                    <a:pt x="809" y="342"/>
                    <a:pt x="820" y="361"/>
                  </a:cubicBezTo>
                  <a:cubicBezTo>
                    <a:pt x="836" y="388"/>
                    <a:pt x="862" y="399"/>
                    <a:pt x="875" y="404"/>
                  </a:cubicBezTo>
                  <a:cubicBezTo>
                    <a:pt x="894" y="402"/>
                    <a:pt x="917" y="402"/>
                    <a:pt x="943" y="404"/>
                  </a:cubicBezTo>
                  <a:cubicBezTo>
                    <a:pt x="961" y="406"/>
                    <a:pt x="977" y="408"/>
                    <a:pt x="992" y="412"/>
                  </a:cubicBezTo>
                  <a:cubicBezTo>
                    <a:pt x="999" y="421"/>
                    <a:pt x="1009" y="435"/>
                    <a:pt x="1017" y="454"/>
                  </a:cubicBezTo>
                  <a:cubicBezTo>
                    <a:pt x="1027" y="476"/>
                    <a:pt x="1030" y="494"/>
                    <a:pt x="1032" y="501"/>
                  </a:cubicBezTo>
                  <a:cubicBezTo>
                    <a:pt x="1038" y="534"/>
                    <a:pt x="1053" y="593"/>
                    <a:pt x="1075" y="679"/>
                  </a:cubicBezTo>
                  <a:cubicBezTo>
                    <a:pt x="1086" y="706"/>
                    <a:pt x="1103" y="747"/>
                    <a:pt x="1126" y="796"/>
                  </a:cubicBezTo>
                  <a:cubicBezTo>
                    <a:pt x="1153" y="853"/>
                    <a:pt x="1169" y="879"/>
                    <a:pt x="1193" y="929"/>
                  </a:cubicBezTo>
                  <a:cubicBezTo>
                    <a:pt x="1211" y="966"/>
                    <a:pt x="1236" y="1019"/>
                    <a:pt x="1263" y="1086"/>
                  </a:cubicBezTo>
                  <a:cubicBezTo>
                    <a:pt x="1275" y="1106"/>
                    <a:pt x="1288" y="1126"/>
                    <a:pt x="1300" y="1145"/>
                  </a:cubicBezTo>
                  <a:cubicBezTo>
                    <a:pt x="1303" y="1149"/>
                    <a:pt x="1309" y="1153"/>
                    <a:pt x="1316" y="1157"/>
                  </a:cubicBezTo>
                  <a:cubicBezTo>
                    <a:pt x="1325" y="1162"/>
                    <a:pt x="1331" y="1162"/>
                    <a:pt x="1339" y="1165"/>
                  </a:cubicBezTo>
                  <a:cubicBezTo>
                    <a:pt x="1357" y="1169"/>
                    <a:pt x="1380" y="1180"/>
                    <a:pt x="1379" y="1185"/>
                  </a:cubicBezTo>
                  <a:cubicBezTo>
                    <a:pt x="1378" y="1189"/>
                    <a:pt x="1370" y="1190"/>
                    <a:pt x="1364" y="1190"/>
                  </a:cubicBezTo>
                  <a:cubicBezTo>
                    <a:pt x="1357" y="1190"/>
                    <a:pt x="1355" y="1187"/>
                    <a:pt x="1348" y="1186"/>
                  </a:cubicBezTo>
                  <a:cubicBezTo>
                    <a:pt x="1338" y="1184"/>
                    <a:pt x="1324" y="1186"/>
                    <a:pt x="1321" y="1193"/>
                  </a:cubicBezTo>
                  <a:cubicBezTo>
                    <a:pt x="1318" y="1201"/>
                    <a:pt x="1329" y="1211"/>
                    <a:pt x="1331" y="1214"/>
                  </a:cubicBezTo>
                  <a:cubicBezTo>
                    <a:pt x="1333" y="1215"/>
                    <a:pt x="1339" y="1221"/>
                    <a:pt x="1348" y="1224"/>
                  </a:cubicBezTo>
                  <a:cubicBezTo>
                    <a:pt x="1351" y="1225"/>
                    <a:pt x="1360" y="1228"/>
                    <a:pt x="1372" y="1226"/>
                  </a:cubicBezTo>
                  <a:cubicBezTo>
                    <a:pt x="1385" y="1224"/>
                    <a:pt x="1398" y="1217"/>
                    <a:pt x="1398" y="1217"/>
                  </a:cubicBezTo>
                  <a:cubicBezTo>
                    <a:pt x="1400" y="1215"/>
                    <a:pt x="1403" y="1215"/>
                    <a:pt x="1405" y="1216"/>
                  </a:cubicBezTo>
                  <a:cubicBezTo>
                    <a:pt x="1406" y="1217"/>
                    <a:pt x="1407" y="1219"/>
                    <a:pt x="1403" y="1232"/>
                  </a:cubicBezTo>
                  <a:cubicBezTo>
                    <a:pt x="1400" y="1244"/>
                    <a:pt x="1396" y="1256"/>
                    <a:pt x="1385" y="1267"/>
                  </a:cubicBezTo>
                  <a:cubicBezTo>
                    <a:pt x="1380" y="1273"/>
                    <a:pt x="1374" y="1279"/>
                    <a:pt x="1366" y="1282"/>
                  </a:cubicBezTo>
                  <a:cubicBezTo>
                    <a:pt x="1346" y="1290"/>
                    <a:pt x="1325" y="1277"/>
                    <a:pt x="1315" y="1271"/>
                  </a:cubicBezTo>
                  <a:cubicBezTo>
                    <a:pt x="1297" y="1260"/>
                    <a:pt x="1287" y="1246"/>
                    <a:pt x="1271" y="1223"/>
                  </a:cubicBezTo>
                  <a:cubicBezTo>
                    <a:pt x="1256" y="1202"/>
                    <a:pt x="1255" y="1195"/>
                    <a:pt x="1237" y="1167"/>
                  </a:cubicBezTo>
                  <a:cubicBezTo>
                    <a:pt x="1231" y="1157"/>
                    <a:pt x="1223" y="1145"/>
                    <a:pt x="1206" y="1122"/>
                  </a:cubicBezTo>
                  <a:cubicBezTo>
                    <a:pt x="1166" y="1067"/>
                    <a:pt x="1141" y="1038"/>
                    <a:pt x="1117" y="1006"/>
                  </a:cubicBezTo>
                  <a:cubicBezTo>
                    <a:pt x="1091" y="970"/>
                    <a:pt x="1075" y="943"/>
                    <a:pt x="1045" y="889"/>
                  </a:cubicBezTo>
                  <a:cubicBezTo>
                    <a:pt x="1024" y="852"/>
                    <a:pt x="993" y="795"/>
                    <a:pt x="961" y="722"/>
                  </a:cubicBezTo>
                  <a:cubicBezTo>
                    <a:pt x="945" y="685"/>
                    <a:pt x="927" y="641"/>
                    <a:pt x="910" y="590"/>
                  </a:cubicBezTo>
                  <a:cubicBezTo>
                    <a:pt x="904" y="698"/>
                    <a:pt x="828" y="783"/>
                    <a:pt x="739" y="795"/>
                  </a:cubicBezTo>
                  <a:cubicBezTo>
                    <a:pt x="625" y="811"/>
                    <a:pt x="461" y="643"/>
                    <a:pt x="456" y="659"/>
                  </a:cubicBez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8480425" y="2392363"/>
              <a:ext cx="390525" cy="584200"/>
            </a:xfrm>
            <a:custGeom>
              <a:avLst/>
              <a:gdLst>
                <a:gd name="T0" fmla="*/ 0 w 601"/>
                <a:gd name="T1" fmla="*/ 765 h 897"/>
                <a:gd name="T2" fmla="*/ 22 w 601"/>
                <a:gd name="T3" fmla="*/ 642 h 897"/>
                <a:gd name="T4" fmla="*/ 60 w 601"/>
                <a:gd name="T5" fmla="*/ 546 h 897"/>
                <a:gd name="T6" fmla="*/ 123 w 601"/>
                <a:gd name="T7" fmla="*/ 449 h 897"/>
                <a:gd name="T8" fmla="*/ 123 w 601"/>
                <a:gd name="T9" fmla="*/ 449 h 897"/>
                <a:gd name="T10" fmla="*/ 123 w 601"/>
                <a:gd name="T11" fmla="*/ 449 h 897"/>
                <a:gd name="T12" fmla="*/ 77 w 601"/>
                <a:gd name="T13" fmla="*/ 362 h 897"/>
                <a:gd name="T14" fmla="*/ 67 w 601"/>
                <a:gd name="T15" fmla="*/ 334 h 897"/>
                <a:gd name="T16" fmla="*/ 79 w 601"/>
                <a:gd name="T17" fmla="*/ 235 h 897"/>
                <a:gd name="T18" fmla="*/ 100 w 601"/>
                <a:gd name="T19" fmla="*/ 186 h 897"/>
                <a:gd name="T20" fmla="*/ 109 w 601"/>
                <a:gd name="T21" fmla="*/ 123 h 897"/>
                <a:gd name="T22" fmla="*/ 113 w 601"/>
                <a:gd name="T23" fmla="*/ 50 h 897"/>
                <a:gd name="T24" fmla="*/ 114 w 601"/>
                <a:gd name="T25" fmla="*/ 0 h 897"/>
                <a:gd name="T26" fmla="*/ 135 w 601"/>
                <a:gd name="T27" fmla="*/ 3 h 897"/>
                <a:gd name="T28" fmla="*/ 161 w 601"/>
                <a:gd name="T29" fmla="*/ 5 h 897"/>
                <a:gd name="T30" fmla="*/ 165 w 601"/>
                <a:gd name="T31" fmla="*/ 66 h 897"/>
                <a:gd name="T32" fmla="*/ 175 w 601"/>
                <a:gd name="T33" fmla="*/ 122 h 897"/>
                <a:gd name="T34" fmla="*/ 203 w 601"/>
                <a:gd name="T35" fmla="*/ 218 h 897"/>
                <a:gd name="T36" fmla="*/ 253 w 601"/>
                <a:gd name="T37" fmla="*/ 280 h 897"/>
                <a:gd name="T38" fmla="*/ 316 w 601"/>
                <a:gd name="T39" fmla="*/ 311 h 897"/>
                <a:gd name="T40" fmla="*/ 378 w 601"/>
                <a:gd name="T41" fmla="*/ 275 h 897"/>
                <a:gd name="T42" fmla="*/ 442 w 601"/>
                <a:gd name="T43" fmla="*/ 184 h 897"/>
                <a:gd name="T44" fmla="*/ 475 w 601"/>
                <a:gd name="T45" fmla="*/ 70 h 897"/>
                <a:gd name="T46" fmla="*/ 486 w 601"/>
                <a:gd name="T47" fmla="*/ 2 h 897"/>
                <a:gd name="T48" fmla="*/ 503 w 601"/>
                <a:gd name="T49" fmla="*/ 2 h 897"/>
                <a:gd name="T50" fmla="*/ 528 w 601"/>
                <a:gd name="T51" fmla="*/ 1 h 897"/>
                <a:gd name="T52" fmla="*/ 530 w 601"/>
                <a:gd name="T53" fmla="*/ 68 h 897"/>
                <a:gd name="T54" fmla="*/ 532 w 601"/>
                <a:gd name="T55" fmla="*/ 143 h 897"/>
                <a:gd name="T56" fmla="*/ 555 w 601"/>
                <a:gd name="T57" fmla="*/ 253 h 897"/>
                <a:gd name="T58" fmla="*/ 554 w 601"/>
                <a:gd name="T59" fmla="*/ 314 h 897"/>
                <a:gd name="T60" fmla="*/ 539 w 601"/>
                <a:gd name="T61" fmla="*/ 376 h 897"/>
                <a:gd name="T62" fmla="*/ 498 w 601"/>
                <a:gd name="T63" fmla="*/ 447 h 897"/>
                <a:gd name="T64" fmla="*/ 548 w 601"/>
                <a:gd name="T65" fmla="*/ 543 h 897"/>
                <a:gd name="T66" fmla="*/ 601 w 601"/>
                <a:gd name="T67" fmla="*/ 770 h 897"/>
                <a:gd name="T68" fmla="*/ 486 w 601"/>
                <a:gd name="T69" fmla="*/ 867 h 897"/>
                <a:gd name="T70" fmla="*/ 303 w 601"/>
                <a:gd name="T71" fmla="*/ 897 h 897"/>
                <a:gd name="T72" fmla="*/ 152 w 601"/>
                <a:gd name="T73" fmla="*/ 871 h 897"/>
                <a:gd name="T74" fmla="*/ 0 w 601"/>
                <a:gd name="T75" fmla="*/ 76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1" h="897">
                  <a:moveTo>
                    <a:pt x="0" y="765"/>
                  </a:moveTo>
                  <a:cubicBezTo>
                    <a:pt x="1" y="713"/>
                    <a:pt x="14" y="672"/>
                    <a:pt x="22" y="642"/>
                  </a:cubicBezTo>
                  <a:cubicBezTo>
                    <a:pt x="35" y="594"/>
                    <a:pt x="53" y="558"/>
                    <a:pt x="60" y="546"/>
                  </a:cubicBezTo>
                  <a:cubicBezTo>
                    <a:pt x="85" y="498"/>
                    <a:pt x="123" y="449"/>
                    <a:pt x="123" y="449"/>
                  </a:cubicBezTo>
                  <a:cubicBezTo>
                    <a:pt x="123" y="449"/>
                    <a:pt x="123" y="449"/>
                    <a:pt x="123" y="449"/>
                  </a:cubicBezTo>
                  <a:cubicBezTo>
                    <a:pt x="123" y="449"/>
                    <a:pt x="123" y="449"/>
                    <a:pt x="123" y="449"/>
                  </a:cubicBezTo>
                  <a:cubicBezTo>
                    <a:pt x="123" y="448"/>
                    <a:pt x="95" y="409"/>
                    <a:pt x="77" y="362"/>
                  </a:cubicBezTo>
                  <a:cubicBezTo>
                    <a:pt x="72" y="350"/>
                    <a:pt x="68" y="340"/>
                    <a:pt x="67" y="334"/>
                  </a:cubicBezTo>
                  <a:cubicBezTo>
                    <a:pt x="62" y="288"/>
                    <a:pt x="70" y="256"/>
                    <a:pt x="79" y="235"/>
                  </a:cubicBezTo>
                  <a:cubicBezTo>
                    <a:pt x="85" y="220"/>
                    <a:pt x="93" y="209"/>
                    <a:pt x="100" y="186"/>
                  </a:cubicBezTo>
                  <a:cubicBezTo>
                    <a:pt x="107" y="161"/>
                    <a:pt x="109" y="138"/>
                    <a:pt x="109" y="123"/>
                  </a:cubicBezTo>
                  <a:cubicBezTo>
                    <a:pt x="111" y="100"/>
                    <a:pt x="113" y="75"/>
                    <a:pt x="113" y="50"/>
                  </a:cubicBezTo>
                  <a:cubicBezTo>
                    <a:pt x="114" y="31"/>
                    <a:pt x="114" y="18"/>
                    <a:pt x="114" y="0"/>
                  </a:cubicBezTo>
                  <a:cubicBezTo>
                    <a:pt x="120" y="1"/>
                    <a:pt x="129" y="3"/>
                    <a:pt x="135" y="3"/>
                  </a:cubicBezTo>
                  <a:cubicBezTo>
                    <a:pt x="145" y="4"/>
                    <a:pt x="152" y="5"/>
                    <a:pt x="161" y="5"/>
                  </a:cubicBezTo>
                  <a:cubicBezTo>
                    <a:pt x="161" y="25"/>
                    <a:pt x="162" y="40"/>
                    <a:pt x="165" y="66"/>
                  </a:cubicBezTo>
                  <a:cubicBezTo>
                    <a:pt x="167" y="75"/>
                    <a:pt x="169" y="95"/>
                    <a:pt x="175" y="122"/>
                  </a:cubicBezTo>
                  <a:cubicBezTo>
                    <a:pt x="185" y="169"/>
                    <a:pt x="190" y="192"/>
                    <a:pt x="203" y="218"/>
                  </a:cubicBezTo>
                  <a:cubicBezTo>
                    <a:pt x="211" y="233"/>
                    <a:pt x="225" y="259"/>
                    <a:pt x="253" y="280"/>
                  </a:cubicBezTo>
                  <a:cubicBezTo>
                    <a:pt x="277" y="299"/>
                    <a:pt x="301" y="307"/>
                    <a:pt x="316" y="311"/>
                  </a:cubicBezTo>
                  <a:cubicBezTo>
                    <a:pt x="332" y="305"/>
                    <a:pt x="355" y="295"/>
                    <a:pt x="378" y="275"/>
                  </a:cubicBezTo>
                  <a:cubicBezTo>
                    <a:pt x="414" y="246"/>
                    <a:pt x="429" y="212"/>
                    <a:pt x="442" y="184"/>
                  </a:cubicBezTo>
                  <a:cubicBezTo>
                    <a:pt x="460" y="146"/>
                    <a:pt x="466" y="113"/>
                    <a:pt x="475" y="70"/>
                  </a:cubicBezTo>
                  <a:cubicBezTo>
                    <a:pt x="480" y="44"/>
                    <a:pt x="484" y="17"/>
                    <a:pt x="486" y="2"/>
                  </a:cubicBezTo>
                  <a:cubicBezTo>
                    <a:pt x="491" y="2"/>
                    <a:pt x="497" y="2"/>
                    <a:pt x="503" y="2"/>
                  </a:cubicBezTo>
                  <a:cubicBezTo>
                    <a:pt x="514" y="1"/>
                    <a:pt x="520" y="2"/>
                    <a:pt x="528" y="1"/>
                  </a:cubicBezTo>
                  <a:cubicBezTo>
                    <a:pt x="529" y="15"/>
                    <a:pt x="529" y="43"/>
                    <a:pt x="530" y="68"/>
                  </a:cubicBezTo>
                  <a:cubicBezTo>
                    <a:pt x="531" y="117"/>
                    <a:pt x="531" y="129"/>
                    <a:pt x="532" y="143"/>
                  </a:cubicBezTo>
                  <a:cubicBezTo>
                    <a:pt x="533" y="170"/>
                    <a:pt x="538" y="207"/>
                    <a:pt x="555" y="253"/>
                  </a:cubicBezTo>
                  <a:cubicBezTo>
                    <a:pt x="557" y="269"/>
                    <a:pt x="557" y="290"/>
                    <a:pt x="554" y="314"/>
                  </a:cubicBezTo>
                  <a:cubicBezTo>
                    <a:pt x="551" y="339"/>
                    <a:pt x="545" y="360"/>
                    <a:pt x="539" y="376"/>
                  </a:cubicBezTo>
                  <a:cubicBezTo>
                    <a:pt x="525" y="399"/>
                    <a:pt x="512" y="423"/>
                    <a:pt x="498" y="447"/>
                  </a:cubicBezTo>
                  <a:cubicBezTo>
                    <a:pt x="515" y="475"/>
                    <a:pt x="533" y="507"/>
                    <a:pt x="548" y="543"/>
                  </a:cubicBezTo>
                  <a:cubicBezTo>
                    <a:pt x="586" y="631"/>
                    <a:pt x="598" y="711"/>
                    <a:pt x="601" y="770"/>
                  </a:cubicBezTo>
                  <a:cubicBezTo>
                    <a:pt x="559" y="829"/>
                    <a:pt x="513" y="855"/>
                    <a:pt x="486" y="867"/>
                  </a:cubicBezTo>
                  <a:cubicBezTo>
                    <a:pt x="433" y="891"/>
                    <a:pt x="382" y="897"/>
                    <a:pt x="303" y="897"/>
                  </a:cubicBezTo>
                  <a:cubicBezTo>
                    <a:pt x="235" y="896"/>
                    <a:pt x="201" y="889"/>
                    <a:pt x="152" y="871"/>
                  </a:cubicBezTo>
                  <a:cubicBezTo>
                    <a:pt x="121" y="860"/>
                    <a:pt x="56" y="832"/>
                    <a:pt x="0" y="765"/>
                  </a:cubicBezTo>
                  <a:close/>
                </a:path>
              </a:pathLst>
            </a:custGeom>
            <a:solidFill>
              <a:srgbClr val="F4D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324095" y="824723"/>
            <a:ext cx="1928961" cy="3802129"/>
            <a:chOff x="4657960" y="113065"/>
            <a:chExt cx="2609436" cy="5143398"/>
          </a:xfrm>
        </p:grpSpPr>
        <p:grpSp>
          <p:nvGrpSpPr>
            <p:cNvPr id="27" name="Grupo 26"/>
            <p:cNvGrpSpPr/>
            <p:nvPr/>
          </p:nvGrpSpPr>
          <p:grpSpPr>
            <a:xfrm>
              <a:off x="5624041" y="4115789"/>
              <a:ext cx="699559" cy="928235"/>
              <a:chOff x="4236942" y="4253192"/>
              <a:chExt cx="820737" cy="1089024"/>
            </a:xfrm>
          </p:grpSpPr>
          <p:sp>
            <p:nvSpPr>
              <p:cNvPr id="249" name="Freeform 119"/>
              <p:cNvSpPr>
                <a:spLocks/>
              </p:cNvSpPr>
              <p:nvPr/>
            </p:nvSpPr>
            <p:spPr bwMode="auto">
              <a:xfrm>
                <a:off x="4727479" y="4437342"/>
                <a:ext cx="165100" cy="290513"/>
              </a:xfrm>
              <a:custGeom>
                <a:avLst/>
                <a:gdLst>
                  <a:gd name="T0" fmla="*/ 10 w 104"/>
                  <a:gd name="T1" fmla="*/ 0 h 182"/>
                  <a:gd name="T2" fmla="*/ 0 w 104"/>
                  <a:gd name="T3" fmla="*/ 0 h 182"/>
                  <a:gd name="T4" fmla="*/ 0 w 104"/>
                  <a:gd name="T5" fmla="*/ 30 h 182"/>
                  <a:gd name="T6" fmla="*/ 10 w 104"/>
                  <a:gd name="T7" fmla="*/ 29 h 182"/>
                  <a:gd name="T8" fmla="*/ 55 w 104"/>
                  <a:gd name="T9" fmla="*/ 47 h 182"/>
                  <a:gd name="T10" fmla="*/ 35 w 104"/>
                  <a:gd name="T11" fmla="*/ 167 h 182"/>
                  <a:gd name="T12" fmla="*/ 61 w 104"/>
                  <a:gd name="T13" fmla="*/ 182 h 182"/>
                  <a:gd name="T14" fmla="*/ 79 w 104"/>
                  <a:gd name="T15" fmla="*/ 29 h 182"/>
                  <a:gd name="T16" fmla="*/ 10 w 104"/>
                  <a:gd name="T1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82">
                    <a:moveTo>
                      <a:pt x="10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29"/>
                      <a:pt x="6" y="29"/>
                      <a:pt x="10" y="29"/>
                    </a:cubicBezTo>
                    <a:cubicBezTo>
                      <a:pt x="25" y="29"/>
                      <a:pt x="44" y="32"/>
                      <a:pt x="55" y="47"/>
                    </a:cubicBezTo>
                    <a:cubicBezTo>
                      <a:pt x="68" y="64"/>
                      <a:pt x="52" y="121"/>
                      <a:pt x="35" y="167"/>
                    </a:cubicBezTo>
                    <a:cubicBezTo>
                      <a:pt x="44" y="171"/>
                      <a:pt x="53" y="176"/>
                      <a:pt x="61" y="182"/>
                    </a:cubicBezTo>
                    <a:cubicBezTo>
                      <a:pt x="78" y="140"/>
                      <a:pt x="104" y="62"/>
                      <a:pt x="79" y="29"/>
                    </a:cubicBezTo>
                    <a:cubicBezTo>
                      <a:pt x="60" y="5"/>
                      <a:pt x="31" y="0"/>
                      <a:pt x="10" y="0"/>
                    </a:cubicBezTo>
                  </a:path>
                </a:pathLst>
              </a:custGeom>
              <a:solidFill>
                <a:srgbClr val="D4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20"/>
              <p:cNvSpPr>
                <a:spLocks noEditPoints="1"/>
              </p:cNvSpPr>
              <p:nvPr/>
            </p:nvSpPr>
            <p:spPr bwMode="auto">
              <a:xfrm>
                <a:off x="4559204" y="4340504"/>
                <a:ext cx="42863" cy="241300"/>
              </a:xfrm>
              <a:custGeom>
                <a:avLst/>
                <a:gdLst>
                  <a:gd name="T0" fmla="*/ 0 w 27"/>
                  <a:gd name="T1" fmla="*/ 1 h 152"/>
                  <a:gd name="T2" fmla="*/ 13 w 27"/>
                  <a:gd name="T3" fmla="*/ 14 h 152"/>
                  <a:gd name="T4" fmla="*/ 13 w 27"/>
                  <a:gd name="T5" fmla="*/ 152 h 152"/>
                  <a:gd name="T6" fmla="*/ 27 w 27"/>
                  <a:gd name="T7" fmla="*/ 152 h 152"/>
                  <a:gd name="T8" fmla="*/ 27 w 27"/>
                  <a:gd name="T9" fmla="*/ 14 h 152"/>
                  <a:gd name="T10" fmla="*/ 13 w 27"/>
                  <a:gd name="T11" fmla="*/ 14 h 152"/>
                  <a:gd name="T12" fmla="*/ 0 w 27"/>
                  <a:gd name="T13" fmla="*/ 1 h 152"/>
                  <a:gd name="T14" fmla="*/ 0 w 27"/>
                  <a:gd name="T15" fmla="*/ 0 h 152"/>
                  <a:gd name="T16" fmla="*/ 0 w 27"/>
                  <a:gd name="T17" fmla="*/ 1 h 152"/>
                  <a:gd name="T18" fmla="*/ 0 w 27"/>
                  <a:gd name="T19" fmla="*/ 0 h 152"/>
                  <a:gd name="T20" fmla="*/ 0 w 27"/>
                  <a:gd name="T21" fmla="*/ 0 h 152"/>
                  <a:gd name="T22" fmla="*/ 0 w 27"/>
                  <a:gd name="T23" fmla="*/ 0 h 152"/>
                  <a:gd name="T24" fmla="*/ 0 w 27"/>
                  <a:gd name="T25" fmla="*/ 0 h 152"/>
                  <a:gd name="T26" fmla="*/ 0 w 27"/>
                  <a:gd name="T27" fmla="*/ 0 h 152"/>
                  <a:gd name="T28" fmla="*/ 0 w 27"/>
                  <a:gd name="T29" fmla="*/ 0 h 152"/>
                  <a:gd name="T30" fmla="*/ 0 w 27"/>
                  <a:gd name="T31" fmla="*/ 0 h 152"/>
                  <a:gd name="T32" fmla="*/ 0 w 27"/>
                  <a:gd name="T33" fmla="*/ 0 h 152"/>
                  <a:gd name="T34" fmla="*/ 0 w 27"/>
                  <a:gd name="T35" fmla="*/ 0 h 152"/>
                  <a:gd name="T36" fmla="*/ 0 w 27"/>
                  <a:gd name="T37" fmla="*/ 0 h 152"/>
                  <a:gd name="T38" fmla="*/ 0 w 27"/>
                  <a:gd name="T39" fmla="*/ 0 h 152"/>
                  <a:gd name="T40" fmla="*/ 0 w 27"/>
                  <a:gd name="T41" fmla="*/ 0 h 152"/>
                  <a:gd name="T42" fmla="*/ 0 w 27"/>
                  <a:gd name="T43" fmla="*/ 0 h 152"/>
                  <a:gd name="T44" fmla="*/ 0 w 27"/>
                  <a:gd name="T45" fmla="*/ 0 h 152"/>
                  <a:gd name="T46" fmla="*/ 0 w 27"/>
                  <a:gd name="T47" fmla="*/ 0 h 152"/>
                  <a:gd name="T48" fmla="*/ 0 w 27"/>
                  <a:gd name="T4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152">
                    <a:moveTo>
                      <a:pt x="0" y="1"/>
                    </a:moveTo>
                    <a:cubicBezTo>
                      <a:pt x="1" y="8"/>
                      <a:pt x="6" y="13"/>
                      <a:pt x="13" y="14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6" y="13"/>
                      <a:pt x="1" y="7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2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Rectangle 121"/>
              <p:cNvSpPr>
                <a:spLocks noChangeArrowheads="1"/>
              </p:cNvSpPr>
              <p:nvPr/>
            </p:nvSpPr>
            <p:spPr bwMode="auto">
              <a:xfrm>
                <a:off x="4602067" y="4361142"/>
                <a:ext cx="103188" cy="244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Rectangle 122"/>
              <p:cNvSpPr>
                <a:spLocks noChangeArrowheads="1"/>
              </p:cNvSpPr>
              <p:nvPr/>
            </p:nvSpPr>
            <p:spPr bwMode="auto">
              <a:xfrm>
                <a:off x="4602067" y="4361142"/>
                <a:ext cx="103188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23"/>
              <p:cNvSpPr>
                <a:spLocks/>
              </p:cNvSpPr>
              <p:nvPr/>
            </p:nvSpPr>
            <p:spPr bwMode="auto">
              <a:xfrm>
                <a:off x="4427442" y="4592917"/>
                <a:ext cx="452438" cy="414338"/>
              </a:xfrm>
              <a:custGeom>
                <a:avLst/>
                <a:gdLst>
                  <a:gd name="T0" fmla="*/ 61 w 284"/>
                  <a:gd name="T1" fmla="*/ 260 h 260"/>
                  <a:gd name="T2" fmla="*/ 50 w 284"/>
                  <a:gd name="T3" fmla="*/ 249 h 260"/>
                  <a:gd name="T4" fmla="*/ 56 w 284"/>
                  <a:gd name="T5" fmla="*/ 240 h 260"/>
                  <a:gd name="T6" fmla="*/ 68 w 284"/>
                  <a:gd name="T7" fmla="*/ 234 h 260"/>
                  <a:gd name="T8" fmla="*/ 56 w 284"/>
                  <a:gd name="T9" fmla="*/ 228 h 260"/>
                  <a:gd name="T10" fmla="*/ 0 w 284"/>
                  <a:gd name="T11" fmla="*/ 154 h 260"/>
                  <a:gd name="T12" fmla="*/ 96 w 284"/>
                  <a:gd name="T13" fmla="*/ 65 h 260"/>
                  <a:gd name="T14" fmla="*/ 101 w 284"/>
                  <a:gd name="T15" fmla="*/ 64 h 260"/>
                  <a:gd name="T16" fmla="*/ 101 w 284"/>
                  <a:gd name="T17" fmla="*/ 0 h 260"/>
                  <a:gd name="T18" fmla="*/ 182 w 284"/>
                  <a:gd name="T19" fmla="*/ 0 h 260"/>
                  <a:gd name="T20" fmla="*/ 182 w 284"/>
                  <a:gd name="T21" fmla="*/ 64 h 260"/>
                  <a:gd name="T22" fmla="*/ 187 w 284"/>
                  <a:gd name="T23" fmla="*/ 65 h 260"/>
                  <a:gd name="T24" fmla="*/ 284 w 284"/>
                  <a:gd name="T25" fmla="*/ 154 h 260"/>
                  <a:gd name="T26" fmla="*/ 227 w 284"/>
                  <a:gd name="T27" fmla="*/ 228 h 260"/>
                  <a:gd name="T28" fmla="*/ 215 w 284"/>
                  <a:gd name="T29" fmla="*/ 234 h 260"/>
                  <a:gd name="T30" fmla="*/ 227 w 284"/>
                  <a:gd name="T31" fmla="*/ 240 h 260"/>
                  <a:gd name="T32" fmla="*/ 233 w 284"/>
                  <a:gd name="T33" fmla="*/ 249 h 260"/>
                  <a:gd name="T34" fmla="*/ 222 w 284"/>
                  <a:gd name="T35" fmla="*/ 260 h 260"/>
                  <a:gd name="T36" fmla="*/ 61 w 284"/>
                  <a:gd name="T37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4" h="260">
                    <a:moveTo>
                      <a:pt x="61" y="260"/>
                    </a:moveTo>
                    <a:cubicBezTo>
                      <a:pt x="55" y="260"/>
                      <a:pt x="50" y="255"/>
                      <a:pt x="50" y="249"/>
                    </a:cubicBezTo>
                    <a:cubicBezTo>
                      <a:pt x="50" y="245"/>
                      <a:pt x="53" y="241"/>
                      <a:pt x="56" y="240"/>
                    </a:cubicBezTo>
                    <a:cubicBezTo>
                      <a:pt x="68" y="234"/>
                      <a:pt x="68" y="234"/>
                      <a:pt x="68" y="234"/>
                    </a:cubicBezTo>
                    <a:cubicBezTo>
                      <a:pt x="56" y="228"/>
                      <a:pt x="56" y="228"/>
                      <a:pt x="56" y="228"/>
                    </a:cubicBezTo>
                    <a:cubicBezTo>
                      <a:pt x="21" y="211"/>
                      <a:pt x="0" y="183"/>
                      <a:pt x="0" y="154"/>
                    </a:cubicBezTo>
                    <a:cubicBezTo>
                      <a:pt x="0" y="114"/>
                      <a:pt x="38" y="78"/>
                      <a:pt x="96" y="65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245" y="78"/>
                      <a:pt x="284" y="114"/>
                      <a:pt x="284" y="154"/>
                    </a:cubicBezTo>
                    <a:cubicBezTo>
                      <a:pt x="284" y="183"/>
                      <a:pt x="262" y="211"/>
                      <a:pt x="227" y="228"/>
                    </a:cubicBezTo>
                    <a:cubicBezTo>
                      <a:pt x="215" y="234"/>
                      <a:pt x="215" y="234"/>
                      <a:pt x="215" y="234"/>
                    </a:cubicBezTo>
                    <a:cubicBezTo>
                      <a:pt x="227" y="240"/>
                      <a:pt x="227" y="240"/>
                      <a:pt x="227" y="240"/>
                    </a:cubicBezTo>
                    <a:cubicBezTo>
                      <a:pt x="230" y="241"/>
                      <a:pt x="233" y="245"/>
                      <a:pt x="233" y="249"/>
                    </a:cubicBezTo>
                    <a:cubicBezTo>
                      <a:pt x="233" y="255"/>
                      <a:pt x="228" y="260"/>
                      <a:pt x="222" y="260"/>
                    </a:cubicBezTo>
                    <a:cubicBezTo>
                      <a:pt x="61" y="260"/>
                      <a:pt x="61" y="260"/>
                      <a:pt x="61" y="260"/>
                    </a:cubicBezTo>
                  </a:path>
                </a:pathLst>
              </a:custGeom>
              <a:solidFill>
                <a:srgbClr val="FFD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24"/>
              <p:cNvSpPr>
                <a:spLocks noEditPoints="1"/>
              </p:cNvSpPr>
              <p:nvPr/>
            </p:nvSpPr>
            <p:spPr bwMode="auto">
              <a:xfrm>
                <a:off x="4414742" y="4581804"/>
                <a:ext cx="476250" cy="436563"/>
              </a:xfrm>
              <a:custGeom>
                <a:avLst/>
                <a:gdLst>
                  <a:gd name="T0" fmla="*/ 182 w 299"/>
                  <a:gd name="T1" fmla="*/ 15 h 274"/>
                  <a:gd name="T2" fmla="*/ 182 w 299"/>
                  <a:gd name="T3" fmla="*/ 77 h 274"/>
                  <a:gd name="T4" fmla="*/ 193 w 299"/>
                  <a:gd name="T5" fmla="*/ 80 h 274"/>
                  <a:gd name="T6" fmla="*/ 284 w 299"/>
                  <a:gd name="T7" fmla="*/ 161 h 274"/>
                  <a:gd name="T8" fmla="*/ 231 w 299"/>
                  <a:gd name="T9" fmla="*/ 229 h 274"/>
                  <a:gd name="T10" fmla="*/ 207 w 299"/>
                  <a:gd name="T11" fmla="*/ 241 h 274"/>
                  <a:gd name="T12" fmla="*/ 231 w 299"/>
                  <a:gd name="T13" fmla="*/ 253 h 274"/>
                  <a:gd name="T14" fmla="*/ 233 w 299"/>
                  <a:gd name="T15" fmla="*/ 256 h 274"/>
                  <a:gd name="T16" fmla="*/ 230 w 299"/>
                  <a:gd name="T17" fmla="*/ 259 h 274"/>
                  <a:gd name="T18" fmla="*/ 69 w 299"/>
                  <a:gd name="T19" fmla="*/ 259 h 274"/>
                  <a:gd name="T20" fmla="*/ 66 w 299"/>
                  <a:gd name="T21" fmla="*/ 256 h 274"/>
                  <a:gd name="T22" fmla="*/ 68 w 299"/>
                  <a:gd name="T23" fmla="*/ 253 h 274"/>
                  <a:gd name="T24" fmla="*/ 93 w 299"/>
                  <a:gd name="T25" fmla="*/ 241 h 274"/>
                  <a:gd name="T26" fmla="*/ 68 w 299"/>
                  <a:gd name="T27" fmla="*/ 229 h 274"/>
                  <a:gd name="T28" fmla="*/ 15 w 299"/>
                  <a:gd name="T29" fmla="*/ 161 h 274"/>
                  <a:gd name="T30" fmla="*/ 106 w 299"/>
                  <a:gd name="T31" fmla="*/ 80 h 274"/>
                  <a:gd name="T32" fmla="*/ 117 w 299"/>
                  <a:gd name="T33" fmla="*/ 77 h 274"/>
                  <a:gd name="T34" fmla="*/ 117 w 299"/>
                  <a:gd name="T35" fmla="*/ 15 h 274"/>
                  <a:gd name="T36" fmla="*/ 182 w 299"/>
                  <a:gd name="T37" fmla="*/ 15 h 274"/>
                  <a:gd name="T38" fmla="*/ 197 w 299"/>
                  <a:gd name="T39" fmla="*/ 0 h 274"/>
                  <a:gd name="T40" fmla="*/ 182 w 299"/>
                  <a:gd name="T41" fmla="*/ 0 h 274"/>
                  <a:gd name="T42" fmla="*/ 117 w 299"/>
                  <a:gd name="T43" fmla="*/ 0 h 274"/>
                  <a:gd name="T44" fmla="*/ 102 w 299"/>
                  <a:gd name="T45" fmla="*/ 0 h 274"/>
                  <a:gd name="T46" fmla="*/ 102 w 299"/>
                  <a:gd name="T47" fmla="*/ 15 h 274"/>
                  <a:gd name="T48" fmla="*/ 102 w 299"/>
                  <a:gd name="T49" fmla="*/ 65 h 274"/>
                  <a:gd name="T50" fmla="*/ 0 w 299"/>
                  <a:gd name="T51" fmla="*/ 161 h 274"/>
                  <a:gd name="T52" fmla="*/ 59 w 299"/>
                  <a:gd name="T53" fmla="*/ 241 h 274"/>
                  <a:gd name="T54" fmla="*/ 51 w 299"/>
                  <a:gd name="T55" fmla="*/ 256 h 274"/>
                  <a:gd name="T56" fmla="*/ 69 w 299"/>
                  <a:gd name="T57" fmla="*/ 274 h 274"/>
                  <a:gd name="T58" fmla="*/ 230 w 299"/>
                  <a:gd name="T59" fmla="*/ 274 h 274"/>
                  <a:gd name="T60" fmla="*/ 248 w 299"/>
                  <a:gd name="T61" fmla="*/ 256 h 274"/>
                  <a:gd name="T62" fmla="*/ 240 w 299"/>
                  <a:gd name="T63" fmla="*/ 241 h 274"/>
                  <a:gd name="T64" fmla="*/ 299 w 299"/>
                  <a:gd name="T65" fmla="*/ 161 h 274"/>
                  <a:gd name="T66" fmla="*/ 197 w 299"/>
                  <a:gd name="T67" fmla="*/ 65 h 274"/>
                  <a:gd name="T68" fmla="*/ 197 w 299"/>
                  <a:gd name="T69" fmla="*/ 15 h 274"/>
                  <a:gd name="T70" fmla="*/ 197 w 299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274">
                    <a:moveTo>
                      <a:pt x="182" y="15"/>
                    </a:moveTo>
                    <a:cubicBezTo>
                      <a:pt x="182" y="77"/>
                      <a:pt x="182" y="77"/>
                      <a:pt x="182" y="77"/>
                    </a:cubicBezTo>
                    <a:cubicBezTo>
                      <a:pt x="193" y="80"/>
                      <a:pt x="193" y="80"/>
                      <a:pt x="193" y="80"/>
                    </a:cubicBezTo>
                    <a:cubicBezTo>
                      <a:pt x="248" y="92"/>
                      <a:pt x="284" y="124"/>
                      <a:pt x="284" y="161"/>
                    </a:cubicBezTo>
                    <a:cubicBezTo>
                      <a:pt x="284" y="187"/>
                      <a:pt x="264" y="212"/>
                      <a:pt x="231" y="229"/>
                    </a:cubicBezTo>
                    <a:cubicBezTo>
                      <a:pt x="207" y="241"/>
                      <a:pt x="207" y="241"/>
                      <a:pt x="207" y="241"/>
                    </a:cubicBezTo>
                    <a:cubicBezTo>
                      <a:pt x="231" y="253"/>
                      <a:pt x="231" y="253"/>
                      <a:pt x="231" y="253"/>
                    </a:cubicBezTo>
                    <a:cubicBezTo>
                      <a:pt x="232" y="254"/>
                      <a:pt x="233" y="255"/>
                      <a:pt x="233" y="256"/>
                    </a:cubicBezTo>
                    <a:cubicBezTo>
                      <a:pt x="233" y="258"/>
                      <a:pt x="232" y="259"/>
                      <a:pt x="230" y="259"/>
                    </a:cubicBezTo>
                    <a:cubicBezTo>
                      <a:pt x="69" y="259"/>
                      <a:pt x="69" y="259"/>
                      <a:pt x="69" y="259"/>
                    </a:cubicBezTo>
                    <a:cubicBezTo>
                      <a:pt x="67" y="259"/>
                      <a:pt x="66" y="258"/>
                      <a:pt x="66" y="256"/>
                    </a:cubicBezTo>
                    <a:cubicBezTo>
                      <a:pt x="66" y="255"/>
                      <a:pt x="67" y="254"/>
                      <a:pt x="68" y="253"/>
                    </a:cubicBezTo>
                    <a:cubicBezTo>
                      <a:pt x="93" y="241"/>
                      <a:pt x="93" y="241"/>
                      <a:pt x="93" y="241"/>
                    </a:cubicBezTo>
                    <a:cubicBezTo>
                      <a:pt x="68" y="229"/>
                      <a:pt x="68" y="229"/>
                      <a:pt x="68" y="229"/>
                    </a:cubicBezTo>
                    <a:cubicBezTo>
                      <a:pt x="35" y="212"/>
                      <a:pt x="15" y="187"/>
                      <a:pt x="15" y="161"/>
                    </a:cubicBezTo>
                    <a:cubicBezTo>
                      <a:pt x="15" y="124"/>
                      <a:pt x="52" y="92"/>
                      <a:pt x="106" y="80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82" y="15"/>
                      <a:pt x="182" y="15"/>
                      <a:pt x="182" y="15"/>
                    </a:cubicBezTo>
                    <a:moveTo>
                      <a:pt x="197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41" y="79"/>
                      <a:pt x="0" y="117"/>
                      <a:pt x="0" y="161"/>
                    </a:cubicBezTo>
                    <a:cubicBezTo>
                      <a:pt x="0" y="192"/>
                      <a:pt x="22" y="222"/>
                      <a:pt x="59" y="241"/>
                    </a:cubicBezTo>
                    <a:cubicBezTo>
                      <a:pt x="54" y="244"/>
                      <a:pt x="51" y="250"/>
                      <a:pt x="51" y="256"/>
                    </a:cubicBezTo>
                    <a:cubicBezTo>
                      <a:pt x="51" y="266"/>
                      <a:pt x="59" y="274"/>
                      <a:pt x="69" y="274"/>
                    </a:cubicBezTo>
                    <a:cubicBezTo>
                      <a:pt x="230" y="274"/>
                      <a:pt x="230" y="274"/>
                      <a:pt x="230" y="274"/>
                    </a:cubicBezTo>
                    <a:cubicBezTo>
                      <a:pt x="240" y="274"/>
                      <a:pt x="248" y="266"/>
                      <a:pt x="248" y="256"/>
                    </a:cubicBezTo>
                    <a:cubicBezTo>
                      <a:pt x="248" y="250"/>
                      <a:pt x="245" y="244"/>
                      <a:pt x="240" y="241"/>
                    </a:cubicBezTo>
                    <a:cubicBezTo>
                      <a:pt x="277" y="222"/>
                      <a:pt x="299" y="192"/>
                      <a:pt x="299" y="161"/>
                    </a:cubicBezTo>
                    <a:cubicBezTo>
                      <a:pt x="299" y="117"/>
                      <a:pt x="258" y="79"/>
                      <a:pt x="197" y="6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0"/>
                      <a:pt x="197" y="0"/>
                      <a:pt x="197" y="0"/>
                    </a:cubicBezTo>
                  </a:path>
                </a:pathLst>
              </a:custGeom>
              <a:solidFill>
                <a:srgbClr val="EAA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Rectangle 125"/>
              <p:cNvSpPr>
                <a:spLocks noChangeArrowheads="1"/>
              </p:cNvSpPr>
              <p:nvPr/>
            </p:nvSpPr>
            <p:spPr bwMode="auto">
              <a:xfrm>
                <a:off x="4602067" y="4361142"/>
                <a:ext cx="103188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Rectangle 126"/>
              <p:cNvSpPr>
                <a:spLocks noChangeArrowheads="1"/>
              </p:cNvSpPr>
              <p:nvPr/>
            </p:nvSpPr>
            <p:spPr bwMode="auto">
              <a:xfrm>
                <a:off x="4602067" y="4361142"/>
                <a:ext cx="103188" cy="22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27"/>
              <p:cNvSpPr>
                <a:spLocks/>
              </p:cNvSpPr>
              <p:nvPr/>
            </p:nvSpPr>
            <p:spPr bwMode="auto">
              <a:xfrm>
                <a:off x="4597304" y="4253192"/>
                <a:ext cx="112713" cy="169863"/>
              </a:xfrm>
              <a:custGeom>
                <a:avLst/>
                <a:gdLst>
                  <a:gd name="T0" fmla="*/ 71 w 71"/>
                  <a:gd name="T1" fmla="*/ 0 h 107"/>
                  <a:gd name="T2" fmla="*/ 0 w 71"/>
                  <a:gd name="T3" fmla="*/ 0 h 107"/>
                  <a:gd name="T4" fmla="*/ 8 w 71"/>
                  <a:gd name="T5" fmla="*/ 107 h 107"/>
                  <a:gd name="T6" fmla="*/ 63 w 71"/>
                  <a:gd name="T7" fmla="*/ 107 h 107"/>
                  <a:gd name="T8" fmla="*/ 71 w 71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7">
                    <a:moveTo>
                      <a:pt x="71" y="0"/>
                    </a:moveTo>
                    <a:lnTo>
                      <a:pt x="0" y="0"/>
                    </a:lnTo>
                    <a:lnTo>
                      <a:pt x="8" y="107"/>
                    </a:lnTo>
                    <a:lnTo>
                      <a:pt x="63" y="10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9B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28"/>
              <p:cNvSpPr>
                <a:spLocks/>
              </p:cNvSpPr>
              <p:nvPr/>
            </p:nvSpPr>
            <p:spPr bwMode="auto">
              <a:xfrm>
                <a:off x="4597304" y="4253192"/>
                <a:ext cx="112713" cy="169863"/>
              </a:xfrm>
              <a:custGeom>
                <a:avLst/>
                <a:gdLst>
                  <a:gd name="T0" fmla="*/ 71 w 71"/>
                  <a:gd name="T1" fmla="*/ 0 h 107"/>
                  <a:gd name="T2" fmla="*/ 0 w 71"/>
                  <a:gd name="T3" fmla="*/ 0 h 107"/>
                  <a:gd name="T4" fmla="*/ 8 w 71"/>
                  <a:gd name="T5" fmla="*/ 107 h 107"/>
                  <a:gd name="T6" fmla="*/ 63 w 71"/>
                  <a:gd name="T7" fmla="*/ 107 h 107"/>
                  <a:gd name="T8" fmla="*/ 71 w 71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7">
                    <a:moveTo>
                      <a:pt x="71" y="0"/>
                    </a:moveTo>
                    <a:lnTo>
                      <a:pt x="0" y="0"/>
                    </a:lnTo>
                    <a:lnTo>
                      <a:pt x="8" y="107"/>
                    </a:lnTo>
                    <a:lnTo>
                      <a:pt x="63" y="107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29"/>
              <p:cNvSpPr>
                <a:spLocks/>
              </p:cNvSpPr>
              <p:nvPr/>
            </p:nvSpPr>
            <p:spPr bwMode="auto">
              <a:xfrm>
                <a:off x="4652867" y="4253192"/>
                <a:ext cx="57150" cy="169863"/>
              </a:xfrm>
              <a:custGeom>
                <a:avLst/>
                <a:gdLst>
                  <a:gd name="T0" fmla="*/ 0 w 36"/>
                  <a:gd name="T1" fmla="*/ 107 h 107"/>
                  <a:gd name="T2" fmla="*/ 28 w 36"/>
                  <a:gd name="T3" fmla="*/ 107 h 107"/>
                  <a:gd name="T4" fmla="*/ 36 w 36"/>
                  <a:gd name="T5" fmla="*/ 0 h 107"/>
                  <a:gd name="T6" fmla="*/ 0 w 36"/>
                  <a:gd name="T7" fmla="*/ 0 h 107"/>
                  <a:gd name="T8" fmla="*/ 0 w 36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7">
                    <a:moveTo>
                      <a:pt x="0" y="107"/>
                    </a:moveTo>
                    <a:lnTo>
                      <a:pt x="28" y="107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D8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30"/>
              <p:cNvSpPr>
                <a:spLocks/>
              </p:cNvSpPr>
              <p:nvPr/>
            </p:nvSpPr>
            <p:spPr bwMode="auto">
              <a:xfrm>
                <a:off x="4652867" y="4253192"/>
                <a:ext cx="57150" cy="169863"/>
              </a:xfrm>
              <a:custGeom>
                <a:avLst/>
                <a:gdLst>
                  <a:gd name="T0" fmla="*/ 0 w 36"/>
                  <a:gd name="T1" fmla="*/ 107 h 107"/>
                  <a:gd name="T2" fmla="*/ 28 w 36"/>
                  <a:gd name="T3" fmla="*/ 107 h 107"/>
                  <a:gd name="T4" fmla="*/ 36 w 36"/>
                  <a:gd name="T5" fmla="*/ 0 h 107"/>
                  <a:gd name="T6" fmla="*/ 0 w 36"/>
                  <a:gd name="T7" fmla="*/ 0 h 107"/>
                  <a:gd name="T8" fmla="*/ 0 w 36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7">
                    <a:moveTo>
                      <a:pt x="0" y="107"/>
                    </a:moveTo>
                    <a:lnTo>
                      <a:pt x="28" y="107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31"/>
              <p:cNvSpPr>
                <a:spLocks noEditPoints="1"/>
              </p:cNvSpPr>
              <p:nvPr/>
            </p:nvSpPr>
            <p:spPr bwMode="auto">
              <a:xfrm>
                <a:off x="4559204" y="4338917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1 h 2"/>
                  <a:gd name="T4" fmla="*/ 1 h 2"/>
                  <a:gd name="T5" fmla="*/ 1 h 2"/>
                  <a:gd name="T6" fmla="*/ 1 h 2"/>
                  <a:gd name="T7" fmla="*/ 1 h 2"/>
                  <a:gd name="T8" fmla="*/ 1 h 2"/>
                  <a:gd name="T9" fmla="*/ 1 h 2"/>
                  <a:gd name="T10" fmla="*/ 1 h 2"/>
                  <a:gd name="T11" fmla="*/ 1 h 2"/>
                  <a:gd name="T12" fmla="*/ 1 h 2"/>
                  <a:gd name="T13" fmla="*/ 1 h 2"/>
                  <a:gd name="T14" fmla="*/ 1 h 2"/>
                  <a:gd name="T15" fmla="*/ 1 h 2"/>
                  <a:gd name="T16" fmla="*/ 1 h 2"/>
                  <a:gd name="T17" fmla="*/ 1 h 2"/>
                  <a:gd name="T18" fmla="*/ 0 h 2"/>
                  <a:gd name="T19" fmla="*/ 1 h 2"/>
                  <a:gd name="T20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BD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32"/>
              <p:cNvSpPr>
                <a:spLocks/>
              </p:cNvSpPr>
              <p:nvPr/>
            </p:nvSpPr>
            <p:spPr bwMode="auto">
              <a:xfrm>
                <a:off x="4559204" y="4316692"/>
                <a:ext cx="46038" cy="46038"/>
              </a:xfrm>
              <a:custGeom>
                <a:avLst/>
                <a:gdLst>
                  <a:gd name="T0" fmla="*/ 27 w 29"/>
                  <a:gd name="T1" fmla="*/ 0 h 29"/>
                  <a:gd name="T2" fmla="*/ 15 w 29"/>
                  <a:gd name="T3" fmla="*/ 0 h 29"/>
                  <a:gd name="T4" fmla="*/ 0 w 29"/>
                  <a:gd name="T5" fmla="*/ 14 h 29"/>
                  <a:gd name="T6" fmla="*/ 0 w 29"/>
                  <a:gd name="T7" fmla="*/ 14 h 29"/>
                  <a:gd name="T8" fmla="*/ 0 w 29"/>
                  <a:gd name="T9" fmla="*/ 15 h 29"/>
                  <a:gd name="T10" fmla="*/ 0 w 29"/>
                  <a:gd name="T11" fmla="*/ 15 h 29"/>
                  <a:gd name="T12" fmla="*/ 0 w 29"/>
                  <a:gd name="T13" fmla="*/ 15 h 29"/>
                  <a:gd name="T14" fmla="*/ 0 w 29"/>
                  <a:gd name="T15" fmla="*/ 15 h 29"/>
                  <a:gd name="T16" fmla="*/ 0 w 29"/>
                  <a:gd name="T17" fmla="*/ 15 h 29"/>
                  <a:gd name="T18" fmla="*/ 0 w 29"/>
                  <a:gd name="T19" fmla="*/ 15 h 29"/>
                  <a:gd name="T20" fmla="*/ 0 w 29"/>
                  <a:gd name="T21" fmla="*/ 15 h 29"/>
                  <a:gd name="T22" fmla="*/ 0 w 29"/>
                  <a:gd name="T23" fmla="*/ 15 h 29"/>
                  <a:gd name="T24" fmla="*/ 0 w 29"/>
                  <a:gd name="T25" fmla="*/ 15 h 29"/>
                  <a:gd name="T26" fmla="*/ 0 w 29"/>
                  <a:gd name="T27" fmla="*/ 15 h 29"/>
                  <a:gd name="T28" fmla="*/ 0 w 29"/>
                  <a:gd name="T29" fmla="*/ 15 h 29"/>
                  <a:gd name="T30" fmla="*/ 0 w 29"/>
                  <a:gd name="T31" fmla="*/ 16 h 29"/>
                  <a:gd name="T32" fmla="*/ 0 w 29"/>
                  <a:gd name="T33" fmla="*/ 16 h 29"/>
                  <a:gd name="T34" fmla="*/ 13 w 29"/>
                  <a:gd name="T35" fmla="*/ 29 h 29"/>
                  <a:gd name="T36" fmla="*/ 27 w 29"/>
                  <a:gd name="T37" fmla="*/ 29 h 29"/>
                  <a:gd name="T38" fmla="*/ 27 w 29"/>
                  <a:gd name="T39" fmla="*/ 28 h 29"/>
                  <a:gd name="T40" fmla="*/ 26 w 29"/>
                  <a:gd name="T41" fmla="*/ 28 h 29"/>
                  <a:gd name="T42" fmla="*/ 27 w 29"/>
                  <a:gd name="T43" fmla="*/ 28 h 29"/>
                  <a:gd name="T44" fmla="*/ 27 w 29"/>
                  <a:gd name="T45" fmla="*/ 28 h 29"/>
                  <a:gd name="T46" fmla="*/ 29 w 29"/>
                  <a:gd name="T47" fmla="*/ 28 h 29"/>
                  <a:gd name="T48" fmla="*/ 27 w 29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2"/>
                      <a:pt x="6" y="28"/>
                      <a:pt x="13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CCC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33"/>
              <p:cNvSpPr>
                <a:spLocks noEditPoints="1"/>
              </p:cNvSpPr>
              <p:nvPr/>
            </p:nvSpPr>
            <p:spPr bwMode="auto">
              <a:xfrm>
                <a:off x="4602067" y="4361142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0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34"/>
              <p:cNvSpPr>
                <a:spLocks noEditPoints="1"/>
              </p:cNvSpPr>
              <p:nvPr/>
            </p:nvSpPr>
            <p:spPr bwMode="auto">
              <a:xfrm>
                <a:off x="4602067" y="4361142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0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35"/>
              <p:cNvSpPr>
                <a:spLocks/>
              </p:cNvSpPr>
              <p:nvPr/>
            </p:nvSpPr>
            <p:spPr bwMode="auto">
              <a:xfrm>
                <a:off x="4602067" y="4316692"/>
                <a:ext cx="50800" cy="44450"/>
              </a:xfrm>
              <a:custGeom>
                <a:avLst/>
                <a:gdLst>
                  <a:gd name="T0" fmla="*/ 32 w 32"/>
                  <a:gd name="T1" fmla="*/ 0 h 28"/>
                  <a:gd name="T2" fmla="*/ 0 w 32"/>
                  <a:gd name="T3" fmla="*/ 0 h 28"/>
                  <a:gd name="T4" fmla="*/ 2 w 32"/>
                  <a:gd name="T5" fmla="*/ 28 h 28"/>
                  <a:gd name="T6" fmla="*/ 2 w 32"/>
                  <a:gd name="T7" fmla="*/ 28 h 28"/>
                  <a:gd name="T8" fmla="*/ 32 w 32"/>
                  <a:gd name="T9" fmla="*/ 28 h 28"/>
                  <a:gd name="T10" fmla="*/ 32 w 32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8">
                    <a:moveTo>
                      <a:pt x="32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2" y="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0B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36"/>
              <p:cNvSpPr>
                <a:spLocks/>
              </p:cNvSpPr>
              <p:nvPr/>
            </p:nvSpPr>
            <p:spPr bwMode="auto">
              <a:xfrm>
                <a:off x="4602067" y="4316692"/>
                <a:ext cx="50800" cy="44450"/>
              </a:xfrm>
              <a:custGeom>
                <a:avLst/>
                <a:gdLst>
                  <a:gd name="T0" fmla="*/ 32 w 32"/>
                  <a:gd name="T1" fmla="*/ 0 h 28"/>
                  <a:gd name="T2" fmla="*/ 0 w 32"/>
                  <a:gd name="T3" fmla="*/ 0 h 28"/>
                  <a:gd name="T4" fmla="*/ 2 w 32"/>
                  <a:gd name="T5" fmla="*/ 28 h 28"/>
                  <a:gd name="T6" fmla="*/ 2 w 32"/>
                  <a:gd name="T7" fmla="*/ 28 h 28"/>
                  <a:gd name="T8" fmla="*/ 32 w 32"/>
                  <a:gd name="T9" fmla="*/ 28 h 28"/>
                  <a:gd name="T10" fmla="*/ 32 w 32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8">
                    <a:moveTo>
                      <a:pt x="32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2" y="28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Rectangle 137"/>
              <p:cNvSpPr>
                <a:spLocks noChangeArrowheads="1"/>
              </p:cNvSpPr>
              <p:nvPr/>
            </p:nvSpPr>
            <p:spPr bwMode="auto">
              <a:xfrm>
                <a:off x="4652867" y="4316692"/>
                <a:ext cx="30163" cy="44450"/>
              </a:xfrm>
              <a:prstGeom prst="rect">
                <a:avLst/>
              </a:prstGeom>
              <a:solidFill>
                <a:srgbClr val="C7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Rectangle 138"/>
              <p:cNvSpPr>
                <a:spLocks noChangeArrowheads="1"/>
              </p:cNvSpPr>
              <p:nvPr/>
            </p:nvSpPr>
            <p:spPr bwMode="auto">
              <a:xfrm>
                <a:off x="4652867" y="4316692"/>
                <a:ext cx="30163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39"/>
              <p:cNvSpPr>
                <a:spLocks noEditPoints="1"/>
              </p:cNvSpPr>
              <p:nvPr/>
            </p:nvSpPr>
            <p:spPr bwMode="auto">
              <a:xfrm>
                <a:off x="4748117" y="4338917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1 h 2"/>
                  <a:gd name="T4" fmla="*/ 1 h 2"/>
                  <a:gd name="T5" fmla="*/ 1 h 2"/>
                  <a:gd name="T6" fmla="*/ 1 h 2"/>
                  <a:gd name="T7" fmla="*/ 1 h 2"/>
                  <a:gd name="T8" fmla="*/ 1 h 2"/>
                  <a:gd name="T9" fmla="*/ 1 h 2"/>
                  <a:gd name="T10" fmla="*/ 1 h 2"/>
                  <a:gd name="T11" fmla="*/ 1 h 2"/>
                  <a:gd name="T12" fmla="*/ 1 h 2"/>
                  <a:gd name="T13" fmla="*/ 1 h 2"/>
                  <a:gd name="T14" fmla="*/ 1 h 2"/>
                  <a:gd name="T15" fmla="*/ 1 h 2"/>
                  <a:gd name="T16" fmla="*/ 1 h 2"/>
                  <a:gd name="T17" fmla="*/ 1 h 2"/>
                  <a:gd name="T18" fmla="*/ 0 h 2"/>
                  <a:gd name="T19" fmla="*/ 1 h 2"/>
                  <a:gd name="T20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BD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40"/>
              <p:cNvSpPr>
                <a:spLocks noEditPoints="1"/>
              </p:cNvSpPr>
              <p:nvPr/>
            </p:nvSpPr>
            <p:spPr bwMode="auto">
              <a:xfrm>
                <a:off x="4748117" y="4340504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  <a:gd name="T5" fmla="*/ 0 h 1"/>
                  <a:gd name="T6" fmla="*/ 0 h 1"/>
                  <a:gd name="T7" fmla="*/ 0 h 1"/>
                  <a:gd name="T8" fmla="*/ 0 h 1"/>
                  <a:gd name="T9" fmla="*/ 0 h 1"/>
                  <a:gd name="T10" fmla="*/ 0 h 1"/>
                  <a:gd name="T11" fmla="*/ 0 h 1"/>
                  <a:gd name="T12" fmla="*/ 0 h 1"/>
                  <a:gd name="T13" fmla="*/ 0 h 1"/>
                  <a:gd name="T14" fmla="*/ 0 h 1"/>
                  <a:gd name="T15" fmla="*/ 0 h 1"/>
                  <a:gd name="T16" fmla="*/ 0 h 1"/>
                  <a:gd name="T1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DD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41"/>
              <p:cNvSpPr>
                <a:spLocks/>
              </p:cNvSpPr>
              <p:nvPr/>
            </p:nvSpPr>
            <p:spPr bwMode="auto">
              <a:xfrm>
                <a:off x="4727479" y="4342092"/>
                <a:ext cx="20638" cy="95250"/>
              </a:xfrm>
              <a:custGeom>
                <a:avLst/>
                <a:gdLst>
                  <a:gd name="T0" fmla="*/ 13 w 13"/>
                  <a:gd name="T1" fmla="*/ 0 h 60"/>
                  <a:gd name="T2" fmla="*/ 0 w 13"/>
                  <a:gd name="T3" fmla="*/ 13 h 60"/>
                  <a:gd name="T4" fmla="*/ 0 w 13"/>
                  <a:gd name="T5" fmla="*/ 60 h 60"/>
                  <a:gd name="T6" fmla="*/ 0 w 13"/>
                  <a:gd name="T7" fmla="*/ 60 h 60"/>
                  <a:gd name="T8" fmla="*/ 0 w 13"/>
                  <a:gd name="T9" fmla="*/ 13 h 60"/>
                  <a:gd name="T10" fmla="*/ 13 w 13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0">
                    <a:moveTo>
                      <a:pt x="13" y="0"/>
                    </a:moveTo>
                    <a:cubicBezTo>
                      <a:pt x="12" y="7"/>
                      <a:pt x="7" y="12"/>
                      <a:pt x="0" y="1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2"/>
                      <a:pt x="12" y="7"/>
                      <a:pt x="13" y="0"/>
                    </a:cubicBezTo>
                  </a:path>
                </a:pathLst>
              </a:custGeom>
              <a:solidFill>
                <a:srgbClr val="F9E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42"/>
              <p:cNvSpPr>
                <a:spLocks noEditPoints="1"/>
              </p:cNvSpPr>
              <p:nvPr/>
            </p:nvSpPr>
            <p:spPr bwMode="auto">
              <a:xfrm>
                <a:off x="4705254" y="4342092"/>
                <a:ext cx="42863" cy="239713"/>
              </a:xfrm>
              <a:custGeom>
                <a:avLst/>
                <a:gdLst>
                  <a:gd name="T0" fmla="*/ 0 w 27"/>
                  <a:gd name="T1" fmla="*/ 77 h 151"/>
                  <a:gd name="T2" fmla="*/ 0 w 27"/>
                  <a:gd name="T3" fmla="*/ 151 h 151"/>
                  <a:gd name="T4" fmla="*/ 14 w 27"/>
                  <a:gd name="T5" fmla="*/ 151 h 151"/>
                  <a:gd name="T6" fmla="*/ 14 w 27"/>
                  <a:gd name="T7" fmla="*/ 90 h 151"/>
                  <a:gd name="T8" fmla="*/ 4 w 27"/>
                  <a:gd name="T9" fmla="*/ 91 h 151"/>
                  <a:gd name="T10" fmla="*/ 0 w 27"/>
                  <a:gd name="T11" fmla="*/ 77 h 151"/>
                  <a:gd name="T12" fmla="*/ 27 w 27"/>
                  <a:gd name="T13" fmla="*/ 0 h 151"/>
                  <a:gd name="T14" fmla="*/ 14 w 27"/>
                  <a:gd name="T15" fmla="*/ 13 h 151"/>
                  <a:gd name="T16" fmla="*/ 0 w 27"/>
                  <a:gd name="T17" fmla="*/ 13 h 151"/>
                  <a:gd name="T18" fmla="*/ 0 w 27"/>
                  <a:gd name="T19" fmla="*/ 62 h 151"/>
                  <a:gd name="T20" fmla="*/ 14 w 27"/>
                  <a:gd name="T21" fmla="*/ 60 h 151"/>
                  <a:gd name="T22" fmla="*/ 14 w 27"/>
                  <a:gd name="T23" fmla="*/ 13 h 151"/>
                  <a:gd name="T24" fmla="*/ 27 w 27"/>
                  <a:gd name="T25" fmla="*/ 0 h 151"/>
                  <a:gd name="T26" fmla="*/ 27 w 27"/>
                  <a:gd name="T2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51">
                    <a:moveTo>
                      <a:pt x="0" y="77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8" y="90"/>
                      <a:pt x="4" y="91"/>
                      <a:pt x="4" y="91"/>
                    </a:cubicBezTo>
                    <a:cubicBezTo>
                      <a:pt x="0" y="77"/>
                      <a:pt x="0" y="77"/>
                      <a:pt x="0" y="77"/>
                    </a:cubicBezTo>
                    <a:moveTo>
                      <a:pt x="27" y="0"/>
                    </a:moveTo>
                    <a:cubicBezTo>
                      <a:pt x="26" y="6"/>
                      <a:pt x="21" y="12"/>
                      <a:pt x="1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4" y="61"/>
                      <a:pt x="8" y="60"/>
                      <a:pt x="14" y="6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1" y="12"/>
                      <a:pt x="26" y="7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DDD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43"/>
              <p:cNvSpPr>
                <a:spLocks/>
              </p:cNvSpPr>
              <p:nvPr/>
            </p:nvSpPr>
            <p:spPr bwMode="auto">
              <a:xfrm>
                <a:off x="4705254" y="4437342"/>
                <a:ext cx="22225" cy="49213"/>
              </a:xfrm>
              <a:custGeom>
                <a:avLst/>
                <a:gdLst>
                  <a:gd name="T0" fmla="*/ 14 w 14"/>
                  <a:gd name="T1" fmla="*/ 0 h 31"/>
                  <a:gd name="T2" fmla="*/ 0 w 14"/>
                  <a:gd name="T3" fmla="*/ 2 h 31"/>
                  <a:gd name="T4" fmla="*/ 0 w 14"/>
                  <a:gd name="T5" fmla="*/ 17 h 31"/>
                  <a:gd name="T6" fmla="*/ 4 w 14"/>
                  <a:gd name="T7" fmla="*/ 31 h 31"/>
                  <a:gd name="T8" fmla="*/ 14 w 14"/>
                  <a:gd name="T9" fmla="*/ 30 h 31"/>
                  <a:gd name="T10" fmla="*/ 14 w 14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4" y="0"/>
                    </a:moveTo>
                    <a:cubicBezTo>
                      <a:pt x="8" y="0"/>
                      <a:pt x="4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8" y="30"/>
                      <a:pt x="14" y="3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8A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44"/>
              <p:cNvSpPr>
                <a:spLocks/>
              </p:cNvSpPr>
              <p:nvPr/>
            </p:nvSpPr>
            <p:spPr bwMode="auto">
              <a:xfrm>
                <a:off x="4548092" y="4605617"/>
                <a:ext cx="315913" cy="388938"/>
              </a:xfrm>
              <a:custGeom>
                <a:avLst/>
                <a:gdLst>
                  <a:gd name="T0" fmla="*/ 99 w 199"/>
                  <a:gd name="T1" fmla="*/ 0 h 244"/>
                  <a:gd name="T2" fmla="*/ 67 w 199"/>
                  <a:gd name="T3" fmla="*/ 0 h 244"/>
                  <a:gd name="T4" fmla="*/ 67 w 199"/>
                  <a:gd name="T5" fmla="*/ 226 h 244"/>
                  <a:gd name="T6" fmla="*/ 9 w 199"/>
                  <a:gd name="T7" fmla="*/ 226 h 244"/>
                  <a:gd name="T8" fmla="*/ 10 w 199"/>
                  <a:gd name="T9" fmla="*/ 226 h 244"/>
                  <a:gd name="T10" fmla="*/ 0 w 199"/>
                  <a:gd name="T11" fmla="*/ 231 h 244"/>
                  <a:gd name="T12" fmla="*/ 65 w 199"/>
                  <a:gd name="T13" fmla="*/ 244 h 244"/>
                  <a:gd name="T14" fmla="*/ 104 w 199"/>
                  <a:gd name="T15" fmla="*/ 244 h 244"/>
                  <a:gd name="T16" fmla="*/ 100 w 199"/>
                  <a:gd name="T17" fmla="*/ 194 h 244"/>
                  <a:gd name="T18" fmla="*/ 167 w 199"/>
                  <a:gd name="T19" fmla="*/ 130 h 244"/>
                  <a:gd name="T20" fmla="*/ 167 w 199"/>
                  <a:gd name="T21" fmla="*/ 130 h 244"/>
                  <a:gd name="T22" fmla="*/ 182 w 199"/>
                  <a:gd name="T23" fmla="*/ 129 h 244"/>
                  <a:gd name="T24" fmla="*/ 199 w 199"/>
                  <a:gd name="T25" fmla="*/ 131 h 244"/>
                  <a:gd name="T26" fmla="*/ 110 w 199"/>
                  <a:gd name="T27" fmla="*/ 65 h 244"/>
                  <a:gd name="T28" fmla="*/ 99 w 199"/>
                  <a:gd name="T29" fmla="*/ 62 h 244"/>
                  <a:gd name="T30" fmla="*/ 99 w 199"/>
                  <a:gd name="T3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44">
                    <a:moveTo>
                      <a:pt x="99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226"/>
                      <a:pt x="67" y="226"/>
                      <a:pt x="67" y="226"/>
                    </a:cubicBezTo>
                    <a:cubicBezTo>
                      <a:pt x="9" y="226"/>
                      <a:pt x="9" y="226"/>
                      <a:pt x="9" y="226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65" y="244"/>
                      <a:pt x="65" y="244"/>
                      <a:pt x="65" y="244"/>
                    </a:cubicBezTo>
                    <a:cubicBezTo>
                      <a:pt x="104" y="244"/>
                      <a:pt x="104" y="244"/>
                      <a:pt x="104" y="244"/>
                    </a:cubicBezTo>
                    <a:cubicBezTo>
                      <a:pt x="99" y="231"/>
                      <a:pt x="96" y="214"/>
                      <a:pt x="100" y="194"/>
                    </a:cubicBezTo>
                    <a:cubicBezTo>
                      <a:pt x="106" y="162"/>
                      <a:pt x="134" y="136"/>
                      <a:pt x="167" y="130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72" y="129"/>
                      <a:pt x="177" y="129"/>
                      <a:pt x="182" y="129"/>
                    </a:cubicBezTo>
                    <a:cubicBezTo>
                      <a:pt x="187" y="129"/>
                      <a:pt x="193" y="130"/>
                      <a:pt x="199" y="131"/>
                    </a:cubicBezTo>
                    <a:cubicBezTo>
                      <a:pt x="191" y="101"/>
                      <a:pt x="157" y="75"/>
                      <a:pt x="110" y="65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9C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45"/>
              <p:cNvSpPr>
                <a:spLocks noEditPoints="1"/>
              </p:cNvSpPr>
              <p:nvPr/>
            </p:nvSpPr>
            <p:spPr bwMode="auto">
              <a:xfrm>
                <a:off x="4508404" y="4581804"/>
                <a:ext cx="379413" cy="434975"/>
              </a:xfrm>
              <a:custGeom>
                <a:avLst/>
                <a:gdLst>
                  <a:gd name="T0" fmla="*/ 128 w 238"/>
                  <a:gd name="T1" fmla="*/ 259 h 273"/>
                  <a:gd name="T2" fmla="*/ 89 w 238"/>
                  <a:gd name="T3" fmla="*/ 259 h 273"/>
                  <a:gd name="T4" fmla="*/ 91 w 238"/>
                  <a:gd name="T5" fmla="*/ 260 h 273"/>
                  <a:gd name="T6" fmla="*/ 91 w 238"/>
                  <a:gd name="T7" fmla="*/ 273 h 273"/>
                  <a:gd name="T8" fmla="*/ 134 w 238"/>
                  <a:gd name="T9" fmla="*/ 273 h 273"/>
                  <a:gd name="T10" fmla="*/ 128 w 238"/>
                  <a:gd name="T11" fmla="*/ 259 h 273"/>
                  <a:gd name="T12" fmla="*/ 33 w 238"/>
                  <a:gd name="T13" fmla="*/ 241 h 273"/>
                  <a:gd name="T14" fmla="*/ 0 w 238"/>
                  <a:gd name="T15" fmla="*/ 241 h 273"/>
                  <a:gd name="T16" fmla="*/ 24 w 238"/>
                  <a:gd name="T17" fmla="*/ 246 h 273"/>
                  <a:gd name="T18" fmla="*/ 34 w 238"/>
                  <a:gd name="T19" fmla="*/ 241 h 273"/>
                  <a:gd name="T20" fmla="*/ 33 w 238"/>
                  <a:gd name="T21" fmla="*/ 241 h 273"/>
                  <a:gd name="T22" fmla="*/ 137 w 238"/>
                  <a:gd name="T23" fmla="*/ 0 h 273"/>
                  <a:gd name="T24" fmla="*/ 137 w 238"/>
                  <a:gd name="T25" fmla="*/ 0 h 273"/>
                  <a:gd name="T26" fmla="*/ 123 w 238"/>
                  <a:gd name="T27" fmla="*/ 0 h 273"/>
                  <a:gd name="T28" fmla="*/ 91 w 238"/>
                  <a:gd name="T29" fmla="*/ 0 h 273"/>
                  <a:gd name="T30" fmla="*/ 91 w 238"/>
                  <a:gd name="T31" fmla="*/ 15 h 273"/>
                  <a:gd name="T32" fmla="*/ 123 w 238"/>
                  <a:gd name="T33" fmla="*/ 15 h 273"/>
                  <a:gd name="T34" fmla="*/ 123 w 238"/>
                  <a:gd name="T35" fmla="*/ 77 h 273"/>
                  <a:gd name="T36" fmla="*/ 134 w 238"/>
                  <a:gd name="T37" fmla="*/ 80 h 273"/>
                  <a:gd name="T38" fmla="*/ 223 w 238"/>
                  <a:gd name="T39" fmla="*/ 146 h 273"/>
                  <a:gd name="T40" fmla="*/ 225 w 238"/>
                  <a:gd name="T41" fmla="*/ 146 h 273"/>
                  <a:gd name="T42" fmla="*/ 238 w 238"/>
                  <a:gd name="T43" fmla="*/ 148 h 273"/>
                  <a:gd name="T44" fmla="*/ 137 w 238"/>
                  <a:gd name="T45" fmla="*/ 66 h 273"/>
                  <a:gd name="T46" fmla="*/ 137 w 238"/>
                  <a:gd name="T47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8" h="273">
                    <a:moveTo>
                      <a:pt x="128" y="259"/>
                    </a:moveTo>
                    <a:cubicBezTo>
                      <a:pt x="89" y="259"/>
                      <a:pt x="89" y="259"/>
                      <a:pt x="89" y="259"/>
                    </a:cubicBezTo>
                    <a:cubicBezTo>
                      <a:pt x="91" y="260"/>
                      <a:pt x="91" y="260"/>
                      <a:pt x="91" y="260"/>
                    </a:cubicBezTo>
                    <a:cubicBezTo>
                      <a:pt x="91" y="273"/>
                      <a:pt x="91" y="273"/>
                      <a:pt x="91" y="273"/>
                    </a:cubicBezTo>
                    <a:cubicBezTo>
                      <a:pt x="134" y="273"/>
                      <a:pt x="134" y="273"/>
                      <a:pt x="134" y="273"/>
                    </a:cubicBezTo>
                    <a:cubicBezTo>
                      <a:pt x="132" y="269"/>
                      <a:pt x="130" y="265"/>
                      <a:pt x="128" y="259"/>
                    </a:cubicBezTo>
                    <a:moveTo>
                      <a:pt x="33" y="241"/>
                    </a:moveTo>
                    <a:cubicBezTo>
                      <a:pt x="0" y="241"/>
                      <a:pt x="0" y="241"/>
                      <a:pt x="0" y="241"/>
                    </a:cubicBezTo>
                    <a:cubicBezTo>
                      <a:pt x="24" y="246"/>
                      <a:pt x="24" y="246"/>
                      <a:pt x="24" y="246"/>
                    </a:cubicBezTo>
                    <a:cubicBezTo>
                      <a:pt x="34" y="241"/>
                      <a:pt x="34" y="241"/>
                      <a:pt x="34" y="241"/>
                    </a:cubicBezTo>
                    <a:cubicBezTo>
                      <a:pt x="33" y="241"/>
                      <a:pt x="33" y="241"/>
                      <a:pt x="33" y="241"/>
                    </a:cubicBezTo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77"/>
                      <a:pt x="123" y="77"/>
                      <a:pt x="123" y="77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81" y="90"/>
                      <a:pt x="215" y="116"/>
                      <a:pt x="223" y="146"/>
                    </a:cubicBezTo>
                    <a:cubicBezTo>
                      <a:pt x="224" y="146"/>
                      <a:pt x="224" y="146"/>
                      <a:pt x="225" y="146"/>
                    </a:cubicBezTo>
                    <a:cubicBezTo>
                      <a:pt x="227" y="147"/>
                      <a:pt x="232" y="148"/>
                      <a:pt x="238" y="148"/>
                    </a:cubicBezTo>
                    <a:cubicBezTo>
                      <a:pt x="230" y="110"/>
                      <a:pt x="190" y="78"/>
                      <a:pt x="137" y="66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solidFill>
                <a:srgbClr val="E49E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46"/>
              <p:cNvSpPr>
                <a:spLocks/>
              </p:cNvSpPr>
              <p:nvPr/>
            </p:nvSpPr>
            <p:spPr bwMode="auto">
              <a:xfrm>
                <a:off x="4654454" y="4362729"/>
                <a:ext cx="50800" cy="219075"/>
              </a:xfrm>
              <a:custGeom>
                <a:avLst/>
                <a:gdLst>
                  <a:gd name="T0" fmla="*/ 32 w 32"/>
                  <a:gd name="T1" fmla="*/ 0 h 138"/>
                  <a:gd name="T2" fmla="*/ 30 w 32"/>
                  <a:gd name="T3" fmla="*/ 0 h 138"/>
                  <a:gd name="T4" fmla="*/ 27 w 32"/>
                  <a:gd name="T5" fmla="*/ 38 h 138"/>
                  <a:gd name="T6" fmla="*/ 0 w 32"/>
                  <a:gd name="T7" fmla="*/ 38 h 138"/>
                  <a:gd name="T8" fmla="*/ 0 w 32"/>
                  <a:gd name="T9" fmla="*/ 138 h 138"/>
                  <a:gd name="T10" fmla="*/ 32 w 32"/>
                  <a:gd name="T11" fmla="*/ 138 h 138"/>
                  <a:gd name="T12" fmla="*/ 32 w 32"/>
                  <a:gd name="T13" fmla="*/ 64 h 138"/>
                  <a:gd name="T14" fmla="*/ 32 w 32"/>
                  <a:gd name="T15" fmla="*/ 49 h 138"/>
                  <a:gd name="T16" fmla="*/ 32 w 32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8">
                    <a:moveTo>
                      <a:pt x="32" y="0"/>
                    </a:moveTo>
                    <a:lnTo>
                      <a:pt x="30" y="0"/>
                    </a:lnTo>
                    <a:lnTo>
                      <a:pt x="27" y="38"/>
                    </a:lnTo>
                    <a:lnTo>
                      <a:pt x="0" y="38"/>
                    </a:lnTo>
                    <a:lnTo>
                      <a:pt x="0" y="138"/>
                    </a:lnTo>
                    <a:lnTo>
                      <a:pt x="32" y="138"/>
                    </a:lnTo>
                    <a:lnTo>
                      <a:pt x="32" y="64"/>
                    </a:lnTo>
                    <a:lnTo>
                      <a:pt x="32" y="4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9E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47"/>
              <p:cNvSpPr>
                <a:spLocks/>
              </p:cNvSpPr>
              <p:nvPr/>
            </p:nvSpPr>
            <p:spPr bwMode="auto">
              <a:xfrm>
                <a:off x="4654454" y="4362729"/>
                <a:ext cx="50800" cy="219075"/>
              </a:xfrm>
              <a:custGeom>
                <a:avLst/>
                <a:gdLst>
                  <a:gd name="T0" fmla="*/ 32 w 32"/>
                  <a:gd name="T1" fmla="*/ 0 h 138"/>
                  <a:gd name="T2" fmla="*/ 30 w 32"/>
                  <a:gd name="T3" fmla="*/ 0 h 138"/>
                  <a:gd name="T4" fmla="*/ 27 w 32"/>
                  <a:gd name="T5" fmla="*/ 38 h 138"/>
                  <a:gd name="T6" fmla="*/ 0 w 32"/>
                  <a:gd name="T7" fmla="*/ 38 h 138"/>
                  <a:gd name="T8" fmla="*/ 0 w 32"/>
                  <a:gd name="T9" fmla="*/ 138 h 138"/>
                  <a:gd name="T10" fmla="*/ 32 w 32"/>
                  <a:gd name="T11" fmla="*/ 138 h 138"/>
                  <a:gd name="T12" fmla="*/ 32 w 32"/>
                  <a:gd name="T13" fmla="*/ 64 h 138"/>
                  <a:gd name="T14" fmla="*/ 32 w 32"/>
                  <a:gd name="T15" fmla="*/ 49 h 138"/>
                  <a:gd name="T16" fmla="*/ 32 w 32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8">
                    <a:moveTo>
                      <a:pt x="32" y="0"/>
                    </a:moveTo>
                    <a:lnTo>
                      <a:pt x="30" y="0"/>
                    </a:lnTo>
                    <a:lnTo>
                      <a:pt x="27" y="38"/>
                    </a:lnTo>
                    <a:lnTo>
                      <a:pt x="0" y="38"/>
                    </a:lnTo>
                    <a:lnTo>
                      <a:pt x="0" y="138"/>
                    </a:lnTo>
                    <a:lnTo>
                      <a:pt x="32" y="138"/>
                    </a:lnTo>
                    <a:lnTo>
                      <a:pt x="32" y="64"/>
                    </a:lnTo>
                    <a:lnTo>
                      <a:pt x="32" y="49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Rectangle 148"/>
              <p:cNvSpPr>
                <a:spLocks noChangeArrowheads="1"/>
              </p:cNvSpPr>
              <p:nvPr/>
            </p:nvSpPr>
            <p:spPr bwMode="auto">
              <a:xfrm>
                <a:off x="4605242" y="4362729"/>
                <a:ext cx="1588" cy="1588"/>
              </a:xfrm>
              <a:prstGeom prst="rect">
                <a:avLst/>
              </a:prstGeom>
              <a:solidFill>
                <a:srgbClr val="F9E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49"/>
              <p:cNvSpPr>
                <a:spLocks/>
              </p:cNvSpPr>
              <p:nvPr/>
            </p:nvSpPr>
            <p:spPr bwMode="auto">
              <a:xfrm>
                <a:off x="4605242" y="43627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50"/>
              <p:cNvSpPr>
                <a:spLocks/>
              </p:cNvSpPr>
              <p:nvPr/>
            </p:nvSpPr>
            <p:spPr bwMode="auto">
              <a:xfrm>
                <a:off x="4605242" y="4362729"/>
                <a:ext cx="47625" cy="15875"/>
              </a:xfrm>
              <a:custGeom>
                <a:avLst/>
                <a:gdLst>
                  <a:gd name="T0" fmla="*/ 30 w 30"/>
                  <a:gd name="T1" fmla="*/ 0 h 10"/>
                  <a:gd name="T2" fmla="*/ 0 w 30"/>
                  <a:gd name="T3" fmla="*/ 0 h 10"/>
                  <a:gd name="T4" fmla="*/ 0 w 30"/>
                  <a:gd name="T5" fmla="*/ 0 h 10"/>
                  <a:gd name="T6" fmla="*/ 30 w 30"/>
                  <a:gd name="T7" fmla="*/ 10 h 10"/>
                  <a:gd name="T8" fmla="*/ 30 w 3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A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51"/>
              <p:cNvSpPr>
                <a:spLocks/>
              </p:cNvSpPr>
              <p:nvPr/>
            </p:nvSpPr>
            <p:spPr bwMode="auto">
              <a:xfrm>
                <a:off x="4605242" y="4362729"/>
                <a:ext cx="47625" cy="15875"/>
              </a:xfrm>
              <a:custGeom>
                <a:avLst/>
                <a:gdLst>
                  <a:gd name="T0" fmla="*/ 30 w 30"/>
                  <a:gd name="T1" fmla="*/ 0 h 10"/>
                  <a:gd name="T2" fmla="*/ 0 w 30"/>
                  <a:gd name="T3" fmla="*/ 0 h 10"/>
                  <a:gd name="T4" fmla="*/ 0 w 30"/>
                  <a:gd name="T5" fmla="*/ 0 h 10"/>
                  <a:gd name="T6" fmla="*/ 30 w 30"/>
                  <a:gd name="T7" fmla="*/ 10 h 10"/>
                  <a:gd name="T8" fmla="*/ 30 w 3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1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152"/>
              <p:cNvSpPr>
                <a:spLocks/>
              </p:cNvSpPr>
              <p:nvPr/>
            </p:nvSpPr>
            <p:spPr bwMode="auto">
              <a:xfrm>
                <a:off x="4652867" y="4362729"/>
                <a:ext cx="49213" cy="60325"/>
              </a:xfrm>
              <a:custGeom>
                <a:avLst/>
                <a:gdLst>
                  <a:gd name="T0" fmla="*/ 31 w 31"/>
                  <a:gd name="T1" fmla="*/ 0 h 38"/>
                  <a:gd name="T2" fmla="*/ 0 w 31"/>
                  <a:gd name="T3" fmla="*/ 0 h 38"/>
                  <a:gd name="T4" fmla="*/ 0 w 31"/>
                  <a:gd name="T5" fmla="*/ 10 h 38"/>
                  <a:gd name="T6" fmla="*/ 1 w 31"/>
                  <a:gd name="T7" fmla="*/ 10 h 38"/>
                  <a:gd name="T8" fmla="*/ 1 w 31"/>
                  <a:gd name="T9" fmla="*/ 38 h 38"/>
                  <a:gd name="T10" fmla="*/ 28 w 31"/>
                  <a:gd name="T11" fmla="*/ 38 h 38"/>
                  <a:gd name="T12" fmla="*/ 31 w 31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38"/>
                    </a:lnTo>
                    <a:lnTo>
                      <a:pt x="28" y="3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39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153"/>
              <p:cNvSpPr>
                <a:spLocks/>
              </p:cNvSpPr>
              <p:nvPr/>
            </p:nvSpPr>
            <p:spPr bwMode="auto">
              <a:xfrm>
                <a:off x="4652867" y="4362729"/>
                <a:ext cx="49213" cy="60325"/>
              </a:xfrm>
              <a:custGeom>
                <a:avLst/>
                <a:gdLst>
                  <a:gd name="T0" fmla="*/ 31 w 31"/>
                  <a:gd name="T1" fmla="*/ 0 h 38"/>
                  <a:gd name="T2" fmla="*/ 0 w 31"/>
                  <a:gd name="T3" fmla="*/ 0 h 38"/>
                  <a:gd name="T4" fmla="*/ 0 w 31"/>
                  <a:gd name="T5" fmla="*/ 10 h 38"/>
                  <a:gd name="T6" fmla="*/ 1 w 31"/>
                  <a:gd name="T7" fmla="*/ 10 h 38"/>
                  <a:gd name="T8" fmla="*/ 1 w 31"/>
                  <a:gd name="T9" fmla="*/ 38 h 38"/>
                  <a:gd name="T10" fmla="*/ 28 w 31"/>
                  <a:gd name="T11" fmla="*/ 38 h 38"/>
                  <a:gd name="T12" fmla="*/ 31 w 31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38"/>
                    </a:lnTo>
                    <a:lnTo>
                      <a:pt x="28" y="38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54"/>
              <p:cNvSpPr>
                <a:spLocks/>
              </p:cNvSpPr>
              <p:nvPr/>
            </p:nvSpPr>
            <p:spPr bwMode="auto">
              <a:xfrm>
                <a:off x="4705254" y="4316692"/>
                <a:ext cx="42863" cy="22225"/>
              </a:xfrm>
              <a:custGeom>
                <a:avLst/>
                <a:gdLst>
                  <a:gd name="T0" fmla="*/ 12 w 27"/>
                  <a:gd name="T1" fmla="*/ 0 h 14"/>
                  <a:gd name="T2" fmla="*/ 0 w 27"/>
                  <a:gd name="T3" fmla="*/ 0 h 14"/>
                  <a:gd name="T4" fmla="*/ 12 w 27"/>
                  <a:gd name="T5" fmla="*/ 0 h 14"/>
                  <a:gd name="T6" fmla="*/ 27 w 27"/>
                  <a:gd name="T7" fmla="*/ 14 h 14"/>
                  <a:gd name="T8" fmla="*/ 27 w 27"/>
                  <a:gd name="T9" fmla="*/ 14 h 14"/>
                  <a:gd name="T10" fmla="*/ 12 w 2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20" y="0"/>
                      <a:pt x="27" y="6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6"/>
                      <a:pt x="20" y="0"/>
                      <a:pt x="12" y="0"/>
                    </a:cubicBezTo>
                  </a:path>
                </a:pathLst>
              </a:custGeom>
              <a:solidFill>
                <a:srgbClr val="D6C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55"/>
              <p:cNvSpPr>
                <a:spLocks/>
              </p:cNvSpPr>
              <p:nvPr/>
            </p:nvSpPr>
            <p:spPr bwMode="auto">
              <a:xfrm>
                <a:off x="4702079" y="4316692"/>
                <a:ext cx="46038" cy="46038"/>
              </a:xfrm>
              <a:custGeom>
                <a:avLst/>
                <a:gdLst>
                  <a:gd name="T0" fmla="*/ 14 w 29"/>
                  <a:gd name="T1" fmla="*/ 0 h 29"/>
                  <a:gd name="T2" fmla="*/ 2 w 29"/>
                  <a:gd name="T3" fmla="*/ 0 h 29"/>
                  <a:gd name="T4" fmla="*/ 0 w 29"/>
                  <a:gd name="T5" fmla="*/ 28 h 29"/>
                  <a:gd name="T6" fmla="*/ 2 w 29"/>
                  <a:gd name="T7" fmla="*/ 28 h 29"/>
                  <a:gd name="T8" fmla="*/ 2 w 29"/>
                  <a:gd name="T9" fmla="*/ 29 h 29"/>
                  <a:gd name="T10" fmla="*/ 16 w 29"/>
                  <a:gd name="T11" fmla="*/ 29 h 29"/>
                  <a:gd name="T12" fmla="*/ 29 w 29"/>
                  <a:gd name="T13" fmla="*/ 16 h 29"/>
                  <a:gd name="T14" fmla="*/ 29 w 29"/>
                  <a:gd name="T15" fmla="*/ 16 h 29"/>
                  <a:gd name="T16" fmla="*/ 29 w 29"/>
                  <a:gd name="T17" fmla="*/ 15 h 29"/>
                  <a:gd name="T18" fmla="*/ 29 w 29"/>
                  <a:gd name="T19" fmla="*/ 15 h 29"/>
                  <a:gd name="T20" fmla="*/ 29 w 29"/>
                  <a:gd name="T21" fmla="*/ 15 h 29"/>
                  <a:gd name="T22" fmla="*/ 29 w 29"/>
                  <a:gd name="T23" fmla="*/ 15 h 29"/>
                  <a:gd name="T24" fmla="*/ 29 w 29"/>
                  <a:gd name="T25" fmla="*/ 15 h 29"/>
                  <a:gd name="T26" fmla="*/ 29 w 29"/>
                  <a:gd name="T27" fmla="*/ 15 h 29"/>
                  <a:gd name="T28" fmla="*/ 29 w 29"/>
                  <a:gd name="T29" fmla="*/ 15 h 29"/>
                  <a:gd name="T30" fmla="*/ 29 w 29"/>
                  <a:gd name="T31" fmla="*/ 15 h 29"/>
                  <a:gd name="T32" fmla="*/ 29 w 29"/>
                  <a:gd name="T33" fmla="*/ 15 h 29"/>
                  <a:gd name="T34" fmla="*/ 29 w 29"/>
                  <a:gd name="T35" fmla="*/ 15 h 29"/>
                  <a:gd name="T36" fmla="*/ 29 w 29"/>
                  <a:gd name="T37" fmla="*/ 15 h 29"/>
                  <a:gd name="T38" fmla="*/ 29 w 29"/>
                  <a:gd name="T39" fmla="*/ 14 h 29"/>
                  <a:gd name="T40" fmla="*/ 14 w 29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3" y="28"/>
                      <a:pt x="28" y="22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4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</a:path>
                </a:pathLst>
              </a:custGeom>
              <a:solidFill>
                <a:srgbClr val="C7B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Rectangle 156"/>
              <p:cNvSpPr>
                <a:spLocks noChangeArrowheads="1"/>
              </p:cNvSpPr>
              <p:nvPr/>
            </p:nvSpPr>
            <p:spPr bwMode="auto">
              <a:xfrm>
                <a:off x="4702079" y="4361142"/>
                <a:ext cx="3175" cy="1588"/>
              </a:xfrm>
              <a:prstGeom prst="rect">
                <a:avLst/>
              </a:prstGeom>
              <a:solidFill>
                <a:srgbClr val="D6C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Rectangle 157"/>
              <p:cNvSpPr>
                <a:spLocks noChangeArrowheads="1"/>
              </p:cNvSpPr>
              <p:nvPr/>
            </p:nvSpPr>
            <p:spPr bwMode="auto">
              <a:xfrm>
                <a:off x="4702079" y="4361142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58"/>
              <p:cNvSpPr>
                <a:spLocks/>
              </p:cNvSpPr>
              <p:nvPr/>
            </p:nvSpPr>
            <p:spPr bwMode="auto">
              <a:xfrm>
                <a:off x="4600479" y="4361142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B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159"/>
              <p:cNvSpPr>
                <a:spLocks/>
              </p:cNvSpPr>
              <p:nvPr/>
            </p:nvSpPr>
            <p:spPr bwMode="auto">
              <a:xfrm>
                <a:off x="4600479" y="4361142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160"/>
              <p:cNvSpPr>
                <a:spLocks/>
              </p:cNvSpPr>
              <p:nvPr/>
            </p:nvSpPr>
            <p:spPr bwMode="auto">
              <a:xfrm>
                <a:off x="4602067" y="436114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C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161"/>
              <p:cNvSpPr>
                <a:spLocks/>
              </p:cNvSpPr>
              <p:nvPr/>
            </p:nvSpPr>
            <p:spPr bwMode="auto">
              <a:xfrm>
                <a:off x="4602067" y="436114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Rectangle 162"/>
              <p:cNvSpPr>
                <a:spLocks noChangeArrowheads="1"/>
              </p:cNvSpPr>
              <p:nvPr/>
            </p:nvSpPr>
            <p:spPr bwMode="auto">
              <a:xfrm>
                <a:off x="4605242" y="4361142"/>
                <a:ext cx="47625" cy="1588"/>
              </a:xfrm>
              <a:prstGeom prst="rect">
                <a:avLst/>
              </a:prstGeom>
              <a:solidFill>
                <a:srgbClr val="CB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Rectangle 163"/>
              <p:cNvSpPr>
                <a:spLocks noChangeArrowheads="1"/>
              </p:cNvSpPr>
              <p:nvPr/>
            </p:nvSpPr>
            <p:spPr bwMode="auto">
              <a:xfrm>
                <a:off x="4605242" y="4361142"/>
                <a:ext cx="4762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64"/>
              <p:cNvSpPr>
                <a:spLocks/>
              </p:cNvSpPr>
              <p:nvPr/>
            </p:nvSpPr>
            <p:spPr bwMode="auto">
              <a:xfrm>
                <a:off x="4652867" y="4316692"/>
                <a:ext cx="52388" cy="46038"/>
              </a:xfrm>
              <a:custGeom>
                <a:avLst/>
                <a:gdLst>
                  <a:gd name="T0" fmla="*/ 33 w 33"/>
                  <a:gd name="T1" fmla="*/ 0 h 29"/>
                  <a:gd name="T2" fmla="*/ 19 w 33"/>
                  <a:gd name="T3" fmla="*/ 0 h 29"/>
                  <a:gd name="T4" fmla="*/ 19 w 33"/>
                  <a:gd name="T5" fmla="*/ 28 h 29"/>
                  <a:gd name="T6" fmla="*/ 0 w 33"/>
                  <a:gd name="T7" fmla="*/ 28 h 29"/>
                  <a:gd name="T8" fmla="*/ 0 w 33"/>
                  <a:gd name="T9" fmla="*/ 29 h 29"/>
                  <a:gd name="T10" fmla="*/ 31 w 33"/>
                  <a:gd name="T11" fmla="*/ 29 h 29"/>
                  <a:gd name="T12" fmla="*/ 33 w 3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9">
                    <a:moveTo>
                      <a:pt x="33" y="0"/>
                    </a:moveTo>
                    <a:lnTo>
                      <a:pt x="19" y="0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29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65"/>
              <p:cNvSpPr>
                <a:spLocks/>
              </p:cNvSpPr>
              <p:nvPr/>
            </p:nvSpPr>
            <p:spPr bwMode="auto">
              <a:xfrm>
                <a:off x="4652867" y="4316692"/>
                <a:ext cx="52388" cy="46038"/>
              </a:xfrm>
              <a:custGeom>
                <a:avLst/>
                <a:gdLst>
                  <a:gd name="T0" fmla="*/ 33 w 33"/>
                  <a:gd name="T1" fmla="*/ 0 h 29"/>
                  <a:gd name="T2" fmla="*/ 19 w 33"/>
                  <a:gd name="T3" fmla="*/ 0 h 29"/>
                  <a:gd name="T4" fmla="*/ 19 w 33"/>
                  <a:gd name="T5" fmla="*/ 28 h 29"/>
                  <a:gd name="T6" fmla="*/ 0 w 33"/>
                  <a:gd name="T7" fmla="*/ 28 h 29"/>
                  <a:gd name="T8" fmla="*/ 0 w 33"/>
                  <a:gd name="T9" fmla="*/ 29 h 29"/>
                  <a:gd name="T10" fmla="*/ 31 w 33"/>
                  <a:gd name="T11" fmla="*/ 29 h 29"/>
                  <a:gd name="T12" fmla="*/ 33 w 3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9">
                    <a:moveTo>
                      <a:pt x="33" y="0"/>
                    </a:moveTo>
                    <a:lnTo>
                      <a:pt x="19" y="0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66"/>
              <p:cNvSpPr>
                <a:spLocks/>
              </p:cNvSpPr>
              <p:nvPr/>
            </p:nvSpPr>
            <p:spPr bwMode="auto">
              <a:xfrm>
                <a:off x="4971954" y="4650067"/>
                <a:ext cx="85725" cy="111125"/>
              </a:xfrm>
              <a:custGeom>
                <a:avLst/>
                <a:gdLst>
                  <a:gd name="T0" fmla="*/ 14 w 54"/>
                  <a:gd name="T1" fmla="*/ 70 h 70"/>
                  <a:gd name="T2" fmla="*/ 54 w 54"/>
                  <a:gd name="T3" fmla="*/ 0 h 70"/>
                  <a:gd name="T4" fmla="*/ 0 w 54"/>
                  <a:gd name="T5" fmla="*/ 54 h 70"/>
                  <a:gd name="T6" fmla="*/ 14 w 54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70">
                    <a:moveTo>
                      <a:pt x="14" y="70"/>
                    </a:moveTo>
                    <a:lnTo>
                      <a:pt x="54" y="0"/>
                    </a:lnTo>
                    <a:lnTo>
                      <a:pt x="0" y="54"/>
                    </a:lnTo>
                    <a:lnTo>
                      <a:pt x="14" y="70"/>
                    </a:lnTo>
                    <a:close/>
                  </a:path>
                </a:pathLst>
              </a:custGeom>
              <a:solidFill>
                <a:srgbClr val="68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67"/>
              <p:cNvSpPr>
                <a:spLocks/>
              </p:cNvSpPr>
              <p:nvPr/>
            </p:nvSpPr>
            <p:spPr bwMode="auto">
              <a:xfrm>
                <a:off x="4927504" y="4718329"/>
                <a:ext cx="120650" cy="131763"/>
              </a:xfrm>
              <a:custGeom>
                <a:avLst/>
                <a:gdLst>
                  <a:gd name="T0" fmla="*/ 76 w 76"/>
                  <a:gd name="T1" fmla="*/ 0 h 83"/>
                  <a:gd name="T2" fmla="*/ 0 w 76"/>
                  <a:gd name="T3" fmla="*/ 83 h 83"/>
                  <a:gd name="T4" fmla="*/ 22 w 76"/>
                  <a:gd name="T5" fmla="*/ 22 h 83"/>
                  <a:gd name="T6" fmla="*/ 76 w 7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83">
                    <a:moveTo>
                      <a:pt x="76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11" y="33"/>
                      <a:pt x="22" y="22"/>
                    </a:cubicBezTo>
                    <a:cubicBezTo>
                      <a:pt x="32" y="11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rgbClr val="425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68"/>
              <p:cNvSpPr>
                <a:spLocks/>
              </p:cNvSpPr>
              <p:nvPr/>
            </p:nvSpPr>
            <p:spPr bwMode="auto">
              <a:xfrm>
                <a:off x="4905279" y="4615142"/>
                <a:ext cx="117475" cy="241300"/>
              </a:xfrm>
              <a:custGeom>
                <a:avLst/>
                <a:gdLst>
                  <a:gd name="T0" fmla="*/ 73 w 73"/>
                  <a:gd name="T1" fmla="*/ 0 h 151"/>
                  <a:gd name="T2" fmla="*/ 2 w 73"/>
                  <a:gd name="T3" fmla="*/ 135 h 151"/>
                  <a:gd name="T4" fmla="*/ 11 w 73"/>
                  <a:gd name="T5" fmla="*/ 151 h 151"/>
                  <a:gd name="T6" fmla="*/ 61 w 73"/>
                  <a:gd name="T7" fmla="*/ 62 h 151"/>
                  <a:gd name="T8" fmla="*/ 73 w 73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51">
                    <a:moveTo>
                      <a:pt x="73" y="0"/>
                    </a:moveTo>
                    <a:cubicBezTo>
                      <a:pt x="73" y="0"/>
                      <a:pt x="4" y="133"/>
                      <a:pt x="2" y="135"/>
                    </a:cubicBezTo>
                    <a:cubicBezTo>
                      <a:pt x="0" y="137"/>
                      <a:pt x="11" y="151"/>
                      <a:pt x="11" y="151"/>
                    </a:cubicBezTo>
                    <a:cubicBezTo>
                      <a:pt x="49" y="91"/>
                      <a:pt x="49" y="93"/>
                      <a:pt x="61" y="62"/>
                    </a:cubicBezTo>
                    <a:cubicBezTo>
                      <a:pt x="66" y="47"/>
                      <a:pt x="73" y="0"/>
                      <a:pt x="73" y="0"/>
                    </a:cubicBezTo>
                    <a:close/>
                  </a:path>
                </a:pathLst>
              </a:custGeom>
              <a:solidFill>
                <a:srgbClr val="739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69"/>
              <p:cNvSpPr>
                <a:spLocks/>
              </p:cNvSpPr>
              <p:nvPr/>
            </p:nvSpPr>
            <p:spPr bwMode="auto">
              <a:xfrm>
                <a:off x="4927504" y="4662767"/>
                <a:ext cx="76200" cy="173038"/>
              </a:xfrm>
              <a:custGeom>
                <a:avLst/>
                <a:gdLst>
                  <a:gd name="T0" fmla="*/ 0 w 48"/>
                  <a:gd name="T1" fmla="*/ 91 h 108"/>
                  <a:gd name="T2" fmla="*/ 32 w 48"/>
                  <a:gd name="T3" fmla="*/ 0 h 108"/>
                  <a:gd name="T4" fmla="*/ 25 w 48"/>
                  <a:gd name="T5" fmla="*/ 72 h 108"/>
                  <a:gd name="T6" fmla="*/ 0 w 48"/>
                  <a:gd name="T7" fmla="*/ 108 h 108"/>
                  <a:gd name="T8" fmla="*/ 0 w 48"/>
                  <a:gd name="T9" fmla="*/ 9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8">
                    <a:moveTo>
                      <a:pt x="0" y="91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48" y="29"/>
                      <a:pt x="25" y="72"/>
                    </a:cubicBezTo>
                    <a:cubicBezTo>
                      <a:pt x="20" y="81"/>
                      <a:pt x="0" y="108"/>
                      <a:pt x="0" y="108"/>
                    </a:cubicBez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577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70"/>
              <p:cNvSpPr>
                <a:spLocks/>
              </p:cNvSpPr>
              <p:nvPr/>
            </p:nvSpPr>
            <p:spPr bwMode="auto">
              <a:xfrm>
                <a:off x="4929092" y="4778654"/>
                <a:ext cx="96838" cy="53975"/>
              </a:xfrm>
              <a:custGeom>
                <a:avLst/>
                <a:gdLst>
                  <a:gd name="T0" fmla="*/ 7 w 61"/>
                  <a:gd name="T1" fmla="*/ 34 h 34"/>
                  <a:gd name="T2" fmla="*/ 61 w 61"/>
                  <a:gd name="T3" fmla="*/ 0 h 34"/>
                  <a:gd name="T4" fmla="*/ 3 w 61"/>
                  <a:gd name="T5" fmla="*/ 14 h 34"/>
                  <a:gd name="T6" fmla="*/ 7 w 61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34">
                    <a:moveTo>
                      <a:pt x="7" y="34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11" y="1"/>
                      <a:pt x="3" y="14"/>
                    </a:cubicBezTo>
                    <a:cubicBezTo>
                      <a:pt x="0" y="18"/>
                      <a:pt x="7" y="34"/>
                      <a:pt x="7" y="34"/>
                    </a:cubicBezTo>
                    <a:close/>
                  </a:path>
                </a:pathLst>
              </a:custGeom>
              <a:solidFill>
                <a:srgbClr val="8FB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71"/>
              <p:cNvSpPr>
                <a:spLocks/>
              </p:cNvSpPr>
              <p:nvPr/>
            </p:nvSpPr>
            <p:spPr bwMode="auto">
              <a:xfrm>
                <a:off x="4692554" y="4813579"/>
                <a:ext cx="241300" cy="274638"/>
              </a:xfrm>
              <a:custGeom>
                <a:avLst/>
                <a:gdLst>
                  <a:gd name="T0" fmla="*/ 76 w 151"/>
                  <a:gd name="T1" fmla="*/ 0 h 173"/>
                  <a:gd name="T2" fmla="*/ 48 w 151"/>
                  <a:gd name="T3" fmla="*/ 45 h 173"/>
                  <a:gd name="T4" fmla="*/ 119 w 151"/>
                  <a:gd name="T5" fmla="*/ 147 h 173"/>
                  <a:gd name="T6" fmla="*/ 151 w 151"/>
                  <a:gd name="T7" fmla="*/ 149 h 173"/>
                  <a:gd name="T8" fmla="*/ 79 w 151"/>
                  <a:gd name="T9" fmla="*/ 166 h 173"/>
                  <a:gd name="T10" fmla="*/ 55 w 151"/>
                  <a:gd name="T11" fmla="*/ 155 h 173"/>
                  <a:gd name="T12" fmla="*/ 45 w 151"/>
                  <a:gd name="T13" fmla="*/ 157 h 173"/>
                  <a:gd name="T14" fmla="*/ 36 w 151"/>
                  <a:gd name="T15" fmla="*/ 165 h 173"/>
                  <a:gd name="T16" fmla="*/ 22 w 151"/>
                  <a:gd name="T17" fmla="*/ 151 h 173"/>
                  <a:gd name="T18" fmla="*/ 27 w 151"/>
                  <a:gd name="T19" fmla="*/ 142 h 173"/>
                  <a:gd name="T20" fmla="*/ 9 w 151"/>
                  <a:gd name="T21" fmla="*/ 64 h 173"/>
                  <a:gd name="T22" fmla="*/ 76 w 151"/>
                  <a:gd name="T2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173">
                    <a:moveTo>
                      <a:pt x="76" y="0"/>
                    </a:moveTo>
                    <a:cubicBezTo>
                      <a:pt x="62" y="12"/>
                      <a:pt x="52" y="28"/>
                      <a:pt x="48" y="45"/>
                    </a:cubicBezTo>
                    <a:cubicBezTo>
                      <a:pt x="40" y="90"/>
                      <a:pt x="64" y="133"/>
                      <a:pt x="119" y="147"/>
                    </a:cubicBezTo>
                    <a:cubicBezTo>
                      <a:pt x="130" y="150"/>
                      <a:pt x="141" y="150"/>
                      <a:pt x="151" y="149"/>
                    </a:cubicBezTo>
                    <a:cubicBezTo>
                      <a:pt x="132" y="165"/>
                      <a:pt x="107" y="173"/>
                      <a:pt x="79" y="166"/>
                    </a:cubicBezTo>
                    <a:cubicBezTo>
                      <a:pt x="70" y="163"/>
                      <a:pt x="55" y="155"/>
                      <a:pt x="55" y="155"/>
                    </a:cubicBezTo>
                    <a:cubicBezTo>
                      <a:pt x="55" y="155"/>
                      <a:pt x="47" y="156"/>
                      <a:pt x="45" y="157"/>
                    </a:cubicBezTo>
                    <a:cubicBezTo>
                      <a:pt x="42" y="158"/>
                      <a:pt x="36" y="165"/>
                      <a:pt x="36" y="165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2" y="151"/>
                      <a:pt x="27" y="145"/>
                      <a:pt x="27" y="142"/>
                    </a:cubicBezTo>
                    <a:cubicBezTo>
                      <a:pt x="28" y="139"/>
                      <a:pt x="0" y="109"/>
                      <a:pt x="9" y="64"/>
                    </a:cubicBezTo>
                    <a:cubicBezTo>
                      <a:pt x="15" y="32"/>
                      <a:pt x="43" y="6"/>
                      <a:pt x="76" y="0"/>
                    </a:cubicBezTo>
                  </a:path>
                </a:pathLst>
              </a:custGeom>
              <a:solidFill>
                <a:srgbClr val="FC9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72"/>
              <p:cNvSpPr>
                <a:spLocks/>
              </p:cNvSpPr>
              <p:nvPr/>
            </p:nvSpPr>
            <p:spPr bwMode="auto">
              <a:xfrm>
                <a:off x="4756054" y="4791354"/>
                <a:ext cx="236538" cy="260350"/>
              </a:xfrm>
              <a:custGeom>
                <a:avLst/>
                <a:gdLst>
                  <a:gd name="T0" fmla="*/ 8 w 148"/>
                  <a:gd name="T1" fmla="*/ 59 h 164"/>
                  <a:gd name="T2" fmla="*/ 36 w 148"/>
                  <a:gd name="T3" fmla="*/ 14 h 164"/>
                  <a:gd name="T4" fmla="*/ 70 w 148"/>
                  <a:gd name="T5" fmla="*/ 15 h 164"/>
                  <a:gd name="T6" fmla="*/ 97 w 148"/>
                  <a:gd name="T7" fmla="*/ 16 h 164"/>
                  <a:gd name="T8" fmla="*/ 110 w 148"/>
                  <a:gd name="T9" fmla="*/ 0 h 164"/>
                  <a:gd name="T10" fmla="*/ 116 w 148"/>
                  <a:gd name="T11" fmla="*/ 18 h 164"/>
                  <a:gd name="T12" fmla="*/ 133 w 148"/>
                  <a:gd name="T13" fmla="*/ 14 h 164"/>
                  <a:gd name="T14" fmla="*/ 120 w 148"/>
                  <a:gd name="T15" fmla="*/ 33 h 164"/>
                  <a:gd name="T16" fmla="*/ 136 w 148"/>
                  <a:gd name="T17" fmla="*/ 120 h 164"/>
                  <a:gd name="T18" fmla="*/ 111 w 148"/>
                  <a:gd name="T19" fmla="*/ 163 h 164"/>
                  <a:gd name="T20" fmla="*/ 79 w 148"/>
                  <a:gd name="T21" fmla="*/ 161 h 164"/>
                  <a:gd name="T22" fmla="*/ 8 w 148"/>
                  <a:gd name="T23" fmla="*/ 5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64">
                    <a:moveTo>
                      <a:pt x="8" y="59"/>
                    </a:moveTo>
                    <a:cubicBezTo>
                      <a:pt x="12" y="42"/>
                      <a:pt x="22" y="26"/>
                      <a:pt x="36" y="14"/>
                    </a:cubicBezTo>
                    <a:cubicBezTo>
                      <a:pt x="47" y="12"/>
                      <a:pt x="59" y="12"/>
                      <a:pt x="70" y="15"/>
                    </a:cubicBezTo>
                    <a:cubicBezTo>
                      <a:pt x="74" y="16"/>
                      <a:pt x="93" y="18"/>
                      <a:pt x="97" y="16"/>
                    </a:cubicBezTo>
                    <a:cubicBezTo>
                      <a:pt x="102" y="14"/>
                      <a:pt x="110" y="0"/>
                      <a:pt x="110" y="0"/>
                    </a:cubicBezTo>
                    <a:cubicBezTo>
                      <a:pt x="110" y="0"/>
                      <a:pt x="112" y="15"/>
                      <a:pt x="116" y="18"/>
                    </a:cubicBezTo>
                    <a:cubicBezTo>
                      <a:pt x="119" y="20"/>
                      <a:pt x="133" y="14"/>
                      <a:pt x="133" y="14"/>
                    </a:cubicBezTo>
                    <a:cubicBezTo>
                      <a:pt x="133" y="14"/>
                      <a:pt x="122" y="27"/>
                      <a:pt x="120" y="33"/>
                    </a:cubicBezTo>
                    <a:cubicBezTo>
                      <a:pt x="113" y="51"/>
                      <a:pt x="148" y="72"/>
                      <a:pt x="136" y="120"/>
                    </a:cubicBezTo>
                    <a:cubicBezTo>
                      <a:pt x="132" y="137"/>
                      <a:pt x="123" y="152"/>
                      <a:pt x="111" y="163"/>
                    </a:cubicBezTo>
                    <a:cubicBezTo>
                      <a:pt x="101" y="164"/>
                      <a:pt x="90" y="164"/>
                      <a:pt x="79" y="161"/>
                    </a:cubicBezTo>
                    <a:cubicBezTo>
                      <a:pt x="24" y="147"/>
                      <a:pt x="0" y="104"/>
                      <a:pt x="8" y="59"/>
                    </a:cubicBezTo>
                  </a:path>
                </a:pathLst>
              </a:custGeom>
              <a:solidFill>
                <a:srgbClr val="FC9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73"/>
              <p:cNvSpPr>
                <a:spLocks/>
              </p:cNvSpPr>
              <p:nvPr/>
            </p:nvSpPr>
            <p:spPr bwMode="auto">
              <a:xfrm>
                <a:off x="4757642" y="4850092"/>
                <a:ext cx="25400" cy="33338"/>
              </a:xfrm>
              <a:custGeom>
                <a:avLst/>
                <a:gdLst>
                  <a:gd name="T0" fmla="*/ 16 w 16"/>
                  <a:gd name="T1" fmla="*/ 0 h 21"/>
                  <a:gd name="T2" fmla="*/ 6 w 16"/>
                  <a:gd name="T3" fmla="*/ 20 h 21"/>
                  <a:gd name="T4" fmla="*/ 8 w 16"/>
                  <a:gd name="T5" fmla="*/ 21 h 21"/>
                  <a:gd name="T6" fmla="*/ 16 w 1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cubicBezTo>
                      <a:pt x="6" y="7"/>
                      <a:pt x="0" y="16"/>
                      <a:pt x="6" y="20"/>
                    </a:cubicBezTo>
                    <a:cubicBezTo>
                      <a:pt x="7" y="20"/>
                      <a:pt x="7" y="21"/>
                      <a:pt x="8" y="21"/>
                    </a:cubicBezTo>
                    <a:cubicBezTo>
                      <a:pt x="9" y="14"/>
                      <a:pt x="12" y="7"/>
                      <a:pt x="16" y="0"/>
                    </a:cubicBezTo>
                  </a:path>
                </a:pathLst>
              </a:custGeom>
              <a:solidFill>
                <a:srgbClr val="FEC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74"/>
              <p:cNvSpPr>
                <a:spLocks/>
              </p:cNvSpPr>
              <p:nvPr/>
            </p:nvSpPr>
            <p:spPr bwMode="auto">
              <a:xfrm>
                <a:off x="4770342" y="4834217"/>
                <a:ext cx="92075" cy="49213"/>
              </a:xfrm>
              <a:custGeom>
                <a:avLst/>
                <a:gdLst>
                  <a:gd name="T0" fmla="*/ 37 w 58"/>
                  <a:gd name="T1" fmla="*/ 0 h 31"/>
                  <a:gd name="T2" fmla="*/ 21 w 58"/>
                  <a:gd name="T3" fmla="*/ 3 h 31"/>
                  <a:gd name="T4" fmla="*/ 8 w 58"/>
                  <a:gd name="T5" fmla="*/ 10 h 31"/>
                  <a:gd name="T6" fmla="*/ 0 w 58"/>
                  <a:gd name="T7" fmla="*/ 31 h 31"/>
                  <a:gd name="T8" fmla="*/ 2 w 58"/>
                  <a:gd name="T9" fmla="*/ 31 h 31"/>
                  <a:gd name="T10" fmla="*/ 20 w 58"/>
                  <a:gd name="T11" fmla="*/ 21 h 31"/>
                  <a:gd name="T12" fmla="*/ 56 w 58"/>
                  <a:gd name="T13" fmla="*/ 10 h 31"/>
                  <a:gd name="T14" fmla="*/ 37 w 58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1">
                    <a:moveTo>
                      <a:pt x="37" y="0"/>
                    </a:moveTo>
                    <a:cubicBezTo>
                      <a:pt x="32" y="0"/>
                      <a:pt x="26" y="1"/>
                      <a:pt x="21" y="3"/>
                    </a:cubicBezTo>
                    <a:cubicBezTo>
                      <a:pt x="16" y="5"/>
                      <a:pt x="12" y="8"/>
                      <a:pt x="8" y="10"/>
                    </a:cubicBezTo>
                    <a:cubicBezTo>
                      <a:pt x="4" y="17"/>
                      <a:pt x="1" y="24"/>
                      <a:pt x="0" y="31"/>
                    </a:cubicBezTo>
                    <a:cubicBezTo>
                      <a:pt x="0" y="31"/>
                      <a:pt x="1" y="31"/>
                      <a:pt x="2" y="31"/>
                    </a:cubicBezTo>
                    <a:cubicBezTo>
                      <a:pt x="8" y="31"/>
                      <a:pt x="15" y="23"/>
                      <a:pt x="20" y="21"/>
                    </a:cubicBezTo>
                    <a:cubicBezTo>
                      <a:pt x="35" y="13"/>
                      <a:pt x="51" y="21"/>
                      <a:pt x="56" y="10"/>
                    </a:cubicBezTo>
                    <a:cubicBezTo>
                      <a:pt x="58" y="4"/>
                      <a:pt x="48" y="0"/>
                      <a:pt x="37" y="0"/>
                    </a:cubicBezTo>
                  </a:path>
                </a:pathLst>
              </a:custGeom>
              <a:solidFill>
                <a:srgbClr val="FEC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75"/>
              <p:cNvSpPr>
                <a:spLocks/>
              </p:cNvSpPr>
              <p:nvPr/>
            </p:nvSpPr>
            <p:spPr bwMode="auto">
              <a:xfrm>
                <a:off x="4454429" y="4735792"/>
                <a:ext cx="160338" cy="109538"/>
              </a:xfrm>
              <a:custGeom>
                <a:avLst/>
                <a:gdLst>
                  <a:gd name="T0" fmla="*/ 83 w 100"/>
                  <a:gd name="T1" fmla="*/ 0 h 69"/>
                  <a:gd name="T2" fmla="*/ 81 w 100"/>
                  <a:gd name="T3" fmla="*/ 0 h 69"/>
                  <a:gd name="T4" fmla="*/ 4 w 100"/>
                  <a:gd name="T5" fmla="*/ 52 h 69"/>
                  <a:gd name="T6" fmla="*/ 15 w 100"/>
                  <a:gd name="T7" fmla="*/ 69 h 69"/>
                  <a:gd name="T8" fmla="*/ 23 w 100"/>
                  <a:gd name="T9" fmla="*/ 63 h 69"/>
                  <a:gd name="T10" fmla="*/ 87 w 100"/>
                  <a:gd name="T11" fmla="*/ 22 h 69"/>
                  <a:gd name="T12" fmla="*/ 83 w 100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9">
                    <a:moveTo>
                      <a:pt x="83" y="0"/>
                    </a:moveTo>
                    <a:cubicBezTo>
                      <a:pt x="82" y="0"/>
                      <a:pt x="82" y="0"/>
                      <a:pt x="81" y="0"/>
                    </a:cubicBezTo>
                    <a:cubicBezTo>
                      <a:pt x="52" y="5"/>
                      <a:pt x="16" y="23"/>
                      <a:pt x="4" y="52"/>
                    </a:cubicBezTo>
                    <a:cubicBezTo>
                      <a:pt x="0" y="60"/>
                      <a:pt x="8" y="69"/>
                      <a:pt x="15" y="69"/>
                    </a:cubicBezTo>
                    <a:cubicBezTo>
                      <a:pt x="18" y="69"/>
                      <a:pt x="21" y="67"/>
                      <a:pt x="23" y="63"/>
                    </a:cubicBezTo>
                    <a:cubicBezTo>
                      <a:pt x="33" y="39"/>
                      <a:pt x="63" y="26"/>
                      <a:pt x="87" y="22"/>
                    </a:cubicBezTo>
                    <a:cubicBezTo>
                      <a:pt x="100" y="19"/>
                      <a:pt x="96" y="0"/>
                      <a:pt x="83" y="0"/>
                    </a:cubicBezTo>
                  </a:path>
                </a:pathLst>
              </a:custGeom>
              <a:solidFill>
                <a:srgbClr val="FFF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Oval 490"/>
              <p:cNvSpPr>
                <a:spLocks noChangeArrowheads="1"/>
              </p:cNvSpPr>
              <p:nvPr/>
            </p:nvSpPr>
            <p:spPr bwMode="auto">
              <a:xfrm>
                <a:off x="4249642" y="4918354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491"/>
              <p:cNvSpPr>
                <a:spLocks noEditPoints="1"/>
              </p:cNvSpPr>
              <p:nvPr/>
            </p:nvSpPr>
            <p:spPr bwMode="auto">
              <a:xfrm>
                <a:off x="4236942" y="4904066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519"/>
              <p:cNvSpPr>
                <a:spLocks/>
              </p:cNvSpPr>
              <p:nvPr/>
            </p:nvSpPr>
            <p:spPr bwMode="auto">
              <a:xfrm>
                <a:off x="4395692" y="5035829"/>
                <a:ext cx="136525" cy="177800"/>
              </a:xfrm>
              <a:custGeom>
                <a:avLst/>
                <a:gdLst>
                  <a:gd name="T0" fmla="*/ 68 w 85"/>
                  <a:gd name="T1" fmla="*/ 111 h 111"/>
                  <a:gd name="T2" fmla="*/ 53 w 85"/>
                  <a:gd name="T3" fmla="*/ 96 h 111"/>
                  <a:gd name="T4" fmla="*/ 47 w 85"/>
                  <a:gd name="T5" fmla="*/ 78 h 111"/>
                  <a:gd name="T6" fmla="*/ 32 w 85"/>
                  <a:gd name="T7" fmla="*/ 64 h 111"/>
                  <a:gd name="T8" fmla="*/ 25 w 85"/>
                  <a:gd name="T9" fmla="*/ 64 h 111"/>
                  <a:gd name="T10" fmla="*/ 25 w 85"/>
                  <a:gd name="T11" fmla="*/ 109 h 111"/>
                  <a:gd name="T12" fmla="*/ 12 w 85"/>
                  <a:gd name="T13" fmla="*/ 110 h 111"/>
                  <a:gd name="T14" fmla="*/ 0 w 85"/>
                  <a:gd name="T15" fmla="*/ 109 h 111"/>
                  <a:gd name="T16" fmla="*/ 0 w 85"/>
                  <a:gd name="T17" fmla="*/ 1 h 111"/>
                  <a:gd name="T18" fmla="*/ 12 w 85"/>
                  <a:gd name="T19" fmla="*/ 0 h 111"/>
                  <a:gd name="T20" fmla="*/ 25 w 85"/>
                  <a:gd name="T21" fmla="*/ 1 h 111"/>
                  <a:gd name="T22" fmla="*/ 25 w 85"/>
                  <a:gd name="T23" fmla="*/ 43 h 111"/>
                  <a:gd name="T24" fmla="*/ 29 w 85"/>
                  <a:gd name="T25" fmla="*/ 43 h 111"/>
                  <a:gd name="T26" fmla="*/ 36 w 85"/>
                  <a:gd name="T27" fmla="*/ 37 h 111"/>
                  <a:gd name="T28" fmla="*/ 51 w 85"/>
                  <a:gd name="T29" fmla="*/ 9 h 111"/>
                  <a:gd name="T30" fmla="*/ 64 w 85"/>
                  <a:gd name="T31" fmla="*/ 0 h 111"/>
                  <a:gd name="T32" fmla="*/ 79 w 85"/>
                  <a:gd name="T33" fmla="*/ 1 h 111"/>
                  <a:gd name="T34" fmla="*/ 81 w 85"/>
                  <a:gd name="T35" fmla="*/ 3 h 111"/>
                  <a:gd name="T36" fmla="*/ 62 w 85"/>
                  <a:gd name="T37" fmla="*/ 39 h 111"/>
                  <a:gd name="T38" fmla="*/ 53 w 85"/>
                  <a:gd name="T39" fmla="*/ 51 h 111"/>
                  <a:gd name="T40" fmla="*/ 70 w 85"/>
                  <a:gd name="T41" fmla="*/ 69 h 111"/>
                  <a:gd name="T42" fmla="*/ 77 w 85"/>
                  <a:gd name="T43" fmla="*/ 88 h 111"/>
                  <a:gd name="T44" fmla="*/ 85 w 85"/>
                  <a:gd name="T45" fmla="*/ 103 h 111"/>
                  <a:gd name="T46" fmla="*/ 68 w 85"/>
                  <a:gd name="T4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111">
                    <a:moveTo>
                      <a:pt x="68" y="111"/>
                    </a:moveTo>
                    <a:cubicBezTo>
                      <a:pt x="59" y="111"/>
                      <a:pt x="56" y="106"/>
                      <a:pt x="53" y="96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3" y="68"/>
                      <a:pt x="40" y="64"/>
                      <a:pt x="32" y="64"/>
                    </a:cubicBezTo>
                    <a:cubicBezTo>
                      <a:pt x="30" y="64"/>
                      <a:pt x="28" y="64"/>
                      <a:pt x="25" y="64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1" y="110"/>
                      <a:pt x="16" y="110"/>
                      <a:pt x="12" y="110"/>
                    </a:cubicBezTo>
                    <a:cubicBezTo>
                      <a:pt x="9" y="110"/>
                      <a:pt x="4" y="110"/>
                      <a:pt x="0" y="10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9" y="0"/>
                      <a:pt x="12" y="0"/>
                    </a:cubicBezTo>
                    <a:cubicBezTo>
                      <a:pt x="16" y="0"/>
                      <a:pt x="21" y="0"/>
                      <a:pt x="25" y="1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3" y="43"/>
                      <a:pt x="34" y="42"/>
                      <a:pt x="36" y="37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4" y="3"/>
                      <a:pt x="57" y="0"/>
                      <a:pt x="64" y="0"/>
                    </a:cubicBezTo>
                    <a:cubicBezTo>
                      <a:pt x="68" y="0"/>
                      <a:pt x="74" y="1"/>
                      <a:pt x="79" y="1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59" y="44"/>
                      <a:pt x="56" y="48"/>
                      <a:pt x="53" y="51"/>
                    </a:cubicBezTo>
                    <a:cubicBezTo>
                      <a:pt x="63" y="53"/>
                      <a:pt x="67" y="60"/>
                      <a:pt x="70" y="69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8" y="94"/>
                      <a:pt x="80" y="98"/>
                      <a:pt x="85" y="103"/>
                    </a:cubicBezTo>
                    <a:cubicBezTo>
                      <a:pt x="81" y="108"/>
                      <a:pt x="75" y="111"/>
                      <a:pt x="68" y="111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4657960" y="2260821"/>
              <a:ext cx="665732" cy="733387"/>
              <a:chOff x="6767417" y="4481791"/>
              <a:chExt cx="781050" cy="860425"/>
            </a:xfrm>
          </p:grpSpPr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6908705" y="4543704"/>
                <a:ext cx="546100" cy="446088"/>
              </a:xfrm>
              <a:custGeom>
                <a:avLst/>
                <a:gdLst>
                  <a:gd name="T0" fmla="*/ 343 w 343"/>
                  <a:gd name="T1" fmla="*/ 136 h 280"/>
                  <a:gd name="T2" fmla="*/ 171 w 343"/>
                  <a:gd name="T3" fmla="*/ 280 h 280"/>
                  <a:gd name="T4" fmla="*/ 0 w 343"/>
                  <a:gd name="T5" fmla="*/ 136 h 280"/>
                  <a:gd name="T6" fmla="*/ 96 w 343"/>
                  <a:gd name="T7" fmla="*/ 6 h 280"/>
                  <a:gd name="T8" fmla="*/ 174 w 343"/>
                  <a:gd name="T9" fmla="*/ 16 h 280"/>
                  <a:gd name="T10" fmla="*/ 240 w 343"/>
                  <a:gd name="T11" fmla="*/ 3 h 280"/>
                  <a:gd name="T12" fmla="*/ 343 w 343"/>
                  <a:gd name="T1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280">
                    <a:moveTo>
                      <a:pt x="343" y="136"/>
                    </a:moveTo>
                    <a:cubicBezTo>
                      <a:pt x="343" y="215"/>
                      <a:pt x="266" y="280"/>
                      <a:pt x="171" y="280"/>
                    </a:cubicBezTo>
                    <a:cubicBezTo>
                      <a:pt x="77" y="280"/>
                      <a:pt x="0" y="215"/>
                      <a:pt x="0" y="136"/>
                    </a:cubicBezTo>
                    <a:cubicBezTo>
                      <a:pt x="0" y="76"/>
                      <a:pt x="33" y="21"/>
                      <a:pt x="96" y="6"/>
                    </a:cubicBezTo>
                    <a:cubicBezTo>
                      <a:pt x="117" y="1"/>
                      <a:pt x="151" y="16"/>
                      <a:pt x="174" y="16"/>
                    </a:cubicBezTo>
                    <a:cubicBezTo>
                      <a:pt x="193" y="16"/>
                      <a:pt x="223" y="0"/>
                      <a:pt x="240" y="3"/>
                    </a:cubicBezTo>
                    <a:cubicBezTo>
                      <a:pt x="308" y="16"/>
                      <a:pt x="343" y="72"/>
                      <a:pt x="343" y="136"/>
                    </a:cubicBezTo>
                  </a:path>
                </a:pathLst>
              </a:custGeom>
              <a:solidFill>
                <a:srgbClr val="EE4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208"/>
              <p:cNvSpPr>
                <a:spLocks noEditPoints="1"/>
              </p:cNvSpPr>
              <p:nvPr/>
            </p:nvSpPr>
            <p:spPr bwMode="auto">
              <a:xfrm>
                <a:off x="7159530" y="4548466"/>
                <a:ext cx="136525" cy="441325"/>
              </a:xfrm>
              <a:custGeom>
                <a:avLst/>
                <a:gdLst>
                  <a:gd name="T0" fmla="*/ 13 w 86"/>
                  <a:gd name="T1" fmla="*/ 277 h 277"/>
                  <a:gd name="T2" fmla="*/ 13 w 86"/>
                  <a:gd name="T3" fmla="*/ 277 h 277"/>
                  <a:gd name="T4" fmla="*/ 13 w 86"/>
                  <a:gd name="T5" fmla="*/ 277 h 277"/>
                  <a:gd name="T6" fmla="*/ 77 w 86"/>
                  <a:gd name="T7" fmla="*/ 0 h 277"/>
                  <a:gd name="T8" fmla="*/ 16 w 86"/>
                  <a:gd name="T9" fmla="*/ 13 h 277"/>
                  <a:gd name="T10" fmla="*/ 0 w 86"/>
                  <a:gd name="T11" fmla="*/ 11 h 277"/>
                  <a:gd name="T12" fmla="*/ 0 w 86"/>
                  <a:gd name="T13" fmla="*/ 11 h 277"/>
                  <a:gd name="T14" fmla="*/ 16 w 86"/>
                  <a:gd name="T15" fmla="*/ 13 h 277"/>
                  <a:gd name="T16" fmla="*/ 77 w 86"/>
                  <a:gd name="T17" fmla="*/ 0 h 277"/>
                  <a:gd name="T18" fmla="*/ 82 w 86"/>
                  <a:gd name="T19" fmla="*/ 0 h 277"/>
                  <a:gd name="T20" fmla="*/ 86 w 86"/>
                  <a:gd name="T21" fmla="*/ 1 h 277"/>
                  <a:gd name="T22" fmla="*/ 82 w 86"/>
                  <a:gd name="T23" fmla="*/ 0 h 277"/>
                  <a:gd name="T24" fmla="*/ 77 w 86"/>
                  <a:gd name="T25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77">
                    <a:moveTo>
                      <a:pt x="13" y="277"/>
                    </a:moveTo>
                    <a:cubicBezTo>
                      <a:pt x="13" y="277"/>
                      <a:pt x="13" y="277"/>
                      <a:pt x="13" y="277"/>
                    </a:cubicBezTo>
                    <a:cubicBezTo>
                      <a:pt x="13" y="277"/>
                      <a:pt x="13" y="277"/>
                      <a:pt x="13" y="277"/>
                    </a:cubicBezTo>
                    <a:moveTo>
                      <a:pt x="77" y="0"/>
                    </a:moveTo>
                    <a:cubicBezTo>
                      <a:pt x="60" y="0"/>
                      <a:pt x="33" y="13"/>
                      <a:pt x="16" y="13"/>
                    </a:cubicBezTo>
                    <a:cubicBezTo>
                      <a:pt x="11" y="13"/>
                      <a:pt x="6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12"/>
                      <a:pt x="11" y="13"/>
                      <a:pt x="16" y="13"/>
                    </a:cubicBezTo>
                    <a:cubicBezTo>
                      <a:pt x="33" y="13"/>
                      <a:pt x="60" y="0"/>
                      <a:pt x="77" y="0"/>
                    </a:cubicBezTo>
                    <a:cubicBezTo>
                      <a:pt x="79" y="0"/>
                      <a:pt x="81" y="0"/>
                      <a:pt x="82" y="0"/>
                    </a:cubicBezTo>
                    <a:cubicBezTo>
                      <a:pt x="83" y="1"/>
                      <a:pt x="84" y="1"/>
                      <a:pt x="86" y="1"/>
                    </a:cubicBezTo>
                    <a:cubicBezTo>
                      <a:pt x="84" y="1"/>
                      <a:pt x="83" y="1"/>
                      <a:pt x="82" y="0"/>
                    </a:cubicBezTo>
                    <a:cubicBezTo>
                      <a:pt x="81" y="0"/>
                      <a:pt x="79" y="0"/>
                      <a:pt x="77" y="0"/>
                    </a:cubicBezTo>
                  </a:path>
                </a:pathLst>
              </a:custGeom>
              <a:solidFill>
                <a:srgbClr val="F1B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209"/>
              <p:cNvSpPr>
                <a:spLocks noEditPoints="1"/>
              </p:cNvSpPr>
              <p:nvPr/>
            </p:nvSpPr>
            <p:spPr bwMode="auto">
              <a:xfrm>
                <a:off x="7129367" y="4548466"/>
                <a:ext cx="323850" cy="441325"/>
              </a:xfrm>
              <a:custGeom>
                <a:avLst/>
                <a:gdLst>
                  <a:gd name="T0" fmla="*/ 41 w 203"/>
                  <a:gd name="T1" fmla="*/ 272 h 277"/>
                  <a:gd name="T2" fmla="*/ 22 w 203"/>
                  <a:gd name="T3" fmla="*/ 274 h 277"/>
                  <a:gd name="T4" fmla="*/ 19 w 203"/>
                  <a:gd name="T5" fmla="*/ 274 h 277"/>
                  <a:gd name="T6" fmla="*/ 6 w 203"/>
                  <a:gd name="T7" fmla="*/ 274 h 277"/>
                  <a:gd name="T8" fmla="*/ 0 w 203"/>
                  <a:gd name="T9" fmla="*/ 274 h 277"/>
                  <a:gd name="T10" fmla="*/ 32 w 203"/>
                  <a:gd name="T11" fmla="*/ 277 h 277"/>
                  <a:gd name="T12" fmla="*/ 32 w 203"/>
                  <a:gd name="T13" fmla="*/ 277 h 277"/>
                  <a:gd name="T14" fmla="*/ 32 w 203"/>
                  <a:gd name="T15" fmla="*/ 277 h 277"/>
                  <a:gd name="T16" fmla="*/ 44 w 203"/>
                  <a:gd name="T17" fmla="*/ 276 h 277"/>
                  <a:gd name="T18" fmla="*/ 41 w 203"/>
                  <a:gd name="T19" fmla="*/ 272 h 277"/>
                  <a:gd name="T20" fmla="*/ 96 w 203"/>
                  <a:gd name="T21" fmla="*/ 0 h 277"/>
                  <a:gd name="T22" fmla="*/ 35 w 203"/>
                  <a:gd name="T23" fmla="*/ 13 h 277"/>
                  <a:gd name="T24" fmla="*/ 19 w 203"/>
                  <a:gd name="T25" fmla="*/ 11 h 277"/>
                  <a:gd name="T26" fmla="*/ 35 w 203"/>
                  <a:gd name="T27" fmla="*/ 19 h 277"/>
                  <a:gd name="T28" fmla="*/ 104 w 203"/>
                  <a:gd name="T29" fmla="*/ 198 h 277"/>
                  <a:gd name="T30" fmla="*/ 160 w 203"/>
                  <a:gd name="T31" fmla="*/ 229 h 277"/>
                  <a:gd name="T32" fmla="*/ 203 w 203"/>
                  <a:gd name="T33" fmla="*/ 133 h 277"/>
                  <a:gd name="T34" fmla="*/ 105 w 203"/>
                  <a:gd name="T35" fmla="*/ 1 h 277"/>
                  <a:gd name="T36" fmla="*/ 101 w 203"/>
                  <a:gd name="T37" fmla="*/ 0 h 277"/>
                  <a:gd name="T38" fmla="*/ 96 w 203"/>
                  <a:gd name="T39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3" h="277">
                    <a:moveTo>
                      <a:pt x="41" y="272"/>
                    </a:moveTo>
                    <a:cubicBezTo>
                      <a:pt x="35" y="274"/>
                      <a:pt x="29" y="274"/>
                      <a:pt x="22" y="274"/>
                    </a:cubicBezTo>
                    <a:cubicBezTo>
                      <a:pt x="21" y="274"/>
                      <a:pt x="20" y="274"/>
                      <a:pt x="19" y="274"/>
                    </a:cubicBezTo>
                    <a:cubicBezTo>
                      <a:pt x="14" y="274"/>
                      <a:pt x="10" y="274"/>
                      <a:pt x="6" y="274"/>
                    </a:cubicBezTo>
                    <a:cubicBezTo>
                      <a:pt x="4" y="274"/>
                      <a:pt x="2" y="274"/>
                      <a:pt x="0" y="274"/>
                    </a:cubicBezTo>
                    <a:cubicBezTo>
                      <a:pt x="10" y="276"/>
                      <a:pt x="21" y="277"/>
                      <a:pt x="32" y="277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6" y="277"/>
                      <a:pt x="40" y="277"/>
                      <a:pt x="44" y="276"/>
                    </a:cubicBezTo>
                    <a:cubicBezTo>
                      <a:pt x="43" y="275"/>
                      <a:pt x="42" y="274"/>
                      <a:pt x="41" y="272"/>
                    </a:cubicBezTo>
                    <a:moveTo>
                      <a:pt x="96" y="0"/>
                    </a:moveTo>
                    <a:cubicBezTo>
                      <a:pt x="79" y="0"/>
                      <a:pt x="52" y="13"/>
                      <a:pt x="35" y="13"/>
                    </a:cubicBezTo>
                    <a:cubicBezTo>
                      <a:pt x="30" y="13"/>
                      <a:pt x="25" y="12"/>
                      <a:pt x="19" y="11"/>
                    </a:cubicBezTo>
                    <a:cubicBezTo>
                      <a:pt x="22" y="13"/>
                      <a:pt x="27" y="16"/>
                      <a:pt x="35" y="19"/>
                    </a:cubicBezTo>
                    <a:cubicBezTo>
                      <a:pt x="96" y="39"/>
                      <a:pt x="120" y="130"/>
                      <a:pt x="104" y="198"/>
                    </a:cubicBez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87" y="203"/>
                      <a:pt x="203" y="170"/>
                      <a:pt x="203" y="133"/>
                    </a:cubicBezTo>
                    <a:cubicBezTo>
                      <a:pt x="203" y="70"/>
                      <a:pt x="170" y="15"/>
                      <a:pt x="105" y="1"/>
                    </a:cubicBezTo>
                    <a:cubicBezTo>
                      <a:pt x="103" y="1"/>
                      <a:pt x="102" y="1"/>
                      <a:pt x="101" y="0"/>
                    </a:cubicBezTo>
                    <a:cubicBezTo>
                      <a:pt x="100" y="0"/>
                      <a:pt x="98" y="0"/>
                      <a:pt x="96" y="0"/>
                    </a:cubicBezTo>
                  </a:path>
                </a:pathLst>
              </a:custGeom>
              <a:solidFill>
                <a:srgbClr val="E53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6981730" y="4618316"/>
                <a:ext cx="76200" cy="144463"/>
              </a:xfrm>
              <a:custGeom>
                <a:avLst/>
                <a:gdLst>
                  <a:gd name="T0" fmla="*/ 40 w 48"/>
                  <a:gd name="T1" fmla="*/ 10 h 90"/>
                  <a:gd name="T2" fmla="*/ 5 w 48"/>
                  <a:gd name="T3" fmla="*/ 41 h 90"/>
                  <a:gd name="T4" fmla="*/ 15 w 48"/>
                  <a:gd name="T5" fmla="*/ 85 h 90"/>
                  <a:gd name="T6" fmla="*/ 23 w 48"/>
                  <a:gd name="T7" fmla="*/ 55 h 90"/>
                  <a:gd name="T8" fmla="*/ 40 w 48"/>
                  <a:gd name="T9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0">
                    <a:moveTo>
                      <a:pt x="40" y="10"/>
                    </a:moveTo>
                    <a:cubicBezTo>
                      <a:pt x="34" y="0"/>
                      <a:pt x="11" y="18"/>
                      <a:pt x="5" y="41"/>
                    </a:cubicBezTo>
                    <a:cubicBezTo>
                      <a:pt x="0" y="62"/>
                      <a:pt x="1" y="90"/>
                      <a:pt x="15" y="85"/>
                    </a:cubicBezTo>
                    <a:cubicBezTo>
                      <a:pt x="25" y="82"/>
                      <a:pt x="21" y="63"/>
                      <a:pt x="23" y="55"/>
                    </a:cubicBezTo>
                    <a:cubicBezTo>
                      <a:pt x="26" y="34"/>
                      <a:pt x="48" y="23"/>
                      <a:pt x="4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7035705" y="4481791"/>
                <a:ext cx="255588" cy="153988"/>
              </a:xfrm>
              <a:custGeom>
                <a:avLst/>
                <a:gdLst>
                  <a:gd name="T0" fmla="*/ 76 w 161"/>
                  <a:gd name="T1" fmla="*/ 36 h 97"/>
                  <a:gd name="T2" fmla="*/ 10 w 161"/>
                  <a:gd name="T3" fmla="*/ 48 h 97"/>
                  <a:gd name="T4" fmla="*/ 64 w 161"/>
                  <a:gd name="T5" fmla="*/ 55 h 97"/>
                  <a:gd name="T6" fmla="*/ 76 w 161"/>
                  <a:gd name="T7" fmla="*/ 97 h 97"/>
                  <a:gd name="T8" fmla="*/ 94 w 161"/>
                  <a:gd name="T9" fmla="*/ 61 h 97"/>
                  <a:gd name="T10" fmla="*/ 130 w 161"/>
                  <a:gd name="T11" fmla="*/ 85 h 97"/>
                  <a:gd name="T12" fmla="*/ 124 w 161"/>
                  <a:gd name="T13" fmla="*/ 55 h 97"/>
                  <a:gd name="T14" fmla="*/ 154 w 161"/>
                  <a:gd name="T15" fmla="*/ 42 h 97"/>
                  <a:gd name="T16" fmla="*/ 100 w 161"/>
                  <a:gd name="T17" fmla="*/ 30 h 97"/>
                  <a:gd name="T18" fmla="*/ 88 w 161"/>
                  <a:gd name="T19" fmla="*/ 0 h 97"/>
                  <a:gd name="T20" fmla="*/ 76 w 161"/>
                  <a:gd name="T21" fmla="*/ 0 h 97"/>
                  <a:gd name="T22" fmla="*/ 76 w 161"/>
                  <a:gd name="T23" fmla="*/ 3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1" h="97">
                    <a:moveTo>
                      <a:pt x="76" y="36"/>
                    </a:moveTo>
                    <a:cubicBezTo>
                      <a:pt x="76" y="36"/>
                      <a:pt x="40" y="18"/>
                      <a:pt x="10" y="48"/>
                    </a:cubicBezTo>
                    <a:cubicBezTo>
                      <a:pt x="0" y="59"/>
                      <a:pt x="64" y="55"/>
                      <a:pt x="64" y="55"/>
                    </a:cubicBezTo>
                    <a:cubicBezTo>
                      <a:pt x="64" y="55"/>
                      <a:pt x="66" y="95"/>
                      <a:pt x="76" y="97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94" y="61"/>
                      <a:pt x="124" y="85"/>
                      <a:pt x="130" y="85"/>
                    </a:cubicBezTo>
                    <a:cubicBezTo>
                      <a:pt x="138" y="85"/>
                      <a:pt x="124" y="55"/>
                      <a:pt x="124" y="55"/>
                    </a:cubicBezTo>
                    <a:cubicBezTo>
                      <a:pt x="124" y="55"/>
                      <a:pt x="161" y="47"/>
                      <a:pt x="154" y="42"/>
                    </a:cubicBezTo>
                    <a:cubicBezTo>
                      <a:pt x="124" y="24"/>
                      <a:pt x="100" y="30"/>
                      <a:pt x="100" y="3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4F72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7183342" y="4842154"/>
                <a:ext cx="225425" cy="214313"/>
              </a:xfrm>
              <a:custGeom>
                <a:avLst/>
                <a:gdLst>
                  <a:gd name="T0" fmla="*/ 43 w 141"/>
                  <a:gd name="T1" fmla="*/ 0 h 135"/>
                  <a:gd name="T2" fmla="*/ 0 w 141"/>
                  <a:gd name="T3" fmla="*/ 73 h 135"/>
                  <a:gd name="T4" fmla="*/ 34 w 141"/>
                  <a:gd name="T5" fmla="*/ 111 h 135"/>
                  <a:gd name="T6" fmla="*/ 83 w 141"/>
                  <a:gd name="T7" fmla="*/ 124 h 135"/>
                  <a:gd name="T8" fmla="*/ 141 w 141"/>
                  <a:gd name="T9" fmla="*/ 53 h 135"/>
                  <a:gd name="T10" fmla="*/ 43 w 141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135">
                    <a:moveTo>
                      <a:pt x="43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92"/>
                      <a:pt x="34" y="111"/>
                    </a:cubicBezTo>
                    <a:cubicBezTo>
                      <a:pt x="81" y="135"/>
                      <a:pt x="83" y="124"/>
                      <a:pt x="83" y="124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BDB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7232555" y="4842154"/>
                <a:ext cx="61913" cy="33338"/>
              </a:xfrm>
              <a:custGeom>
                <a:avLst/>
                <a:gdLst>
                  <a:gd name="T0" fmla="*/ 12 w 39"/>
                  <a:gd name="T1" fmla="*/ 0 h 21"/>
                  <a:gd name="T2" fmla="*/ 0 w 39"/>
                  <a:gd name="T3" fmla="*/ 21 h 21"/>
                  <a:gd name="T4" fmla="*/ 0 w 39"/>
                  <a:gd name="T5" fmla="*/ 21 h 21"/>
                  <a:gd name="T6" fmla="*/ 12 w 39"/>
                  <a:gd name="T7" fmla="*/ 0 h 21"/>
                  <a:gd name="T8" fmla="*/ 39 w 39"/>
                  <a:gd name="T9" fmla="*/ 14 h 21"/>
                  <a:gd name="T10" fmla="*/ 39 w 39"/>
                  <a:gd name="T11" fmla="*/ 14 h 21"/>
                  <a:gd name="T12" fmla="*/ 12 w 3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1">
                    <a:moveTo>
                      <a:pt x="12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DB3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7232555" y="4842154"/>
                <a:ext cx="176213" cy="200025"/>
              </a:xfrm>
              <a:custGeom>
                <a:avLst/>
                <a:gdLst>
                  <a:gd name="T0" fmla="*/ 12 w 110"/>
                  <a:gd name="T1" fmla="*/ 0 h 126"/>
                  <a:gd name="T2" fmla="*/ 0 w 110"/>
                  <a:gd name="T3" fmla="*/ 21 h 126"/>
                  <a:gd name="T4" fmla="*/ 2 w 110"/>
                  <a:gd name="T5" fmla="*/ 23 h 126"/>
                  <a:gd name="T6" fmla="*/ 57 w 110"/>
                  <a:gd name="T7" fmla="*/ 77 h 126"/>
                  <a:gd name="T8" fmla="*/ 32 w 110"/>
                  <a:gd name="T9" fmla="*/ 119 h 126"/>
                  <a:gd name="T10" fmla="*/ 30 w 110"/>
                  <a:gd name="T11" fmla="*/ 123 h 126"/>
                  <a:gd name="T12" fmla="*/ 46 w 110"/>
                  <a:gd name="T13" fmla="*/ 126 h 126"/>
                  <a:gd name="T14" fmla="*/ 52 w 110"/>
                  <a:gd name="T15" fmla="*/ 124 h 126"/>
                  <a:gd name="T16" fmla="*/ 110 w 110"/>
                  <a:gd name="T17" fmla="*/ 53 h 126"/>
                  <a:gd name="T18" fmla="*/ 95 w 110"/>
                  <a:gd name="T19" fmla="*/ 45 h 126"/>
                  <a:gd name="T20" fmla="*/ 39 w 110"/>
                  <a:gd name="T21" fmla="*/ 14 h 126"/>
                  <a:gd name="T22" fmla="*/ 12 w 110"/>
                  <a:gd name="T2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26">
                    <a:moveTo>
                      <a:pt x="12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2" y="23"/>
                    </a:cubicBezTo>
                    <a:cubicBezTo>
                      <a:pt x="27" y="38"/>
                      <a:pt x="65" y="64"/>
                      <a:pt x="57" y="77"/>
                    </a:cubicBezTo>
                    <a:cubicBezTo>
                      <a:pt x="49" y="90"/>
                      <a:pt x="32" y="119"/>
                      <a:pt x="32" y="119"/>
                    </a:cubicBezTo>
                    <a:cubicBezTo>
                      <a:pt x="32" y="119"/>
                      <a:pt x="31" y="120"/>
                      <a:pt x="30" y="123"/>
                    </a:cubicBezTo>
                    <a:cubicBezTo>
                      <a:pt x="37" y="126"/>
                      <a:pt x="42" y="126"/>
                      <a:pt x="46" y="126"/>
                    </a:cubicBezTo>
                    <a:cubicBezTo>
                      <a:pt x="51" y="126"/>
                      <a:pt x="52" y="124"/>
                      <a:pt x="52" y="12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AEA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7186517" y="4677054"/>
                <a:ext cx="361950" cy="327025"/>
              </a:xfrm>
              <a:custGeom>
                <a:avLst/>
                <a:gdLst>
                  <a:gd name="T0" fmla="*/ 6 w 227"/>
                  <a:gd name="T1" fmla="*/ 86 h 205"/>
                  <a:gd name="T2" fmla="*/ 80 w 227"/>
                  <a:gd name="T3" fmla="*/ 138 h 205"/>
                  <a:gd name="T4" fmla="*/ 131 w 227"/>
                  <a:gd name="T5" fmla="*/ 190 h 205"/>
                  <a:gd name="T6" fmla="*/ 193 w 227"/>
                  <a:gd name="T7" fmla="*/ 170 h 205"/>
                  <a:gd name="T8" fmla="*/ 190 w 227"/>
                  <a:gd name="T9" fmla="*/ 73 h 205"/>
                  <a:gd name="T10" fmla="*/ 116 w 227"/>
                  <a:gd name="T11" fmla="*/ 20 h 205"/>
                  <a:gd name="T12" fmla="*/ 6 w 227"/>
                  <a:gd name="T13" fmla="*/ 8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05">
                    <a:moveTo>
                      <a:pt x="6" y="86"/>
                    </a:moveTo>
                    <a:cubicBezTo>
                      <a:pt x="10" y="108"/>
                      <a:pt x="62" y="125"/>
                      <a:pt x="80" y="138"/>
                    </a:cubicBezTo>
                    <a:cubicBezTo>
                      <a:pt x="95" y="149"/>
                      <a:pt x="116" y="180"/>
                      <a:pt x="131" y="190"/>
                    </a:cubicBezTo>
                    <a:cubicBezTo>
                      <a:pt x="152" y="205"/>
                      <a:pt x="183" y="185"/>
                      <a:pt x="193" y="170"/>
                    </a:cubicBezTo>
                    <a:cubicBezTo>
                      <a:pt x="227" y="123"/>
                      <a:pt x="203" y="95"/>
                      <a:pt x="190" y="73"/>
                    </a:cubicBezTo>
                    <a:cubicBezTo>
                      <a:pt x="179" y="53"/>
                      <a:pt x="138" y="26"/>
                      <a:pt x="116" y="20"/>
                    </a:cubicBezTo>
                    <a:cubicBezTo>
                      <a:pt x="43" y="0"/>
                      <a:pt x="0" y="51"/>
                      <a:pt x="6" y="86"/>
                    </a:cubicBezTo>
                    <a:close/>
                  </a:path>
                </a:pathLst>
              </a:custGeom>
              <a:solidFill>
                <a:srgbClr val="EBE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7253192" y="4723091"/>
                <a:ext cx="153988" cy="58738"/>
              </a:xfrm>
              <a:custGeom>
                <a:avLst/>
                <a:gdLst>
                  <a:gd name="T0" fmla="*/ 89 w 96"/>
                  <a:gd name="T1" fmla="*/ 24 h 37"/>
                  <a:gd name="T2" fmla="*/ 47 w 96"/>
                  <a:gd name="T3" fmla="*/ 3 h 37"/>
                  <a:gd name="T4" fmla="*/ 9 w 96"/>
                  <a:gd name="T5" fmla="*/ 28 h 37"/>
                  <a:gd name="T6" fmla="*/ 40 w 96"/>
                  <a:gd name="T7" fmla="*/ 24 h 37"/>
                  <a:gd name="T8" fmla="*/ 89 w 96"/>
                  <a:gd name="T9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7">
                    <a:moveTo>
                      <a:pt x="89" y="24"/>
                    </a:moveTo>
                    <a:cubicBezTo>
                      <a:pt x="96" y="16"/>
                      <a:pt x="71" y="0"/>
                      <a:pt x="47" y="3"/>
                    </a:cubicBezTo>
                    <a:cubicBezTo>
                      <a:pt x="25" y="5"/>
                      <a:pt x="0" y="16"/>
                      <a:pt x="9" y="28"/>
                    </a:cubicBezTo>
                    <a:cubicBezTo>
                      <a:pt x="15" y="35"/>
                      <a:pt x="32" y="26"/>
                      <a:pt x="40" y="24"/>
                    </a:cubicBezTo>
                    <a:cubicBezTo>
                      <a:pt x="61" y="20"/>
                      <a:pt x="79" y="37"/>
                      <a:pt x="8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Oval 494"/>
              <p:cNvSpPr>
                <a:spLocks noChangeArrowheads="1"/>
              </p:cNvSpPr>
              <p:nvPr/>
            </p:nvSpPr>
            <p:spPr bwMode="auto">
              <a:xfrm>
                <a:off x="6780117" y="4918354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495"/>
              <p:cNvSpPr>
                <a:spLocks noEditPoints="1"/>
              </p:cNvSpPr>
              <p:nvPr/>
            </p:nvSpPr>
            <p:spPr bwMode="auto">
              <a:xfrm>
                <a:off x="6767417" y="4904066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520"/>
              <p:cNvSpPr>
                <a:spLocks noEditPoints="1"/>
              </p:cNvSpPr>
              <p:nvPr/>
            </p:nvSpPr>
            <p:spPr bwMode="auto">
              <a:xfrm>
                <a:off x="6864254" y="5035829"/>
                <a:ext cx="123825" cy="176213"/>
              </a:xfrm>
              <a:custGeom>
                <a:avLst/>
                <a:gdLst>
                  <a:gd name="T0" fmla="*/ 38 w 77"/>
                  <a:gd name="T1" fmla="*/ 75 h 110"/>
                  <a:gd name="T2" fmla="*/ 25 w 77"/>
                  <a:gd name="T3" fmla="*/ 75 h 110"/>
                  <a:gd name="T4" fmla="*/ 25 w 77"/>
                  <a:gd name="T5" fmla="*/ 109 h 110"/>
                  <a:gd name="T6" fmla="*/ 13 w 77"/>
                  <a:gd name="T7" fmla="*/ 110 h 110"/>
                  <a:gd name="T8" fmla="*/ 0 w 77"/>
                  <a:gd name="T9" fmla="*/ 109 h 110"/>
                  <a:gd name="T10" fmla="*/ 0 w 77"/>
                  <a:gd name="T11" fmla="*/ 2 h 110"/>
                  <a:gd name="T12" fmla="*/ 1 w 77"/>
                  <a:gd name="T13" fmla="*/ 1 h 110"/>
                  <a:gd name="T14" fmla="*/ 38 w 77"/>
                  <a:gd name="T15" fmla="*/ 0 h 110"/>
                  <a:gd name="T16" fmla="*/ 77 w 77"/>
                  <a:gd name="T17" fmla="*/ 38 h 110"/>
                  <a:gd name="T18" fmla="*/ 38 w 77"/>
                  <a:gd name="T19" fmla="*/ 75 h 110"/>
                  <a:gd name="T20" fmla="*/ 25 w 77"/>
                  <a:gd name="T21" fmla="*/ 56 h 110"/>
                  <a:gd name="T22" fmla="*/ 36 w 77"/>
                  <a:gd name="T23" fmla="*/ 56 h 110"/>
                  <a:gd name="T24" fmla="*/ 51 w 77"/>
                  <a:gd name="T25" fmla="*/ 38 h 110"/>
                  <a:gd name="T26" fmla="*/ 36 w 77"/>
                  <a:gd name="T27" fmla="*/ 20 h 110"/>
                  <a:gd name="T28" fmla="*/ 25 w 77"/>
                  <a:gd name="T29" fmla="*/ 20 h 110"/>
                  <a:gd name="T30" fmla="*/ 25 w 77"/>
                  <a:gd name="T31" fmla="*/ 5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110">
                    <a:moveTo>
                      <a:pt x="38" y="75"/>
                    </a:move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1" y="110"/>
                      <a:pt x="16" y="110"/>
                      <a:pt x="13" y="110"/>
                    </a:cubicBezTo>
                    <a:cubicBezTo>
                      <a:pt x="10" y="110"/>
                      <a:pt x="4" y="110"/>
                      <a:pt x="0" y="10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5" y="1"/>
                      <a:pt x="26" y="0"/>
                      <a:pt x="38" y="0"/>
                    </a:cubicBezTo>
                    <a:cubicBezTo>
                      <a:pt x="60" y="0"/>
                      <a:pt x="77" y="12"/>
                      <a:pt x="77" y="38"/>
                    </a:cubicBezTo>
                    <a:cubicBezTo>
                      <a:pt x="77" y="63"/>
                      <a:pt x="60" y="75"/>
                      <a:pt x="38" y="75"/>
                    </a:cubicBezTo>
                    <a:close/>
                    <a:moveTo>
                      <a:pt x="25" y="56"/>
                    </a:moveTo>
                    <a:cubicBezTo>
                      <a:pt x="30" y="56"/>
                      <a:pt x="34" y="56"/>
                      <a:pt x="36" y="56"/>
                    </a:cubicBezTo>
                    <a:cubicBezTo>
                      <a:pt x="48" y="56"/>
                      <a:pt x="51" y="45"/>
                      <a:pt x="51" y="38"/>
                    </a:cubicBezTo>
                    <a:cubicBezTo>
                      <a:pt x="51" y="30"/>
                      <a:pt x="48" y="20"/>
                      <a:pt x="36" y="20"/>
                    </a:cubicBezTo>
                    <a:cubicBezTo>
                      <a:pt x="32" y="20"/>
                      <a:pt x="30" y="20"/>
                      <a:pt x="25" y="20"/>
                    </a:cubicBezTo>
                    <a:lnTo>
                      <a:pt x="25" y="56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521"/>
              <p:cNvSpPr>
                <a:spLocks noEditPoints="1"/>
              </p:cNvSpPr>
              <p:nvPr/>
            </p:nvSpPr>
            <p:spPr bwMode="auto">
              <a:xfrm>
                <a:off x="7013479" y="5035829"/>
                <a:ext cx="122238" cy="176213"/>
              </a:xfrm>
              <a:custGeom>
                <a:avLst/>
                <a:gdLst>
                  <a:gd name="T0" fmla="*/ 38 w 77"/>
                  <a:gd name="T1" fmla="*/ 75 h 110"/>
                  <a:gd name="T2" fmla="*/ 25 w 77"/>
                  <a:gd name="T3" fmla="*/ 75 h 110"/>
                  <a:gd name="T4" fmla="*/ 25 w 77"/>
                  <a:gd name="T5" fmla="*/ 109 h 110"/>
                  <a:gd name="T6" fmla="*/ 13 w 77"/>
                  <a:gd name="T7" fmla="*/ 110 h 110"/>
                  <a:gd name="T8" fmla="*/ 0 w 77"/>
                  <a:gd name="T9" fmla="*/ 109 h 110"/>
                  <a:gd name="T10" fmla="*/ 0 w 77"/>
                  <a:gd name="T11" fmla="*/ 2 h 110"/>
                  <a:gd name="T12" fmla="*/ 1 w 77"/>
                  <a:gd name="T13" fmla="*/ 1 h 110"/>
                  <a:gd name="T14" fmla="*/ 38 w 77"/>
                  <a:gd name="T15" fmla="*/ 0 h 110"/>
                  <a:gd name="T16" fmla="*/ 77 w 77"/>
                  <a:gd name="T17" fmla="*/ 38 h 110"/>
                  <a:gd name="T18" fmla="*/ 38 w 77"/>
                  <a:gd name="T19" fmla="*/ 75 h 110"/>
                  <a:gd name="T20" fmla="*/ 25 w 77"/>
                  <a:gd name="T21" fmla="*/ 56 h 110"/>
                  <a:gd name="T22" fmla="*/ 36 w 77"/>
                  <a:gd name="T23" fmla="*/ 56 h 110"/>
                  <a:gd name="T24" fmla="*/ 51 w 77"/>
                  <a:gd name="T25" fmla="*/ 38 h 110"/>
                  <a:gd name="T26" fmla="*/ 36 w 77"/>
                  <a:gd name="T27" fmla="*/ 20 h 110"/>
                  <a:gd name="T28" fmla="*/ 25 w 77"/>
                  <a:gd name="T29" fmla="*/ 20 h 110"/>
                  <a:gd name="T30" fmla="*/ 25 w 77"/>
                  <a:gd name="T31" fmla="*/ 5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110">
                    <a:moveTo>
                      <a:pt x="38" y="75"/>
                    </a:move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1" y="110"/>
                      <a:pt x="16" y="110"/>
                      <a:pt x="13" y="110"/>
                    </a:cubicBezTo>
                    <a:cubicBezTo>
                      <a:pt x="10" y="110"/>
                      <a:pt x="4" y="110"/>
                      <a:pt x="0" y="10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5" y="1"/>
                      <a:pt x="26" y="0"/>
                      <a:pt x="38" y="0"/>
                    </a:cubicBezTo>
                    <a:cubicBezTo>
                      <a:pt x="60" y="0"/>
                      <a:pt x="77" y="12"/>
                      <a:pt x="77" y="38"/>
                    </a:cubicBezTo>
                    <a:cubicBezTo>
                      <a:pt x="77" y="63"/>
                      <a:pt x="60" y="75"/>
                      <a:pt x="38" y="75"/>
                    </a:cubicBezTo>
                    <a:close/>
                    <a:moveTo>
                      <a:pt x="25" y="56"/>
                    </a:moveTo>
                    <a:cubicBezTo>
                      <a:pt x="30" y="56"/>
                      <a:pt x="34" y="56"/>
                      <a:pt x="36" y="56"/>
                    </a:cubicBezTo>
                    <a:cubicBezTo>
                      <a:pt x="48" y="56"/>
                      <a:pt x="51" y="45"/>
                      <a:pt x="51" y="38"/>
                    </a:cubicBezTo>
                    <a:cubicBezTo>
                      <a:pt x="51" y="30"/>
                      <a:pt x="48" y="20"/>
                      <a:pt x="36" y="20"/>
                    </a:cubicBezTo>
                    <a:cubicBezTo>
                      <a:pt x="33" y="20"/>
                      <a:pt x="30" y="20"/>
                      <a:pt x="25" y="20"/>
                    </a:cubicBezTo>
                    <a:lnTo>
                      <a:pt x="25" y="56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4851413" y="3523796"/>
              <a:ext cx="681970" cy="729328"/>
              <a:chOff x="2998411" y="2937962"/>
              <a:chExt cx="681970" cy="729328"/>
            </a:xfrm>
          </p:grpSpPr>
          <p:sp>
            <p:nvSpPr>
              <p:cNvPr id="201" name="Oval 492"/>
              <p:cNvSpPr>
                <a:spLocks noChangeArrowheads="1"/>
              </p:cNvSpPr>
              <p:nvPr/>
            </p:nvSpPr>
            <p:spPr bwMode="auto">
              <a:xfrm>
                <a:off x="3009236" y="3306009"/>
                <a:ext cx="350457" cy="349103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493"/>
              <p:cNvSpPr>
                <a:spLocks noEditPoints="1"/>
              </p:cNvSpPr>
              <p:nvPr/>
            </p:nvSpPr>
            <p:spPr bwMode="auto">
              <a:xfrm>
                <a:off x="2998411" y="3293831"/>
                <a:ext cx="373459" cy="373459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03" name="Grupo 202"/>
              <p:cNvGrpSpPr/>
              <p:nvPr/>
            </p:nvGrpSpPr>
            <p:grpSpPr>
              <a:xfrm>
                <a:off x="3074185" y="2937962"/>
                <a:ext cx="606196" cy="618373"/>
                <a:chOff x="5581554" y="4486554"/>
                <a:chExt cx="711201" cy="725488"/>
              </a:xfrm>
            </p:grpSpPr>
            <p:sp>
              <p:nvSpPr>
                <p:cNvPr id="204" name="Freeform 176"/>
                <p:cNvSpPr>
                  <a:spLocks/>
                </p:cNvSpPr>
                <p:nvPr/>
              </p:nvSpPr>
              <p:spPr bwMode="auto">
                <a:xfrm>
                  <a:off x="5683154" y="4486554"/>
                  <a:ext cx="487363" cy="455613"/>
                </a:xfrm>
                <a:custGeom>
                  <a:avLst/>
                  <a:gdLst>
                    <a:gd name="T0" fmla="*/ 305 w 305"/>
                    <a:gd name="T1" fmla="*/ 129 h 286"/>
                    <a:gd name="T2" fmla="*/ 150 w 305"/>
                    <a:gd name="T3" fmla="*/ 286 h 286"/>
                    <a:gd name="T4" fmla="*/ 0 w 305"/>
                    <a:gd name="T5" fmla="*/ 129 h 286"/>
                    <a:gd name="T6" fmla="*/ 89 w 305"/>
                    <a:gd name="T7" fmla="*/ 2 h 286"/>
                    <a:gd name="T8" fmla="*/ 150 w 305"/>
                    <a:gd name="T9" fmla="*/ 19 h 286"/>
                    <a:gd name="T10" fmla="*/ 207 w 305"/>
                    <a:gd name="T11" fmla="*/ 2 h 286"/>
                    <a:gd name="T12" fmla="*/ 305 w 305"/>
                    <a:gd name="T13" fmla="*/ 129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286">
                      <a:moveTo>
                        <a:pt x="305" y="129"/>
                      </a:moveTo>
                      <a:cubicBezTo>
                        <a:pt x="305" y="215"/>
                        <a:pt x="231" y="286"/>
                        <a:pt x="150" y="286"/>
                      </a:cubicBezTo>
                      <a:cubicBezTo>
                        <a:pt x="70" y="286"/>
                        <a:pt x="0" y="215"/>
                        <a:pt x="0" y="129"/>
                      </a:cubicBezTo>
                      <a:cubicBezTo>
                        <a:pt x="0" y="30"/>
                        <a:pt x="50" y="3"/>
                        <a:pt x="89" y="2"/>
                      </a:cubicBezTo>
                      <a:cubicBezTo>
                        <a:pt x="117" y="2"/>
                        <a:pt x="133" y="19"/>
                        <a:pt x="150" y="19"/>
                      </a:cubicBezTo>
                      <a:cubicBezTo>
                        <a:pt x="166" y="19"/>
                        <a:pt x="181" y="4"/>
                        <a:pt x="207" y="2"/>
                      </a:cubicBezTo>
                      <a:cubicBezTo>
                        <a:pt x="250" y="0"/>
                        <a:pt x="305" y="24"/>
                        <a:pt x="305" y="129"/>
                      </a:cubicBezTo>
                    </a:path>
                  </a:pathLst>
                </a:custGeom>
                <a:solidFill>
                  <a:srgbClr val="FF8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05" name="Freeform 177"/>
                <p:cNvSpPr>
                  <a:spLocks/>
                </p:cNvSpPr>
                <p:nvPr/>
              </p:nvSpPr>
              <p:spPr bwMode="auto">
                <a:xfrm>
                  <a:off x="5741892" y="4548467"/>
                  <a:ext cx="85725" cy="161925"/>
                </a:xfrm>
                <a:custGeom>
                  <a:avLst/>
                  <a:gdLst>
                    <a:gd name="T0" fmla="*/ 45 w 54"/>
                    <a:gd name="T1" fmla="*/ 11 h 101"/>
                    <a:gd name="T2" fmla="*/ 7 w 54"/>
                    <a:gd name="T3" fmla="*/ 46 h 101"/>
                    <a:gd name="T4" fmla="*/ 18 w 54"/>
                    <a:gd name="T5" fmla="*/ 96 h 101"/>
                    <a:gd name="T6" fmla="*/ 26 w 54"/>
                    <a:gd name="T7" fmla="*/ 62 h 101"/>
                    <a:gd name="T8" fmla="*/ 45 w 54"/>
                    <a:gd name="T9" fmla="*/ 1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01">
                      <a:moveTo>
                        <a:pt x="45" y="11"/>
                      </a:moveTo>
                      <a:cubicBezTo>
                        <a:pt x="39" y="0"/>
                        <a:pt x="13" y="21"/>
                        <a:pt x="7" y="46"/>
                      </a:cubicBezTo>
                      <a:cubicBezTo>
                        <a:pt x="0" y="70"/>
                        <a:pt x="2" y="101"/>
                        <a:pt x="18" y="96"/>
                      </a:cubicBezTo>
                      <a:cubicBezTo>
                        <a:pt x="29" y="92"/>
                        <a:pt x="25" y="71"/>
                        <a:pt x="26" y="62"/>
                      </a:cubicBezTo>
                      <a:cubicBezTo>
                        <a:pt x="30" y="38"/>
                        <a:pt x="54" y="26"/>
                        <a:pt x="45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06" name="Freeform 178"/>
                <p:cNvSpPr>
                  <a:spLocks noEditPoints="1"/>
                </p:cNvSpPr>
                <p:nvPr/>
              </p:nvSpPr>
              <p:spPr bwMode="auto">
                <a:xfrm>
                  <a:off x="5906992" y="4650067"/>
                  <a:ext cx="263525" cy="292100"/>
                </a:xfrm>
                <a:custGeom>
                  <a:avLst/>
                  <a:gdLst>
                    <a:gd name="T0" fmla="*/ 10 w 165"/>
                    <a:gd name="T1" fmla="*/ 183 h 183"/>
                    <a:gd name="T2" fmla="*/ 10 w 165"/>
                    <a:gd name="T3" fmla="*/ 183 h 183"/>
                    <a:gd name="T4" fmla="*/ 9 w 165"/>
                    <a:gd name="T5" fmla="*/ 183 h 183"/>
                    <a:gd name="T6" fmla="*/ 9 w 165"/>
                    <a:gd name="T7" fmla="*/ 183 h 183"/>
                    <a:gd name="T8" fmla="*/ 8 w 165"/>
                    <a:gd name="T9" fmla="*/ 183 h 183"/>
                    <a:gd name="T10" fmla="*/ 7 w 165"/>
                    <a:gd name="T11" fmla="*/ 183 h 183"/>
                    <a:gd name="T12" fmla="*/ 7 w 165"/>
                    <a:gd name="T13" fmla="*/ 182 h 183"/>
                    <a:gd name="T14" fmla="*/ 6 w 165"/>
                    <a:gd name="T15" fmla="*/ 182 h 183"/>
                    <a:gd name="T16" fmla="*/ 6 w 165"/>
                    <a:gd name="T17" fmla="*/ 182 h 183"/>
                    <a:gd name="T18" fmla="*/ 5 w 165"/>
                    <a:gd name="T19" fmla="*/ 182 h 183"/>
                    <a:gd name="T20" fmla="*/ 5 w 165"/>
                    <a:gd name="T21" fmla="*/ 182 h 183"/>
                    <a:gd name="T22" fmla="*/ 4 w 165"/>
                    <a:gd name="T23" fmla="*/ 182 h 183"/>
                    <a:gd name="T24" fmla="*/ 4 w 165"/>
                    <a:gd name="T25" fmla="*/ 182 h 183"/>
                    <a:gd name="T26" fmla="*/ 4 w 165"/>
                    <a:gd name="T27" fmla="*/ 182 h 183"/>
                    <a:gd name="T28" fmla="*/ 3 w 165"/>
                    <a:gd name="T29" fmla="*/ 182 h 183"/>
                    <a:gd name="T30" fmla="*/ 3 w 165"/>
                    <a:gd name="T31" fmla="*/ 182 h 183"/>
                    <a:gd name="T32" fmla="*/ 2 w 165"/>
                    <a:gd name="T33" fmla="*/ 182 h 183"/>
                    <a:gd name="T34" fmla="*/ 1 w 165"/>
                    <a:gd name="T35" fmla="*/ 182 h 183"/>
                    <a:gd name="T36" fmla="*/ 1 w 165"/>
                    <a:gd name="T37" fmla="*/ 182 h 183"/>
                    <a:gd name="T38" fmla="*/ 0 w 165"/>
                    <a:gd name="T39" fmla="*/ 182 h 183"/>
                    <a:gd name="T40" fmla="*/ 0 w 165"/>
                    <a:gd name="T41" fmla="*/ 182 h 183"/>
                    <a:gd name="T42" fmla="*/ 165 w 165"/>
                    <a:gd name="T43" fmla="*/ 26 h 183"/>
                    <a:gd name="T44" fmla="*/ 165 w 165"/>
                    <a:gd name="T45" fmla="*/ 25 h 183"/>
                    <a:gd name="T46" fmla="*/ 165 w 165"/>
                    <a:gd name="T47" fmla="*/ 24 h 183"/>
                    <a:gd name="T48" fmla="*/ 165 w 165"/>
                    <a:gd name="T49" fmla="*/ 24 h 183"/>
                    <a:gd name="T50" fmla="*/ 165 w 165"/>
                    <a:gd name="T51" fmla="*/ 23 h 183"/>
                    <a:gd name="T52" fmla="*/ 165 w 165"/>
                    <a:gd name="T53" fmla="*/ 22 h 183"/>
                    <a:gd name="T54" fmla="*/ 165 w 165"/>
                    <a:gd name="T55" fmla="*/ 22 h 183"/>
                    <a:gd name="T56" fmla="*/ 165 w 165"/>
                    <a:gd name="T57" fmla="*/ 21 h 183"/>
                    <a:gd name="T58" fmla="*/ 165 w 165"/>
                    <a:gd name="T59" fmla="*/ 21 h 183"/>
                    <a:gd name="T60" fmla="*/ 165 w 165"/>
                    <a:gd name="T61" fmla="*/ 20 h 183"/>
                    <a:gd name="T62" fmla="*/ 165 w 165"/>
                    <a:gd name="T63" fmla="*/ 20 h 183"/>
                    <a:gd name="T64" fmla="*/ 165 w 165"/>
                    <a:gd name="T65" fmla="*/ 19 h 183"/>
                    <a:gd name="T66" fmla="*/ 165 w 165"/>
                    <a:gd name="T67" fmla="*/ 18 h 183"/>
                    <a:gd name="T68" fmla="*/ 165 w 165"/>
                    <a:gd name="T69" fmla="*/ 18 h 183"/>
                    <a:gd name="T70" fmla="*/ 165 w 165"/>
                    <a:gd name="T71" fmla="*/ 17 h 183"/>
                    <a:gd name="T72" fmla="*/ 165 w 165"/>
                    <a:gd name="T73" fmla="*/ 17 h 183"/>
                    <a:gd name="T74" fmla="*/ 165 w 165"/>
                    <a:gd name="T75" fmla="*/ 16 h 183"/>
                    <a:gd name="T76" fmla="*/ 165 w 165"/>
                    <a:gd name="T77" fmla="*/ 16 h 183"/>
                    <a:gd name="T78" fmla="*/ 165 w 165"/>
                    <a:gd name="T79" fmla="*/ 15 h 183"/>
                    <a:gd name="T80" fmla="*/ 165 w 165"/>
                    <a:gd name="T81" fmla="*/ 15 h 183"/>
                    <a:gd name="T82" fmla="*/ 165 w 165"/>
                    <a:gd name="T83" fmla="*/ 14 h 183"/>
                    <a:gd name="T84" fmla="*/ 165 w 165"/>
                    <a:gd name="T85" fmla="*/ 13 h 183"/>
                    <a:gd name="T86" fmla="*/ 165 w 165"/>
                    <a:gd name="T87" fmla="*/ 12 h 183"/>
                    <a:gd name="T88" fmla="*/ 165 w 165"/>
                    <a:gd name="T89" fmla="*/ 12 h 183"/>
                    <a:gd name="T90" fmla="*/ 165 w 165"/>
                    <a:gd name="T91" fmla="*/ 11 h 183"/>
                    <a:gd name="T92" fmla="*/ 165 w 165"/>
                    <a:gd name="T93" fmla="*/ 11 h 183"/>
                    <a:gd name="T94" fmla="*/ 165 w 165"/>
                    <a:gd name="T95" fmla="*/ 10 h 183"/>
                    <a:gd name="T96" fmla="*/ 165 w 165"/>
                    <a:gd name="T97" fmla="*/ 10 h 183"/>
                    <a:gd name="T98" fmla="*/ 165 w 165"/>
                    <a:gd name="T99" fmla="*/ 7 h 183"/>
                    <a:gd name="T100" fmla="*/ 165 w 165"/>
                    <a:gd name="T101" fmla="*/ 6 h 183"/>
                    <a:gd name="T102" fmla="*/ 165 w 165"/>
                    <a:gd name="T103" fmla="*/ 6 h 183"/>
                    <a:gd name="T104" fmla="*/ 164 w 165"/>
                    <a:gd name="T105" fmla="*/ 5 h 183"/>
                    <a:gd name="T106" fmla="*/ 164 w 165"/>
                    <a:gd name="T107" fmla="*/ 5 h 183"/>
                    <a:gd name="T108" fmla="*/ 164 w 165"/>
                    <a:gd name="T109" fmla="*/ 4 h 183"/>
                    <a:gd name="T110" fmla="*/ 164 w 165"/>
                    <a:gd name="T1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65" h="183">
                      <a:moveTo>
                        <a:pt x="10" y="183"/>
                      </a:moveTo>
                      <a:cubicBezTo>
                        <a:pt x="10" y="183"/>
                        <a:pt x="10" y="183"/>
                        <a:pt x="10" y="183"/>
                      </a:cubicBezTo>
                      <a:cubicBezTo>
                        <a:pt x="10" y="183"/>
                        <a:pt x="10" y="183"/>
                        <a:pt x="10" y="183"/>
                      </a:cubicBezTo>
                      <a:moveTo>
                        <a:pt x="10" y="183"/>
                      </a:moveTo>
                      <a:cubicBezTo>
                        <a:pt x="10" y="183"/>
                        <a:pt x="10" y="183"/>
                        <a:pt x="10" y="183"/>
                      </a:cubicBezTo>
                      <a:cubicBezTo>
                        <a:pt x="10" y="183"/>
                        <a:pt x="10" y="183"/>
                        <a:pt x="10" y="183"/>
                      </a:cubicBezTo>
                      <a:moveTo>
                        <a:pt x="9" y="183"/>
                      </a:move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9" y="183"/>
                        <a:pt x="9" y="183"/>
                        <a:pt x="9" y="183"/>
                      </a:cubicBezTo>
                      <a:moveTo>
                        <a:pt x="9" y="183"/>
                      </a:move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9" y="183"/>
                        <a:pt x="9" y="183"/>
                        <a:pt x="9" y="183"/>
                      </a:cubicBezTo>
                      <a:moveTo>
                        <a:pt x="8" y="183"/>
                      </a:moveTo>
                      <a:cubicBezTo>
                        <a:pt x="8" y="183"/>
                        <a:pt x="8" y="183"/>
                        <a:pt x="9" y="183"/>
                      </a:cubicBezTo>
                      <a:cubicBezTo>
                        <a:pt x="8" y="183"/>
                        <a:pt x="8" y="183"/>
                        <a:pt x="8" y="183"/>
                      </a:cubicBezTo>
                      <a:moveTo>
                        <a:pt x="7" y="183"/>
                      </a:moveTo>
                      <a:cubicBezTo>
                        <a:pt x="7" y="183"/>
                        <a:pt x="8" y="183"/>
                        <a:pt x="8" y="183"/>
                      </a:cubicBezTo>
                      <a:cubicBezTo>
                        <a:pt x="8" y="183"/>
                        <a:pt x="7" y="183"/>
                        <a:pt x="7" y="183"/>
                      </a:cubicBezTo>
                      <a:moveTo>
                        <a:pt x="7" y="182"/>
                      </a:moveTo>
                      <a:cubicBezTo>
                        <a:pt x="7" y="182"/>
                        <a:pt x="7" y="183"/>
                        <a:pt x="7" y="183"/>
                      </a:cubicBezTo>
                      <a:cubicBezTo>
                        <a:pt x="7" y="183"/>
                        <a:pt x="7" y="182"/>
                        <a:pt x="7" y="182"/>
                      </a:cubicBezTo>
                      <a:moveTo>
                        <a:pt x="6" y="182"/>
                      </a:moveTo>
                      <a:cubicBezTo>
                        <a:pt x="6" y="182"/>
                        <a:pt x="6" y="182"/>
                        <a:pt x="7" y="182"/>
                      </a:cubicBezTo>
                      <a:cubicBezTo>
                        <a:pt x="6" y="182"/>
                        <a:pt x="6" y="182"/>
                        <a:pt x="6" y="182"/>
                      </a:cubicBezTo>
                      <a:moveTo>
                        <a:pt x="6" y="182"/>
                      </a:moveTo>
                      <a:cubicBezTo>
                        <a:pt x="6" y="182"/>
                        <a:pt x="6" y="182"/>
                        <a:pt x="6" y="182"/>
                      </a:cubicBezTo>
                      <a:cubicBezTo>
                        <a:pt x="6" y="182"/>
                        <a:pt x="6" y="182"/>
                        <a:pt x="6" y="182"/>
                      </a:cubicBezTo>
                      <a:moveTo>
                        <a:pt x="5" y="182"/>
                      </a:moveTo>
                      <a:cubicBezTo>
                        <a:pt x="6" y="182"/>
                        <a:pt x="6" y="182"/>
                        <a:pt x="6" y="182"/>
                      </a:cubicBezTo>
                      <a:cubicBezTo>
                        <a:pt x="6" y="182"/>
                        <a:pt x="6" y="182"/>
                        <a:pt x="5" y="182"/>
                      </a:cubicBezTo>
                      <a:moveTo>
                        <a:pt x="5" y="182"/>
                      </a:moveTo>
                      <a:cubicBezTo>
                        <a:pt x="5" y="182"/>
                        <a:pt x="5" y="182"/>
                        <a:pt x="5" y="182"/>
                      </a:cubicBezTo>
                      <a:cubicBezTo>
                        <a:pt x="5" y="182"/>
                        <a:pt x="5" y="182"/>
                        <a:pt x="5" y="182"/>
                      </a:cubicBezTo>
                      <a:moveTo>
                        <a:pt x="4" y="182"/>
                      </a:moveTo>
                      <a:cubicBezTo>
                        <a:pt x="5" y="182"/>
                        <a:pt x="5" y="182"/>
                        <a:pt x="5" y="182"/>
                      </a:cubicBezTo>
                      <a:cubicBezTo>
                        <a:pt x="5" y="182"/>
                        <a:pt x="5" y="182"/>
                        <a:pt x="4" y="182"/>
                      </a:cubicBezTo>
                      <a:moveTo>
                        <a:pt x="4" y="182"/>
                      </a:moveTo>
                      <a:cubicBezTo>
                        <a:pt x="4" y="182"/>
                        <a:pt x="4" y="182"/>
                        <a:pt x="4" y="182"/>
                      </a:cubicBezTo>
                      <a:cubicBezTo>
                        <a:pt x="4" y="182"/>
                        <a:pt x="4" y="182"/>
                        <a:pt x="4" y="182"/>
                      </a:cubicBezTo>
                      <a:moveTo>
                        <a:pt x="4" y="182"/>
                      </a:moveTo>
                      <a:cubicBezTo>
                        <a:pt x="4" y="182"/>
                        <a:pt x="4" y="182"/>
                        <a:pt x="4" y="182"/>
                      </a:cubicBezTo>
                      <a:cubicBezTo>
                        <a:pt x="4" y="182"/>
                        <a:pt x="4" y="182"/>
                        <a:pt x="4" y="182"/>
                      </a:cubicBezTo>
                      <a:moveTo>
                        <a:pt x="3" y="182"/>
                      </a:moveTo>
                      <a:cubicBezTo>
                        <a:pt x="3" y="182"/>
                        <a:pt x="3" y="182"/>
                        <a:pt x="3" y="182"/>
                      </a:cubicBezTo>
                      <a:cubicBezTo>
                        <a:pt x="3" y="182"/>
                        <a:pt x="3" y="182"/>
                        <a:pt x="3" y="182"/>
                      </a:cubicBezTo>
                      <a:moveTo>
                        <a:pt x="3" y="182"/>
                      </a:moveTo>
                      <a:cubicBezTo>
                        <a:pt x="3" y="182"/>
                        <a:pt x="3" y="182"/>
                        <a:pt x="3" y="182"/>
                      </a:cubicBezTo>
                      <a:cubicBezTo>
                        <a:pt x="3" y="182"/>
                        <a:pt x="3" y="182"/>
                        <a:pt x="3" y="182"/>
                      </a:cubicBezTo>
                      <a:moveTo>
                        <a:pt x="2" y="182"/>
                      </a:moveTo>
                      <a:cubicBezTo>
                        <a:pt x="2" y="182"/>
                        <a:pt x="2" y="182"/>
                        <a:pt x="2" y="182"/>
                      </a:cubicBezTo>
                      <a:cubicBezTo>
                        <a:pt x="2" y="182"/>
                        <a:pt x="2" y="182"/>
                        <a:pt x="2" y="182"/>
                      </a:cubicBezTo>
                      <a:moveTo>
                        <a:pt x="1" y="182"/>
                      </a:moveTo>
                      <a:cubicBezTo>
                        <a:pt x="1" y="182"/>
                        <a:pt x="1" y="182"/>
                        <a:pt x="1" y="182"/>
                      </a:cubicBezTo>
                      <a:cubicBezTo>
                        <a:pt x="1" y="182"/>
                        <a:pt x="1" y="182"/>
                        <a:pt x="1" y="182"/>
                      </a:cubicBezTo>
                      <a:moveTo>
                        <a:pt x="1" y="182"/>
                      </a:moveTo>
                      <a:cubicBezTo>
                        <a:pt x="1" y="182"/>
                        <a:pt x="1" y="182"/>
                        <a:pt x="1" y="182"/>
                      </a:cubicBezTo>
                      <a:cubicBezTo>
                        <a:pt x="1" y="182"/>
                        <a:pt x="1" y="182"/>
                        <a:pt x="1" y="182"/>
                      </a:cubicBezTo>
                      <a:moveTo>
                        <a:pt x="0" y="182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moveTo>
                        <a:pt x="0" y="182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moveTo>
                        <a:pt x="165" y="25"/>
                      </a:moveTo>
                      <a:cubicBezTo>
                        <a:pt x="165" y="25"/>
                        <a:pt x="165" y="25"/>
                        <a:pt x="165" y="26"/>
                      </a:cubicBezTo>
                      <a:cubicBezTo>
                        <a:pt x="165" y="26"/>
                        <a:pt x="165" y="26"/>
                        <a:pt x="165" y="26"/>
                      </a:cubicBezTo>
                      <a:cubicBezTo>
                        <a:pt x="165" y="25"/>
                        <a:pt x="165" y="25"/>
                        <a:pt x="165" y="25"/>
                      </a:cubicBezTo>
                      <a:moveTo>
                        <a:pt x="165" y="24"/>
                      </a:moveTo>
                      <a:cubicBezTo>
                        <a:pt x="165" y="25"/>
                        <a:pt x="165" y="25"/>
                        <a:pt x="165" y="25"/>
                      </a:cubicBezTo>
                      <a:cubicBezTo>
                        <a:pt x="165" y="25"/>
                        <a:pt x="165" y="25"/>
                        <a:pt x="165" y="24"/>
                      </a:cubicBezTo>
                      <a:moveTo>
                        <a:pt x="165" y="24"/>
                      </a:moveTo>
                      <a:cubicBezTo>
                        <a:pt x="165" y="24"/>
                        <a:pt x="165" y="24"/>
                        <a:pt x="165" y="24"/>
                      </a:cubicBezTo>
                      <a:cubicBezTo>
                        <a:pt x="165" y="24"/>
                        <a:pt x="165" y="24"/>
                        <a:pt x="165" y="24"/>
                      </a:cubicBezTo>
                      <a:moveTo>
                        <a:pt x="165" y="23"/>
                      </a:moveTo>
                      <a:cubicBezTo>
                        <a:pt x="165" y="23"/>
                        <a:pt x="165" y="24"/>
                        <a:pt x="165" y="24"/>
                      </a:cubicBezTo>
                      <a:cubicBezTo>
                        <a:pt x="165" y="24"/>
                        <a:pt x="165" y="23"/>
                        <a:pt x="165" y="23"/>
                      </a:cubicBezTo>
                      <a:moveTo>
                        <a:pt x="165" y="23"/>
                      </a:moveTo>
                      <a:cubicBezTo>
                        <a:pt x="165" y="23"/>
                        <a:pt x="165" y="23"/>
                        <a:pt x="165" y="23"/>
                      </a:cubicBezTo>
                      <a:cubicBezTo>
                        <a:pt x="165" y="23"/>
                        <a:pt x="165" y="23"/>
                        <a:pt x="165" y="23"/>
                      </a:cubicBezTo>
                      <a:moveTo>
                        <a:pt x="165" y="22"/>
                      </a:moveTo>
                      <a:cubicBezTo>
                        <a:pt x="165" y="22"/>
                        <a:pt x="165" y="22"/>
                        <a:pt x="165" y="22"/>
                      </a:cubicBezTo>
                      <a:cubicBezTo>
                        <a:pt x="165" y="22"/>
                        <a:pt x="165" y="22"/>
                        <a:pt x="165" y="22"/>
                      </a:cubicBezTo>
                      <a:moveTo>
                        <a:pt x="165" y="22"/>
                      </a:moveTo>
                      <a:cubicBezTo>
                        <a:pt x="165" y="22"/>
                        <a:pt x="165" y="22"/>
                        <a:pt x="165" y="22"/>
                      </a:cubicBezTo>
                      <a:cubicBezTo>
                        <a:pt x="165" y="22"/>
                        <a:pt x="165" y="22"/>
                        <a:pt x="165" y="22"/>
                      </a:cubicBezTo>
                      <a:moveTo>
                        <a:pt x="165" y="21"/>
                      </a:move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moveTo>
                        <a:pt x="165" y="21"/>
                      </a:move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moveTo>
                        <a:pt x="165" y="20"/>
                      </a:moveTo>
                      <a:cubicBezTo>
                        <a:pt x="165" y="20"/>
                        <a:pt x="165" y="20"/>
                        <a:pt x="165" y="20"/>
                      </a:cubicBezTo>
                      <a:cubicBezTo>
                        <a:pt x="165" y="20"/>
                        <a:pt x="165" y="20"/>
                        <a:pt x="165" y="20"/>
                      </a:cubicBezTo>
                      <a:moveTo>
                        <a:pt x="165" y="19"/>
                      </a:moveTo>
                      <a:cubicBezTo>
                        <a:pt x="165" y="19"/>
                        <a:pt x="165" y="20"/>
                        <a:pt x="165" y="20"/>
                      </a:cubicBezTo>
                      <a:cubicBezTo>
                        <a:pt x="165" y="20"/>
                        <a:pt x="165" y="19"/>
                        <a:pt x="165" y="19"/>
                      </a:cubicBezTo>
                      <a:moveTo>
                        <a:pt x="165" y="19"/>
                      </a:moveTo>
                      <a:cubicBezTo>
                        <a:pt x="165" y="19"/>
                        <a:pt x="165" y="19"/>
                        <a:pt x="165" y="19"/>
                      </a:cubicBezTo>
                      <a:cubicBezTo>
                        <a:pt x="165" y="19"/>
                        <a:pt x="165" y="19"/>
                        <a:pt x="165" y="19"/>
                      </a:cubicBezTo>
                      <a:moveTo>
                        <a:pt x="165" y="18"/>
                      </a:moveTo>
                      <a:cubicBezTo>
                        <a:pt x="165" y="18"/>
                        <a:pt x="165" y="18"/>
                        <a:pt x="165" y="18"/>
                      </a:cubicBezTo>
                      <a:cubicBezTo>
                        <a:pt x="165" y="18"/>
                        <a:pt x="165" y="18"/>
                        <a:pt x="165" y="18"/>
                      </a:cubicBezTo>
                      <a:moveTo>
                        <a:pt x="165" y="18"/>
                      </a:moveTo>
                      <a:cubicBezTo>
                        <a:pt x="165" y="18"/>
                        <a:pt x="165" y="18"/>
                        <a:pt x="165" y="18"/>
                      </a:cubicBezTo>
                      <a:cubicBezTo>
                        <a:pt x="165" y="18"/>
                        <a:pt x="165" y="18"/>
                        <a:pt x="165" y="18"/>
                      </a:cubicBezTo>
                      <a:moveTo>
                        <a:pt x="165" y="17"/>
                      </a:moveTo>
                      <a:cubicBezTo>
                        <a:pt x="165" y="17"/>
                        <a:pt x="165" y="17"/>
                        <a:pt x="165" y="17"/>
                      </a:cubicBezTo>
                      <a:cubicBezTo>
                        <a:pt x="165" y="17"/>
                        <a:pt x="165" y="17"/>
                        <a:pt x="165" y="17"/>
                      </a:cubicBezTo>
                      <a:moveTo>
                        <a:pt x="165" y="16"/>
                      </a:moveTo>
                      <a:cubicBezTo>
                        <a:pt x="165" y="17"/>
                        <a:pt x="165" y="17"/>
                        <a:pt x="165" y="17"/>
                      </a:cubicBezTo>
                      <a:cubicBezTo>
                        <a:pt x="165" y="17"/>
                        <a:pt x="165" y="17"/>
                        <a:pt x="165" y="16"/>
                      </a:cubicBezTo>
                      <a:moveTo>
                        <a:pt x="165" y="16"/>
                      </a:move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65" y="16"/>
                        <a:pt x="165" y="16"/>
                        <a:pt x="165" y="16"/>
                      </a:cubicBezTo>
                      <a:moveTo>
                        <a:pt x="165" y="15"/>
                      </a:move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65" y="16"/>
                        <a:pt x="165" y="16"/>
                        <a:pt x="165" y="15"/>
                      </a:cubicBezTo>
                      <a:moveTo>
                        <a:pt x="165" y="15"/>
                      </a:moveTo>
                      <a:cubicBezTo>
                        <a:pt x="165" y="15"/>
                        <a:pt x="165" y="15"/>
                        <a:pt x="165" y="15"/>
                      </a:cubicBezTo>
                      <a:cubicBezTo>
                        <a:pt x="165" y="15"/>
                        <a:pt x="165" y="15"/>
                        <a:pt x="165" y="15"/>
                      </a:cubicBezTo>
                      <a:moveTo>
                        <a:pt x="165" y="14"/>
                      </a:moveTo>
                      <a:cubicBezTo>
                        <a:pt x="165" y="14"/>
                        <a:pt x="165" y="15"/>
                        <a:pt x="165" y="15"/>
                      </a:cubicBezTo>
                      <a:cubicBezTo>
                        <a:pt x="165" y="15"/>
                        <a:pt x="165" y="14"/>
                        <a:pt x="165" y="14"/>
                      </a:cubicBezTo>
                      <a:moveTo>
                        <a:pt x="165" y="14"/>
                      </a:moveTo>
                      <a:cubicBezTo>
                        <a:pt x="165" y="14"/>
                        <a:pt x="165" y="14"/>
                        <a:pt x="165" y="14"/>
                      </a:cubicBezTo>
                      <a:cubicBezTo>
                        <a:pt x="165" y="14"/>
                        <a:pt x="165" y="14"/>
                        <a:pt x="165" y="14"/>
                      </a:cubicBezTo>
                      <a:moveTo>
                        <a:pt x="165" y="13"/>
                      </a:moveTo>
                      <a:cubicBezTo>
                        <a:pt x="165" y="13"/>
                        <a:pt x="165" y="13"/>
                        <a:pt x="165" y="13"/>
                      </a:cubicBezTo>
                      <a:cubicBezTo>
                        <a:pt x="165" y="13"/>
                        <a:pt x="165" y="13"/>
                        <a:pt x="165" y="13"/>
                      </a:cubicBezTo>
                      <a:moveTo>
                        <a:pt x="165" y="12"/>
                      </a:moveTo>
                      <a:cubicBezTo>
                        <a:pt x="165" y="12"/>
                        <a:pt x="165" y="12"/>
                        <a:pt x="165" y="12"/>
                      </a:cubicBezTo>
                      <a:cubicBezTo>
                        <a:pt x="165" y="12"/>
                        <a:pt x="165" y="12"/>
                        <a:pt x="165" y="12"/>
                      </a:cubicBezTo>
                      <a:moveTo>
                        <a:pt x="165" y="12"/>
                      </a:moveTo>
                      <a:cubicBezTo>
                        <a:pt x="165" y="12"/>
                        <a:pt x="165" y="12"/>
                        <a:pt x="165" y="12"/>
                      </a:cubicBezTo>
                      <a:cubicBezTo>
                        <a:pt x="165" y="12"/>
                        <a:pt x="165" y="12"/>
                        <a:pt x="165" y="12"/>
                      </a:cubicBezTo>
                      <a:moveTo>
                        <a:pt x="165" y="11"/>
                      </a:moveTo>
                      <a:cubicBezTo>
                        <a:pt x="165" y="11"/>
                        <a:pt x="165" y="11"/>
                        <a:pt x="165" y="11"/>
                      </a:cubicBezTo>
                      <a:cubicBezTo>
                        <a:pt x="165" y="11"/>
                        <a:pt x="165" y="11"/>
                        <a:pt x="165" y="11"/>
                      </a:cubicBezTo>
                      <a:moveTo>
                        <a:pt x="165" y="10"/>
                      </a:moveTo>
                      <a:cubicBezTo>
                        <a:pt x="165" y="11"/>
                        <a:pt x="165" y="11"/>
                        <a:pt x="165" y="11"/>
                      </a:cubicBezTo>
                      <a:cubicBezTo>
                        <a:pt x="165" y="11"/>
                        <a:pt x="165" y="11"/>
                        <a:pt x="165" y="10"/>
                      </a:cubicBezTo>
                      <a:moveTo>
                        <a:pt x="165" y="10"/>
                      </a:moveTo>
                      <a:cubicBezTo>
                        <a:pt x="165" y="10"/>
                        <a:pt x="165" y="10"/>
                        <a:pt x="165" y="10"/>
                      </a:cubicBezTo>
                      <a:cubicBezTo>
                        <a:pt x="165" y="10"/>
                        <a:pt x="165" y="10"/>
                        <a:pt x="165" y="10"/>
                      </a:cubicBezTo>
                      <a:moveTo>
                        <a:pt x="165" y="10"/>
                      </a:moveTo>
                      <a:cubicBezTo>
                        <a:pt x="165" y="10"/>
                        <a:pt x="165" y="10"/>
                        <a:pt x="165" y="10"/>
                      </a:cubicBezTo>
                      <a:cubicBezTo>
                        <a:pt x="165" y="10"/>
                        <a:pt x="165" y="10"/>
                        <a:pt x="165" y="10"/>
                      </a:cubicBezTo>
                      <a:moveTo>
                        <a:pt x="165" y="7"/>
                      </a:moveTo>
                      <a:cubicBezTo>
                        <a:pt x="165" y="7"/>
                        <a:pt x="165" y="7"/>
                        <a:pt x="165" y="7"/>
                      </a:cubicBezTo>
                      <a:cubicBezTo>
                        <a:pt x="165" y="7"/>
                        <a:pt x="165" y="7"/>
                        <a:pt x="165" y="7"/>
                      </a:cubicBezTo>
                      <a:moveTo>
                        <a:pt x="165" y="6"/>
                      </a:moveTo>
                      <a:cubicBezTo>
                        <a:pt x="165" y="6"/>
                        <a:pt x="165" y="6"/>
                        <a:pt x="165" y="6"/>
                      </a:cubicBezTo>
                      <a:cubicBezTo>
                        <a:pt x="165" y="6"/>
                        <a:pt x="165" y="6"/>
                        <a:pt x="165" y="6"/>
                      </a:cubicBezTo>
                      <a:moveTo>
                        <a:pt x="164" y="6"/>
                      </a:moveTo>
                      <a:cubicBezTo>
                        <a:pt x="165" y="6"/>
                        <a:pt x="165" y="6"/>
                        <a:pt x="165" y="6"/>
                      </a:cubicBezTo>
                      <a:cubicBezTo>
                        <a:pt x="165" y="6"/>
                        <a:pt x="165" y="6"/>
                        <a:pt x="164" y="6"/>
                      </a:cubicBezTo>
                      <a:moveTo>
                        <a:pt x="164" y="5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moveTo>
                        <a:pt x="164" y="5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moveTo>
                        <a:pt x="164" y="4"/>
                      </a:moveTo>
                      <a:cubicBezTo>
                        <a:pt x="164" y="4"/>
                        <a:pt x="164" y="4"/>
                        <a:pt x="164" y="4"/>
                      </a:cubicBezTo>
                      <a:cubicBezTo>
                        <a:pt x="164" y="4"/>
                        <a:pt x="164" y="4"/>
                        <a:pt x="164" y="4"/>
                      </a:cubicBezTo>
                      <a:moveTo>
                        <a:pt x="164" y="0"/>
                      </a:move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64" y="0"/>
                        <a:pt x="164" y="0"/>
                        <a:pt x="164" y="0"/>
                      </a:cubicBezTo>
                    </a:path>
                  </a:pathLst>
                </a:custGeom>
                <a:solidFill>
                  <a:srgbClr val="F3BC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07" name="Freeform 179"/>
                <p:cNvSpPr>
                  <a:spLocks noEditPoints="1"/>
                </p:cNvSpPr>
                <p:nvPr/>
              </p:nvSpPr>
              <p:spPr bwMode="auto">
                <a:xfrm>
                  <a:off x="5689504" y="4491317"/>
                  <a:ext cx="481013" cy="450850"/>
                </a:xfrm>
                <a:custGeom>
                  <a:avLst/>
                  <a:gdLst>
                    <a:gd name="T0" fmla="*/ 9 w 301"/>
                    <a:gd name="T1" fmla="*/ 187 h 283"/>
                    <a:gd name="T2" fmla="*/ 0 w 301"/>
                    <a:gd name="T3" fmla="*/ 161 h 283"/>
                    <a:gd name="T4" fmla="*/ 231 w 301"/>
                    <a:gd name="T5" fmla="*/ 203 h 283"/>
                    <a:gd name="T6" fmla="*/ 100 w 301"/>
                    <a:gd name="T7" fmla="*/ 242 h 283"/>
                    <a:gd name="T8" fmla="*/ 25 w 301"/>
                    <a:gd name="T9" fmla="*/ 181 h 283"/>
                    <a:gd name="T10" fmla="*/ 56 w 301"/>
                    <a:gd name="T11" fmla="*/ 203 h 283"/>
                    <a:gd name="T12" fmla="*/ 136 w 301"/>
                    <a:gd name="T13" fmla="*/ 282 h 283"/>
                    <a:gd name="T14" fmla="*/ 136 w 301"/>
                    <a:gd name="T15" fmla="*/ 282 h 283"/>
                    <a:gd name="T16" fmla="*/ 137 w 301"/>
                    <a:gd name="T17" fmla="*/ 282 h 283"/>
                    <a:gd name="T18" fmla="*/ 137 w 301"/>
                    <a:gd name="T19" fmla="*/ 282 h 283"/>
                    <a:gd name="T20" fmla="*/ 138 w 301"/>
                    <a:gd name="T21" fmla="*/ 282 h 283"/>
                    <a:gd name="T22" fmla="*/ 139 w 301"/>
                    <a:gd name="T23" fmla="*/ 282 h 283"/>
                    <a:gd name="T24" fmla="*/ 139 w 301"/>
                    <a:gd name="T25" fmla="*/ 282 h 283"/>
                    <a:gd name="T26" fmla="*/ 140 w 301"/>
                    <a:gd name="T27" fmla="*/ 282 h 283"/>
                    <a:gd name="T28" fmla="*/ 140 w 301"/>
                    <a:gd name="T29" fmla="*/ 282 h 283"/>
                    <a:gd name="T30" fmla="*/ 140 w 301"/>
                    <a:gd name="T31" fmla="*/ 282 h 283"/>
                    <a:gd name="T32" fmla="*/ 141 w 301"/>
                    <a:gd name="T33" fmla="*/ 282 h 283"/>
                    <a:gd name="T34" fmla="*/ 141 w 301"/>
                    <a:gd name="T35" fmla="*/ 282 h 283"/>
                    <a:gd name="T36" fmla="*/ 142 w 301"/>
                    <a:gd name="T37" fmla="*/ 282 h 283"/>
                    <a:gd name="T38" fmla="*/ 142 w 301"/>
                    <a:gd name="T39" fmla="*/ 282 h 283"/>
                    <a:gd name="T40" fmla="*/ 143 w 301"/>
                    <a:gd name="T41" fmla="*/ 282 h 283"/>
                    <a:gd name="T42" fmla="*/ 143 w 301"/>
                    <a:gd name="T43" fmla="*/ 283 h 283"/>
                    <a:gd name="T44" fmla="*/ 144 w 301"/>
                    <a:gd name="T45" fmla="*/ 283 h 283"/>
                    <a:gd name="T46" fmla="*/ 145 w 301"/>
                    <a:gd name="T47" fmla="*/ 283 h 283"/>
                    <a:gd name="T48" fmla="*/ 145 w 301"/>
                    <a:gd name="T49" fmla="*/ 283 h 283"/>
                    <a:gd name="T50" fmla="*/ 146 w 301"/>
                    <a:gd name="T51" fmla="*/ 283 h 283"/>
                    <a:gd name="T52" fmla="*/ 146 w 301"/>
                    <a:gd name="T53" fmla="*/ 283 h 283"/>
                    <a:gd name="T54" fmla="*/ 146 w 301"/>
                    <a:gd name="T55" fmla="*/ 283 h 283"/>
                    <a:gd name="T56" fmla="*/ 301 w 301"/>
                    <a:gd name="T57" fmla="*/ 125 h 283"/>
                    <a:gd name="T58" fmla="*/ 301 w 301"/>
                    <a:gd name="T59" fmla="*/ 124 h 283"/>
                    <a:gd name="T60" fmla="*/ 301 w 301"/>
                    <a:gd name="T61" fmla="*/ 124 h 283"/>
                    <a:gd name="T62" fmla="*/ 301 w 301"/>
                    <a:gd name="T63" fmla="*/ 123 h 283"/>
                    <a:gd name="T64" fmla="*/ 301 w 301"/>
                    <a:gd name="T65" fmla="*/ 123 h 283"/>
                    <a:gd name="T66" fmla="*/ 301 w 301"/>
                    <a:gd name="T67" fmla="*/ 122 h 283"/>
                    <a:gd name="T68" fmla="*/ 301 w 301"/>
                    <a:gd name="T69" fmla="*/ 122 h 283"/>
                    <a:gd name="T70" fmla="*/ 301 w 301"/>
                    <a:gd name="T71" fmla="*/ 121 h 283"/>
                    <a:gd name="T72" fmla="*/ 301 w 301"/>
                    <a:gd name="T73" fmla="*/ 121 h 283"/>
                    <a:gd name="T74" fmla="*/ 301 w 301"/>
                    <a:gd name="T75" fmla="*/ 120 h 283"/>
                    <a:gd name="T76" fmla="*/ 301 w 301"/>
                    <a:gd name="T77" fmla="*/ 119 h 283"/>
                    <a:gd name="T78" fmla="*/ 301 w 301"/>
                    <a:gd name="T79" fmla="*/ 119 h 283"/>
                    <a:gd name="T80" fmla="*/ 301 w 301"/>
                    <a:gd name="T81" fmla="*/ 118 h 283"/>
                    <a:gd name="T82" fmla="*/ 301 w 301"/>
                    <a:gd name="T83" fmla="*/ 118 h 283"/>
                    <a:gd name="T84" fmla="*/ 301 w 301"/>
                    <a:gd name="T85" fmla="*/ 117 h 283"/>
                    <a:gd name="T86" fmla="*/ 301 w 301"/>
                    <a:gd name="T87" fmla="*/ 116 h 283"/>
                    <a:gd name="T88" fmla="*/ 301 w 301"/>
                    <a:gd name="T89" fmla="*/ 116 h 283"/>
                    <a:gd name="T90" fmla="*/ 301 w 301"/>
                    <a:gd name="T91" fmla="*/ 115 h 283"/>
                    <a:gd name="T92" fmla="*/ 301 w 301"/>
                    <a:gd name="T93" fmla="*/ 115 h 283"/>
                    <a:gd name="T94" fmla="*/ 301 w 301"/>
                    <a:gd name="T95" fmla="*/ 114 h 283"/>
                    <a:gd name="T96" fmla="*/ 301 w 301"/>
                    <a:gd name="T97" fmla="*/ 114 h 283"/>
                    <a:gd name="T98" fmla="*/ 301 w 301"/>
                    <a:gd name="T99" fmla="*/ 113 h 283"/>
                    <a:gd name="T100" fmla="*/ 301 w 301"/>
                    <a:gd name="T101" fmla="*/ 112 h 283"/>
                    <a:gd name="T102" fmla="*/ 301 w 301"/>
                    <a:gd name="T103" fmla="*/ 112 h 283"/>
                    <a:gd name="T104" fmla="*/ 301 w 301"/>
                    <a:gd name="T105" fmla="*/ 111 h 283"/>
                    <a:gd name="T106" fmla="*/ 301 w 301"/>
                    <a:gd name="T107" fmla="*/ 110 h 283"/>
                    <a:gd name="T108" fmla="*/ 301 w 301"/>
                    <a:gd name="T109" fmla="*/ 110 h 283"/>
                    <a:gd name="T110" fmla="*/ 301 w 301"/>
                    <a:gd name="T111" fmla="*/ 110 h 283"/>
                    <a:gd name="T112" fmla="*/ 301 w 301"/>
                    <a:gd name="T113" fmla="*/ 107 h 283"/>
                    <a:gd name="T114" fmla="*/ 301 w 301"/>
                    <a:gd name="T115" fmla="*/ 106 h 283"/>
                    <a:gd name="T116" fmla="*/ 300 w 301"/>
                    <a:gd name="T117" fmla="*/ 106 h 283"/>
                    <a:gd name="T118" fmla="*/ 300 w 301"/>
                    <a:gd name="T119" fmla="*/ 105 h 283"/>
                    <a:gd name="T120" fmla="*/ 300 w 301"/>
                    <a:gd name="T121" fmla="*/ 105 h 283"/>
                    <a:gd name="T122" fmla="*/ 300 w 301"/>
                    <a:gd name="T123" fmla="*/ 104 h 283"/>
                    <a:gd name="T124" fmla="*/ 300 w 301"/>
                    <a:gd name="T125" fmla="*/ 10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1" h="283">
                      <a:moveTo>
                        <a:pt x="0" y="161"/>
                      </a:moveTo>
                      <a:cubicBezTo>
                        <a:pt x="2" y="170"/>
                        <a:pt x="5" y="179"/>
                        <a:pt x="9" y="187"/>
                      </a:cubicBezTo>
                      <a:cubicBezTo>
                        <a:pt x="10" y="186"/>
                        <a:pt x="11" y="186"/>
                        <a:pt x="12" y="186"/>
                      </a:cubicBezTo>
                      <a:cubicBezTo>
                        <a:pt x="8" y="179"/>
                        <a:pt x="4" y="170"/>
                        <a:pt x="0" y="161"/>
                      </a:cubicBezTo>
                      <a:moveTo>
                        <a:pt x="220" y="0"/>
                      </a:moveTo>
                      <a:cubicBezTo>
                        <a:pt x="276" y="21"/>
                        <a:pt x="292" y="129"/>
                        <a:pt x="231" y="203"/>
                      </a:cubicBezTo>
                      <a:cubicBezTo>
                        <a:pt x="211" y="227"/>
                        <a:pt x="172" y="245"/>
                        <a:pt x="128" y="245"/>
                      </a:cubicBezTo>
                      <a:cubicBezTo>
                        <a:pt x="119" y="245"/>
                        <a:pt x="109" y="244"/>
                        <a:pt x="100" y="242"/>
                      </a:cubicBezTo>
                      <a:cubicBezTo>
                        <a:pt x="94" y="241"/>
                        <a:pt x="79" y="188"/>
                        <a:pt x="26" y="181"/>
                      </a:cubicBezTo>
                      <a:cubicBezTo>
                        <a:pt x="26" y="181"/>
                        <a:pt x="25" y="181"/>
                        <a:pt x="25" y="181"/>
                      </a:cubicBezTo>
                      <a:cubicBezTo>
                        <a:pt x="21" y="181"/>
                        <a:pt x="20" y="182"/>
                        <a:pt x="21" y="185"/>
                      </a:cubicBezTo>
                      <a:cubicBezTo>
                        <a:pt x="34" y="185"/>
                        <a:pt x="46" y="191"/>
                        <a:pt x="56" y="203"/>
                      </a:cubicBezTo>
                      <a:cubicBezTo>
                        <a:pt x="68" y="215"/>
                        <a:pt x="84" y="244"/>
                        <a:pt x="89" y="270"/>
                      </a:cubicBezTo>
                      <a:cubicBezTo>
                        <a:pt x="104" y="277"/>
                        <a:pt x="119" y="281"/>
                        <a:pt x="136" y="282"/>
                      </a:cubicBezTo>
                      <a:cubicBezTo>
                        <a:pt x="136" y="282"/>
                        <a:pt x="136" y="282"/>
                        <a:pt x="136" y="282"/>
                      </a:cubicBezTo>
                      <a:cubicBezTo>
                        <a:pt x="136" y="282"/>
                        <a:pt x="136" y="282"/>
                        <a:pt x="136" y="282"/>
                      </a:cubicBezTo>
                      <a:cubicBezTo>
                        <a:pt x="136" y="282"/>
                        <a:pt x="136" y="282"/>
                        <a:pt x="136" y="282"/>
                      </a:cubicBezTo>
                      <a:cubicBezTo>
                        <a:pt x="137" y="282"/>
                        <a:pt x="137" y="282"/>
                        <a:pt x="137" y="282"/>
                      </a:cubicBezTo>
                      <a:cubicBezTo>
                        <a:pt x="137" y="282"/>
                        <a:pt x="137" y="282"/>
                        <a:pt x="137" y="282"/>
                      </a:cubicBezTo>
                      <a:cubicBezTo>
                        <a:pt x="137" y="282"/>
                        <a:pt x="137" y="282"/>
                        <a:pt x="137" y="282"/>
                      </a:cubicBezTo>
                      <a:cubicBezTo>
                        <a:pt x="137" y="282"/>
                        <a:pt x="137" y="282"/>
                        <a:pt x="137" y="282"/>
                      </a:cubicBezTo>
                      <a:cubicBezTo>
                        <a:pt x="138" y="282"/>
                        <a:pt x="138" y="282"/>
                        <a:pt x="138" y="282"/>
                      </a:cubicBezTo>
                      <a:cubicBezTo>
                        <a:pt x="138" y="282"/>
                        <a:pt x="138" y="282"/>
                        <a:pt x="138" y="282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39" y="282"/>
                        <a:pt x="139" y="282"/>
                        <a:pt x="140" y="282"/>
                      </a:cubicBezTo>
                      <a:cubicBezTo>
                        <a:pt x="140" y="282"/>
                        <a:pt x="140" y="282"/>
                        <a:pt x="140" y="282"/>
                      </a:cubicBezTo>
                      <a:cubicBezTo>
                        <a:pt x="140" y="282"/>
                        <a:pt x="140" y="282"/>
                        <a:pt x="140" y="282"/>
                      </a:cubicBezTo>
                      <a:cubicBezTo>
                        <a:pt x="140" y="282"/>
                        <a:pt x="140" y="282"/>
                        <a:pt x="140" y="282"/>
                      </a:cubicBezTo>
                      <a:cubicBezTo>
                        <a:pt x="140" y="282"/>
                        <a:pt x="140" y="282"/>
                        <a:pt x="140" y="282"/>
                      </a:cubicBezTo>
                      <a:cubicBezTo>
                        <a:pt x="141" y="282"/>
                        <a:pt x="141" y="282"/>
                        <a:pt x="141" y="282"/>
                      </a:cubicBezTo>
                      <a:cubicBezTo>
                        <a:pt x="141" y="282"/>
                        <a:pt x="141" y="282"/>
                        <a:pt x="141" y="282"/>
                      </a:cubicBezTo>
                      <a:cubicBezTo>
                        <a:pt x="141" y="282"/>
                        <a:pt x="141" y="282"/>
                        <a:pt x="141" y="282"/>
                      </a:cubicBezTo>
                      <a:cubicBezTo>
                        <a:pt x="141" y="282"/>
                        <a:pt x="141" y="282"/>
                        <a:pt x="141" y="282"/>
                      </a:cubicBezTo>
                      <a:cubicBezTo>
                        <a:pt x="142" y="282"/>
                        <a:pt x="142" y="282"/>
                        <a:pt x="142" y="282"/>
                      </a:cubicBezTo>
                      <a:cubicBezTo>
                        <a:pt x="142" y="282"/>
                        <a:pt x="142" y="282"/>
                        <a:pt x="142" y="282"/>
                      </a:cubicBezTo>
                      <a:cubicBezTo>
                        <a:pt x="142" y="282"/>
                        <a:pt x="142" y="282"/>
                        <a:pt x="142" y="282"/>
                      </a:cubicBezTo>
                      <a:cubicBezTo>
                        <a:pt x="142" y="282"/>
                        <a:pt x="142" y="282"/>
                        <a:pt x="142" y="282"/>
                      </a:cubicBezTo>
                      <a:cubicBezTo>
                        <a:pt x="142" y="282"/>
                        <a:pt x="142" y="282"/>
                        <a:pt x="143" y="282"/>
                      </a:cubicBezTo>
                      <a:cubicBezTo>
                        <a:pt x="143" y="282"/>
                        <a:pt x="143" y="282"/>
                        <a:pt x="143" y="282"/>
                      </a:cubicBezTo>
                      <a:cubicBezTo>
                        <a:pt x="143" y="282"/>
                        <a:pt x="143" y="283"/>
                        <a:pt x="143" y="283"/>
                      </a:cubicBezTo>
                      <a:cubicBezTo>
                        <a:pt x="143" y="283"/>
                        <a:pt x="143" y="283"/>
                        <a:pt x="143" y="283"/>
                      </a:cubicBezTo>
                      <a:cubicBezTo>
                        <a:pt x="143" y="283"/>
                        <a:pt x="144" y="283"/>
                        <a:pt x="144" y="283"/>
                      </a:cubicBezTo>
                      <a:cubicBezTo>
                        <a:pt x="144" y="283"/>
                        <a:pt x="144" y="283"/>
                        <a:pt x="144" y="283"/>
                      </a:cubicBezTo>
                      <a:cubicBezTo>
                        <a:pt x="144" y="283"/>
                        <a:pt x="144" y="283"/>
                        <a:pt x="145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5" y="283"/>
                        <a:pt x="146" y="283"/>
                        <a:pt x="146" y="283"/>
                      </a:cubicBezTo>
                      <a:cubicBezTo>
                        <a:pt x="146" y="283"/>
                        <a:pt x="146" y="283"/>
                        <a:pt x="146" y="283"/>
                      </a:cubicBezTo>
                      <a:cubicBezTo>
                        <a:pt x="146" y="283"/>
                        <a:pt x="146" y="283"/>
                        <a:pt x="146" y="283"/>
                      </a:cubicBezTo>
                      <a:cubicBezTo>
                        <a:pt x="146" y="283"/>
                        <a:pt x="146" y="283"/>
                        <a:pt x="146" y="283"/>
                      </a:cubicBezTo>
                      <a:cubicBezTo>
                        <a:pt x="146" y="283"/>
                        <a:pt x="146" y="283"/>
                        <a:pt x="146" y="283"/>
                      </a:cubicBezTo>
                      <a:cubicBezTo>
                        <a:pt x="227" y="283"/>
                        <a:pt x="301" y="212"/>
                        <a:pt x="301" y="126"/>
                      </a:cubicBezTo>
                      <a:cubicBezTo>
                        <a:pt x="301" y="125"/>
                        <a:pt x="301" y="125"/>
                        <a:pt x="301" y="125"/>
                      </a:cubicBezTo>
                      <a:cubicBezTo>
                        <a:pt x="301" y="125"/>
                        <a:pt x="301" y="125"/>
                        <a:pt x="301" y="125"/>
                      </a:cubicBezTo>
                      <a:cubicBezTo>
                        <a:pt x="301" y="125"/>
                        <a:pt x="301" y="125"/>
                        <a:pt x="301" y="124"/>
                      </a:cubicBezTo>
                      <a:cubicBezTo>
                        <a:pt x="301" y="124"/>
                        <a:pt x="301" y="124"/>
                        <a:pt x="301" y="124"/>
                      </a:cubicBezTo>
                      <a:cubicBezTo>
                        <a:pt x="301" y="124"/>
                        <a:pt x="301" y="124"/>
                        <a:pt x="301" y="124"/>
                      </a:cubicBezTo>
                      <a:cubicBezTo>
                        <a:pt x="301" y="124"/>
                        <a:pt x="301" y="124"/>
                        <a:pt x="301" y="124"/>
                      </a:cubicBezTo>
                      <a:cubicBezTo>
                        <a:pt x="301" y="124"/>
                        <a:pt x="301" y="123"/>
                        <a:pt x="301" y="123"/>
                      </a:cubicBezTo>
                      <a:cubicBezTo>
                        <a:pt x="301" y="123"/>
                        <a:pt x="301" y="123"/>
                        <a:pt x="301" y="123"/>
                      </a:cubicBezTo>
                      <a:cubicBezTo>
                        <a:pt x="301" y="123"/>
                        <a:pt x="301" y="123"/>
                        <a:pt x="301" y="123"/>
                      </a:cubicBezTo>
                      <a:cubicBezTo>
                        <a:pt x="301" y="123"/>
                        <a:pt x="301" y="123"/>
                        <a:pt x="301" y="122"/>
                      </a:cubicBezTo>
                      <a:cubicBezTo>
                        <a:pt x="301" y="122"/>
                        <a:pt x="301" y="122"/>
                        <a:pt x="301" y="122"/>
                      </a:cubicBezTo>
                      <a:cubicBezTo>
                        <a:pt x="301" y="122"/>
                        <a:pt x="301" y="122"/>
                        <a:pt x="301" y="122"/>
                      </a:cubicBezTo>
                      <a:cubicBezTo>
                        <a:pt x="301" y="122"/>
                        <a:pt x="301" y="122"/>
                        <a:pt x="301" y="122"/>
                      </a:cubicBezTo>
                      <a:cubicBezTo>
                        <a:pt x="301" y="122"/>
                        <a:pt x="301" y="121"/>
                        <a:pt x="301" y="121"/>
                      </a:cubicBezTo>
                      <a:cubicBezTo>
                        <a:pt x="301" y="121"/>
                        <a:pt x="301" y="121"/>
                        <a:pt x="301" y="121"/>
                      </a:cubicBezTo>
                      <a:cubicBezTo>
                        <a:pt x="301" y="121"/>
                        <a:pt x="301" y="121"/>
                        <a:pt x="301" y="121"/>
                      </a:cubicBezTo>
                      <a:cubicBezTo>
                        <a:pt x="301" y="121"/>
                        <a:pt x="301" y="121"/>
                        <a:pt x="301" y="121"/>
                      </a:cubicBezTo>
                      <a:cubicBezTo>
                        <a:pt x="301" y="120"/>
                        <a:pt x="301" y="120"/>
                        <a:pt x="301" y="120"/>
                      </a:cubicBezTo>
                      <a:cubicBezTo>
                        <a:pt x="301" y="120"/>
                        <a:pt x="301" y="120"/>
                        <a:pt x="301" y="120"/>
                      </a:cubicBezTo>
                      <a:cubicBezTo>
                        <a:pt x="301" y="120"/>
                        <a:pt x="301" y="120"/>
                        <a:pt x="301" y="120"/>
                      </a:cubicBezTo>
                      <a:cubicBezTo>
                        <a:pt x="301" y="120"/>
                        <a:pt x="301" y="119"/>
                        <a:pt x="301" y="119"/>
                      </a:cubicBezTo>
                      <a:cubicBezTo>
                        <a:pt x="301" y="119"/>
                        <a:pt x="301" y="119"/>
                        <a:pt x="301" y="119"/>
                      </a:cubicBezTo>
                      <a:cubicBezTo>
                        <a:pt x="301" y="119"/>
                        <a:pt x="301" y="119"/>
                        <a:pt x="301" y="119"/>
                      </a:cubicBezTo>
                      <a:cubicBezTo>
                        <a:pt x="301" y="119"/>
                        <a:pt x="301" y="119"/>
                        <a:pt x="301" y="118"/>
                      </a:cubicBezTo>
                      <a:cubicBezTo>
                        <a:pt x="301" y="118"/>
                        <a:pt x="301" y="118"/>
                        <a:pt x="301" y="118"/>
                      </a:cubicBezTo>
                      <a:cubicBezTo>
                        <a:pt x="301" y="118"/>
                        <a:pt x="301" y="118"/>
                        <a:pt x="301" y="118"/>
                      </a:cubicBezTo>
                      <a:cubicBezTo>
                        <a:pt x="301" y="118"/>
                        <a:pt x="301" y="118"/>
                        <a:pt x="301" y="118"/>
                      </a:cubicBezTo>
                      <a:cubicBezTo>
                        <a:pt x="301" y="117"/>
                        <a:pt x="301" y="117"/>
                        <a:pt x="301" y="117"/>
                      </a:cubicBezTo>
                      <a:cubicBezTo>
                        <a:pt x="301" y="117"/>
                        <a:pt x="301" y="117"/>
                        <a:pt x="301" y="117"/>
                      </a:cubicBezTo>
                      <a:cubicBezTo>
                        <a:pt x="301" y="117"/>
                        <a:pt x="301" y="117"/>
                        <a:pt x="301" y="117"/>
                      </a:cubicBezTo>
                      <a:cubicBezTo>
                        <a:pt x="301" y="117"/>
                        <a:pt x="301" y="117"/>
                        <a:pt x="301" y="116"/>
                      </a:cubicBezTo>
                      <a:cubicBezTo>
                        <a:pt x="301" y="116"/>
                        <a:pt x="301" y="116"/>
                        <a:pt x="301" y="116"/>
                      </a:cubicBezTo>
                      <a:cubicBezTo>
                        <a:pt x="301" y="116"/>
                        <a:pt x="301" y="116"/>
                        <a:pt x="301" y="116"/>
                      </a:cubicBezTo>
                      <a:cubicBezTo>
                        <a:pt x="301" y="116"/>
                        <a:pt x="301" y="116"/>
                        <a:pt x="301" y="116"/>
                      </a:cubicBezTo>
                      <a:cubicBezTo>
                        <a:pt x="301" y="116"/>
                        <a:pt x="301" y="116"/>
                        <a:pt x="301" y="115"/>
                      </a:cubicBezTo>
                      <a:cubicBezTo>
                        <a:pt x="301" y="115"/>
                        <a:pt x="301" y="115"/>
                        <a:pt x="301" y="115"/>
                      </a:cubicBezTo>
                      <a:cubicBezTo>
                        <a:pt x="301" y="115"/>
                        <a:pt x="301" y="115"/>
                        <a:pt x="301" y="115"/>
                      </a:cubicBezTo>
                      <a:cubicBezTo>
                        <a:pt x="301" y="115"/>
                        <a:pt x="301" y="115"/>
                        <a:pt x="301" y="115"/>
                      </a:cubicBezTo>
                      <a:cubicBezTo>
                        <a:pt x="301" y="115"/>
                        <a:pt x="301" y="114"/>
                        <a:pt x="301" y="114"/>
                      </a:cubicBezTo>
                      <a:cubicBezTo>
                        <a:pt x="301" y="114"/>
                        <a:pt x="301" y="114"/>
                        <a:pt x="301" y="114"/>
                      </a:cubicBezTo>
                      <a:cubicBezTo>
                        <a:pt x="301" y="114"/>
                        <a:pt x="301" y="114"/>
                        <a:pt x="301" y="114"/>
                      </a:cubicBezTo>
                      <a:cubicBezTo>
                        <a:pt x="301" y="113"/>
                        <a:pt x="301" y="113"/>
                        <a:pt x="301" y="113"/>
                      </a:cubicBezTo>
                      <a:cubicBezTo>
                        <a:pt x="301" y="113"/>
                        <a:pt x="301" y="113"/>
                        <a:pt x="301" y="113"/>
                      </a:cubicBezTo>
                      <a:cubicBezTo>
                        <a:pt x="301" y="112"/>
                        <a:pt x="301" y="112"/>
                        <a:pt x="301" y="112"/>
                      </a:cubicBezTo>
                      <a:cubicBezTo>
                        <a:pt x="301" y="112"/>
                        <a:pt x="301" y="112"/>
                        <a:pt x="301" y="112"/>
                      </a:cubicBezTo>
                      <a:cubicBezTo>
                        <a:pt x="301" y="112"/>
                        <a:pt x="301" y="112"/>
                        <a:pt x="301" y="112"/>
                      </a:cubicBezTo>
                      <a:cubicBezTo>
                        <a:pt x="301" y="112"/>
                        <a:pt x="301" y="112"/>
                        <a:pt x="301" y="112"/>
                      </a:cubicBezTo>
                      <a:cubicBezTo>
                        <a:pt x="301" y="111"/>
                        <a:pt x="301" y="111"/>
                        <a:pt x="301" y="111"/>
                      </a:cubicBezTo>
                      <a:cubicBezTo>
                        <a:pt x="301" y="111"/>
                        <a:pt x="301" y="111"/>
                        <a:pt x="301" y="111"/>
                      </a:cubicBezTo>
                      <a:cubicBezTo>
                        <a:pt x="301" y="111"/>
                        <a:pt x="301" y="111"/>
                        <a:pt x="301" y="111"/>
                      </a:cubicBezTo>
                      <a:cubicBezTo>
                        <a:pt x="301" y="111"/>
                        <a:pt x="301" y="111"/>
                        <a:pt x="301" y="110"/>
                      </a:cubicBezTo>
                      <a:cubicBezTo>
                        <a:pt x="301" y="110"/>
                        <a:pt x="301" y="110"/>
                        <a:pt x="301" y="110"/>
                      </a:cubicBezTo>
                      <a:cubicBezTo>
                        <a:pt x="301" y="110"/>
                        <a:pt x="301" y="110"/>
                        <a:pt x="301" y="110"/>
                      </a:cubicBezTo>
                      <a:cubicBezTo>
                        <a:pt x="301" y="110"/>
                        <a:pt x="301" y="110"/>
                        <a:pt x="301" y="110"/>
                      </a:cubicBezTo>
                      <a:cubicBezTo>
                        <a:pt x="301" y="110"/>
                        <a:pt x="301" y="110"/>
                        <a:pt x="301" y="110"/>
                      </a:cubicBezTo>
                      <a:cubicBezTo>
                        <a:pt x="301" y="109"/>
                        <a:pt x="301" y="108"/>
                        <a:pt x="301" y="107"/>
                      </a:cubicBezTo>
                      <a:cubicBezTo>
                        <a:pt x="301" y="107"/>
                        <a:pt x="301" y="107"/>
                        <a:pt x="301" y="107"/>
                      </a:cubicBezTo>
                      <a:cubicBezTo>
                        <a:pt x="301" y="106"/>
                        <a:pt x="301" y="106"/>
                        <a:pt x="301" y="106"/>
                      </a:cubicBezTo>
                      <a:cubicBezTo>
                        <a:pt x="301" y="106"/>
                        <a:pt x="301" y="106"/>
                        <a:pt x="301" y="106"/>
                      </a:cubicBezTo>
                      <a:cubicBezTo>
                        <a:pt x="301" y="106"/>
                        <a:pt x="301" y="106"/>
                        <a:pt x="301" y="106"/>
                      </a:cubicBezTo>
                      <a:cubicBezTo>
                        <a:pt x="301" y="106"/>
                        <a:pt x="301" y="106"/>
                        <a:pt x="300" y="106"/>
                      </a:cubicBezTo>
                      <a:cubicBezTo>
                        <a:pt x="300" y="105"/>
                        <a:pt x="300" y="105"/>
                        <a:pt x="300" y="105"/>
                      </a:cubicBezTo>
                      <a:cubicBezTo>
                        <a:pt x="300" y="105"/>
                        <a:pt x="300" y="105"/>
                        <a:pt x="300" y="105"/>
                      </a:cubicBezTo>
                      <a:cubicBezTo>
                        <a:pt x="300" y="105"/>
                        <a:pt x="300" y="105"/>
                        <a:pt x="300" y="105"/>
                      </a:cubicBezTo>
                      <a:cubicBezTo>
                        <a:pt x="300" y="105"/>
                        <a:pt x="300" y="105"/>
                        <a:pt x="300" y="105"/>
                      </a:cubicBezTo>
                      <a:cubicBezTo>
                        <a:pt x="300" y="105"/>
                        <a:pt x="300" y="104"/>
                        <a:pt x="300" y="104"/>
                      </a:cubicBezTo>
                      <a:cubicBezTo>
                        <a:pt x="300" y="104"/>
                        <a:pt x="300" y="104"/>
                        <a:pt x="300" y="104"/>
                      </a:cubicBezTo>
                      <a:cubicBezTo>
                        <a:pt x="300" y="103"/>
                        <a:pt x="300" y="101"/>
                        <a:pt x="300" y="100"/>
                      </a:cubicBezTo>
                      <a:cubicBezTo>
                        <a:pt x="300" y="100"/>
                        <a:pt x="300" y="100"/>
                        <a:pt x="300" y="100"/>
                      </a:cubicBezTo>
                      <a:cubicBezTo>
                        <a:pt x="293" y="28"/>
                        <a:pt x="255" y="4"/>
                        <a:pt x="220" y="0"/>
                      </a:cubicBezTo>
                    </a:path>
                  </a:pathLst>
                </a:custGeom>
                <a:solidFill>
                  <a:srgbClr val="F375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08" name="Freeform 180"/>
                <p:cNvSpPr>
                  <a:spLocks/>
                </p:cNvSpPr>
                <p:nvPr/>
              </p:nvSpPr>
              <p:spPr bwMode="auto">
                <a:xfrm>
                  <a:off x="5918104" y="4697692"/>
                  <a:ext cx="374650" cy="344488"/>
                </a:xfrm>
                <a:custGeom>
                  <a:avLst/>
                  <a:gdLst>
                    <a:gd name="T0" fmla="*/ 174 w 235"/>
                    <a:gd name="T1" fmla="*/ 178 h 217"/>
                    <a:gd name="T2" fmla="*/ 31 w 235"/>
                    <a:gd name="T3" fmla="*/ 178 h 217"/>
                    <a:gd name="T4" fmla="*/ 61 w 235"/>
                    <a:gd name="T5" fmla="*/ 39 h 217"/>
                    <a:gd name="T6" fmla="*/ 204 w 235"/>
                    <a:gd name="T7" fmla="*/ 38 h 217"/>
                    <a:gd name="T8" fmla="*/ 174 w 235"/>
                    <a:gd name="T9" fmla="*/ 178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17">
                      <a:moveTo>
                        <a:pt x="174" y="178"/>
                      </a:moveTo>
                      <a:cubicBezTo>
                        <a:pt x="126" y="216"/>
                        <a:pt x="62" y="217"/>
                        <a:pt x="31" y="178"/>
                      </a:cubicBezTo>
                      <a:cubicBezTo>
                        <a:pt x="0" y="140"/>
                        <a:pt x="14" y="77"/>
                        <a:pt x="61" y="39"/>
                      </a:cubicBezTo>
                      <a:cubicBezTo>
                        <a:pt x="109" y="0"/>
                        <a:pt x="173" y="0"/>
                        <a:pt x="204" y="38"/>
                      </a:cubicBezTo>
                      <a:cubicBezTo>
                        <a:pt x="235" y="77"/>
                        <a:pt x="222" y="139"/>
                        <a:pt x="174" y="178"/>
                      </a:cubicBezTo>
                      <a:close/>
                    </a:path>
                  </a:pathLst>
                </a:custGeom>
                <a:solidFill>
                  <a:srgbClr val="AAD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09" name="Freeform 181"/>
                <p:cNvSpPr>
                  <a:spLocks/>
                </p:cNvSpPr>
                <p:nvPr/>
              </p:nvSpPr>
              <p:spPr bwMode="auto">
                <a:xfrm>
                  <a:off x="5970492" y="4762779"/>
                  <a:ext cx="322263" cy="279400"/>
                </a:xfrm>
                <a:custGeom>
                  <a:avLst/>
                  <a:gdLst>
                    <a:gd name="T0" fmla="*/ 173 w 202"/>
                    <a:gd name="T1" fmla="*/ 0 h 176"/>
                    <a:gd name="T2" fmla="*/ 110 w 202"/>
                    <a:gd name="T3" fmla="*/ 99 h 176"/>
                    <a:gd name="T4" fmla="*/ 0 w 202"/>
                    <a:gd name="T5" fmla="*/ 140 h 176"/>
                    <a:gd name="T6" fmla="*/ 141 w 202"/>
                    <a:gd name="T7" fmla="*/ 137 h 176"/>
                    <a:gd name="T8" fmla="*/ 173 w 202"/>
                    <a:gd name="T9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176">
                      <a:moveTo>
                        <a:pt x="173" y="0"/>
                      </a:moveTo>
                      <a:cubicBezTo>
                        <a:pt x="166" y="35"/>
                        <a:pt x="144" y="71"/>
                        <a:pt x="110" y="99"/>
                      </a:cubicBezTo>
                      <a:cubicBezTo>
                        <a:pt x="76" y="126"/>
                        <a:pt x="37" y="140"/>
                        <a:pt x="0" y="140"/>
                      </a:cubicBezTo>
                      <a:cubicBezTo>
                        <a:pt x="32" y="176"/>
                        <a:pt x="94" y="175"/>
                        <a:pt x="141" y="137"/>
                      </a:cubicBezTo>
                      <a:cubicBezTo>
                        <a:pt x="188" y="99"/>
                        <a:pt x="202" y="38"/>
                        <a:pt x="173" y="0"/>
                      </a:cubicBezTo>
                      <a:close/>
                    </a:path>
                  </a:pathLst>
                </a:custGeom>
                <a:solidFill>
                  <a:srgbClr val="668C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0" name="Freeform 182"/>
                <p:cNvSpPr>
                  <a:spLocks/>
                </p:cNvSpPr>
                <p:nvPr/>
              </p:nvSpPr>
              <p:spPr bwMode="auto">
                <a:xfrm>
                  <a:off x="6211792" y="4732617"/>
                  <a:ext cx="55563" cy="63500"/>
                </a:xfrm>
                <a:custGeom>
                  <a:avLst/>
                  <a:gdLst>
                    <a:gd name="T0" fmla="*/ 31 w 35"/>
                    <a:gd name="T1" fmla="*/ 37 h 40"/>
                    <a:gd name="T2" fmla="*/ 10 w 35"/>
                    <a:gd name="T3" fmla="*/ 26 h 40"/>
                    <a:gd name="T4" fmla="*/ 4 w 35"/>
                    <a:gd name="T5" fmla="*/ 3 h 40"/>
                    <a:gd name="T6" fmla="*/ 24 w 35"/>
                    <a:gd name="T7" fmla="*/ 15 h 40"/>
                    <a:gd name="T8" fmla="*/ 31 w 35"/>
                    <a:gd name="T9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0">
                      <a:moveTo>
                        <a:pt x="31" y="37"/>
                      </a:moveTo>
                      <a:cubicBezTo>
                        <a:pt x="27" y="40"/>
                        <a:pt x="18" y="35"/>
                        <a:pt x="10" y="26"/>
                      </a:cubicBezTo>
                      <a:cubicBezTo>
                        <a:pt x="3" y="16"/>
                        <a:pt x="0" y="6"/>
                        <a:pt x="4" y="3"/>
                      </a:cubicBezTo>
                      <a:cubicBezTo>
                        <a:pt x="7" y="0"/>
                        <a:pt x="17" y="5"/>
                        <a:pt x="24" y="15"/>
                      </a:cubicBezTo>
                      <a:cubicBezTo>
                        <a:pt x="32" y="24"/>
                        <a:pt x="35" y="34"/>
                        <a:pt x="31" y="37"/>
                      </a:cubicBezTo>
                      <a:close/>
                    </a:path>
                  </a:pathLst>
                </a:custGeom>
                <a:solidFill>
                  <a:srgbClr val="764D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1" name="Freeform 183"/>
                <p:cNvSpPr>
                  <a:spLocks/>
                </p:cNvSpPr>
                <p:nvPr/>
              </p:nvSpPr>
              <p:spPr bwMode="auto">
                <a:xfrm>
                  <a:off x="6059392" y="4742142"/>
                  <a:ext cx="104775" cy="53975"/>
                </a:xfrm>
                <a:custGeom>
                  <a:avLst/>
                  <a:gdLst>
                    <a:gd name="T0" fmla="*/ 62 w 65"/>
                    <a:gd name="T1" fmla="*/ 13 h 34"/>
                    <a:gd name="T2" fmla="*/ 30 w 65"/>
                    <a:gd name="T3" fmla="*/ 6 h 34"/>
                    <a:gd name="T4" fmla="*/ 9 w 65"/>
                    <a:gd name="T5" fmla="*/ 30 h 34"/>
                    <a:gd name="T6" fmla="*/ 29 w 65"/>
                    <a:gd name="T7" fmla="*/ 22 h 34"/>
                    <a:gd name="T8" fmla="*/ 62 w 65"/>
                    <a:gd name="T9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34">
                      <a:moveTo>
                        <a:pt x="62" y="13"/>
                      </a:moveTo>
                      <a:cubicBezTo>
                        <a:pt x="65" y="5"/>
                        <a:pt x="45" y="0"/>
                        <a:pt x="30" y="6"/>
                      </a:cubicBezTo>
                      <a:cubicBezTo>
                        <a:pt x="15" y="12"/>
                        <a:pt x="0" y="24"/>
                        <a:pt x="9" y="30"/>
                      </a:cubicBezTo>
                      <a:cubicBezTo>
                        <a:pt x="15" y="34"/>
                        <a:pt x="24" y="25"/>
                        <a:pt x="29" y="22"/>
                      </a:cubicBezTo>
                      <a:cubicBezTo>
                        <a:pt x="42" y="15"/>
                        <a:pt x="57" y="23"/>
                        <a:pt x="62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2" name="Freeform 184"/>
                <p:cNvSpPr>
                  <a:spLocks/>
                </p:cNvSpPr>
                <p:nvPr/>
              </p:nvSpPr>
              <p:spPr bwMode="auto">
                <a:xfrm>
                  <a:off x="5603779" y="4775479"/>
                  <a:ext cx="255588" cy="246063"/>
                </a:xfrm>
                <a:custGeom>
                  <a:avLst/>
                  <a:gdLst>
                    <a:gd name="T0" fmla="*/ 17 w 160"/>
                    <a:gd name="T1" fmla="*/ 108 h 155"/>
                    <a:gd name="T2" fmla="*/ 133 w 160"/>
                    <a:gd name="T3" fmla="*/ 134 h 155"/>
                    <a:gd name="T4" fmla="*/ 110 w 160"/>
                    <a:gd name="T5" fmla="*/ 25 h 155"/>
                    <a:gd name="T6" fmla="*/ 28 w 160"/>
                    <a:gd name="T7" fmla="*/ 30 h 155"/>
                    <a:gd name="T8" fmla="*/ 17 w 160"/>
                    <a:gd name="T9" fmla="*/ 108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0" h="155">
                      <a:moveTo>
                        <a:pt x="17" y="108"/>
                      </a:moveTo>
                      <a:cubicBezTo>
                        <a:pt x="40" y="136"/>
                        <a:pt x="112" y="155"/>
                        <a:pt x="133" y="134"/>
                      </a:cubicBezTo>
                      <a:cubicBezTo>
                        <a:pt x="160" y="108"/>
                        <a:pt x="129" y="45"/>
                        <a:pt x="110" y="25"/>
                      </a:cubicBezTo>
                      <a:cubicBezTo>
                        <a:pt x="88" y="1"/>
                        <a:pt x="59" y="0"/>
                        <a:pt x="28" y="30"/>
                      </a:cubicBezTo>
                      <a:cubicBezTo>
                        <a:pt x="2" y="56"/>
                        <a:pt x="0" y="86"/>
                        <a:pt x="17" y="108"/>
                      </a:cubicBezTo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3" name="Freeform 185"/>
                <p:cNvSpPr>
                  <a:spLocks/>
                </p:cNvSpPr>
                <p:nvPr/>
              </p:nvSpPr>
              <p:spPr bwMode="auto">
                <a:xfrm>
                  <a:off x="5678392" y="4850092"/>
                  <a:ext cx="25400" cy="23813"/>
                </a:xfrm>
                <a:custGeom>
                  <a:avLst/>
                  <a:gdLst>
                    <a:gd name="T0" fmla="*/ 11 w 16"/>
                    <a:gd name="T1" fmla="*/ 4 h 15"/>
                    <a:gd name="T2" fmla="*/ 14 w 16"/>
                    <a:gd name="T3" fmla="*/ 13 h 15"/>
                    <a:gd name="T4" fmla="*/ 5 w 16"/>
                    <a:gd name="T5" fmla="*/ 11 h 15"/>
                    <a:gd name="T6" fmla="*/ 1 w 16"/>
                    <a:gd name="T7" fmla="*/ 2 h 15"/>
                    <a:gd name="T8" fmla="*/ 11 w 16"/>
                    <a:gd name="T9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11" y="4"/>
                      </a:moveTo>
                      <a:cubicBezTo>
                        <a:pt x="14" y="7"/>
                        <a:pt x="16" y="11"/>
                        <a:pt x="14" y="13"/>
                      </a:cubicBezTo>
                      <a:cubicBezTo>
                        <a:pt x="12" y="15"/>
                        <a:pt x="8" y="14"/>
                        <a:pt x="5" y="11"/>
                      </a:cubicBezTo>
                      <a:cubicBezTo>
                        <a:pt x="1" y="8"/>
                        <a:pt x="0" y="4"/>
                        <a:pt x="1" y="2"/>
                      </a:cubicBezTo>
                      <a:cubicBezTo>
                        <a:pt x="3" y="0"/>
                        <a:pt x="7" y="1"/>
                        <a:pt x="11" y="4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4" name="Freeform 186"/>
                <p:cNvSpPr>
                  <a:spLocks/>
                </p:cNvSpPr>
                <p:nvPr/>
              </p:nvSpPr>
              <p:spPr bwMode="auto">
                <a:xfrm>
                  <a:off x="5768879" y="4832629"/>
                  <a:ext cx="23813" cy="25400"/>
                </a:xfrm>
                <a:custGeom>
                  <a:avLst/>
                  <a:gdLst>
                    <a:gd name="T0" fmla="*/ 11 w 15"/>
                    <a:gd name="T1" fmla="*/ 5 h 16"/>
                    <a:gd name="T2" fmla="*/ 13 w 15"/>
                    <a:gd name="T3" fmla="*/ 15 h 16"/>
                    <a:gd name="T4" fmla="*/ 4 w 15"/>
                    <a:gd name="T5" fmla="*/ 11 h 16"/>
                    <a:gd name="T6" fmla="*/ 2 w 15"/>
                    <a:gd name="T7" fmla="*/ 2 h 16"/>
                    <a:gd name="T8" fmla="*/ 11 w 15"/>
                    <a:gd name="T9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1" y="5"/>
                      </a:moveTo>
                      <a:cubicBezTo>
                        <a:pt x="14" y="9"/>
                        <a:pt x="15" y="13"/>
                        <a:pt x="13" y="15"/>
                      </a:cubicBezTo>
                      <a:cubicBezTo>
                        <a:pt x="11" y="16"/>
                        <a:pt x="7" y="15"/>
                        <a:pt x="4" y="11"/>
                      </a:cubicBezTo>
                      <a:cubicBezTo>
                        <a:pt x="1" y="8"/>
                        <a:pt x="0" y="4"/>
                        <a:pt x="2" y="2"/>
                      </a:cubicBezTo>
                      <a:cubicBezTo>
                        <a:pt x="4" y="0"/>
                        <a:pt x="8" y="2"/>
                        <a:pt x="11" y="5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5" name="Freeform 187"/>
                <p:cNvSpPr>
                  <a:spLocks/>
                </p:cNvSpPr>
                <p:nvPr/>
              </p:nvSpPr>
              <p:spPr bwMode="auto">
                <a:xfrm>
                  <a:off x="5652992" y="4923117"/>
                  <a:ext cx="25400" cy="25400"/>
                </a:xfrm>
                <a:custGeom>
                  <a:avLst/>
                  <a:gdLst>
                    <a:gd name="T0" fmla="*/ 11 w 16"/>
                    <a:gd name="T1" fmla="*/ 4 h 16"/>
                    <a:gd name="T2" fmla="*/ 15 w 16"/>
                    <a:gd name="T3" fmla="*/ 13 h 16"/>
                    <a:gd name="T4" fmla="*/ 5 w 16"/>
                    <a:gd name="T5" fmla="*/ 12 h 16"/>
                    <a:gd name="T6" fmla="*/ 2 w 16"/>
                    <a:gd name="T7" fmla="*/ 3 h 16"/>
                    <a:gd name="T8" fmla="*/ 11 w 16"/>
                    <a:gd name="T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1" y="4"/>
                      </a:moveTo>
                      <a:cubicBezTo>
                        <a:pt x="15" y="7"/>
                        <a:pt x="16" y="11"/>
                        <a:pt x="15" y="13"/>
                      </a:cubicBezTo>
                      <a:cubicBezTo>
                        <a:pt x="13" y="16"/>
                        <a:pt x="9" y="15"/>
                        <a:pt x="5" y="12"/>
                      </a:cubicBezTo>
                      <a:cubicBezTo>
                        <a:pt x="2" y="9"/>
                        <a:pt x="0" y="5"/>
                        <a:pt x="2" y="3"/>
                      </a:cubicBezTo>
                      <a:cubicBezTo>
                        <a:pt x="4" y="0"/>
                        <a:pt x="8" y="1"/>
                        <a:pt x="11" y="4"/>
                      </a:cubicBezTo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6" name="Freeform 188"/>
                <p:cNvSpPr>
                  <a:spLocks/>
                </p:cNvSpPr>
                <p:nvPr/>
              </p:nvSpPr>
              <p:spPr bwMode="auto">
                <a:xfrm>
                  <a:off x="5697442" y="4900892"/>
                  <a:ext cx="26988" cy="23813"/>
                </a:xfrm>
                <a:custGeom>
                  <a:avLst/>
                  <a:gdLst>
                    <a:gd name="T0" fmla="*/ 11 w 16"/>
                    <a:gd name="T1" fmla="*/ 3 h 15"/>
                    <a:gd name="T2" fmla="*/ 14 w 16"/>
                    <a:gd name="T3" fmla="*/ 13 h 15"/>
                    <a:gd name="T4" fmla="*/ 5 w 16"/>
                    <a:gd name="T5" fmla="*/ 11 h 15"/>
                    <a:gd name="T6" fmla="*/ 1 w 16"/>
                    <a:gd name="T7" fmla="*/ 2 h 15"/>
                    <a:gd name="T8" fmla="*/ 11 w 16"/>
                    <a:gd name="T9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11" y="3"/>
                      </a:moveTo>
                      <a:cubicBezTo>
                        <a:pt x="14" y="7"/>
                        <a:pt x="16" y="11"/>
                        <a:pt x="14" y="13"/>
                      </a:cubicBezTo>
                      <a:cubicBezTo>
                        <a:pt x="12" y="15"/>
                        <a:pt x="8" y="14"/>
                        <a:pt x="5" y="11"/>
                      </a:cubicBezTo>
                      <a:cubicBezTo>
                        <a:pt x="1" y="8"/>
                        <a:pt x="0" y="4"/>
                        <a:pt x="1" y="2"/>
                      </a:cubicBezTo>
                      <a:cubicBezTo>
                        <a:pt x="3" y="0"/>
                        <a:pt x="7" y="0"/>
                        <a:pt x="11" y="3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7" name="Freeform 189"/>
                <p:cNvSpPr>
                  <a:spLocks/>
                </p:cNvSpPr>
                <p:nvPr/>
              </p:nvSpPr>
              <p:spPr bwMode="auto">
                <a:xfrm>
                  <a:off x="5745067" y="4913592"/>
                  <a:ext cx="25400" cy="23813"/>
                </a:xfrm>
                <a:custGeom>
                  <a:avLst/>
                  <a:gdLst>
                    <a:gd name="T0" fmla="*/ 11 w 16"/>
                    <a:gd name="T1" fmla="*/ 4 h 15"/>
                    <a:gd name="T2" fmla="*/ 15 w 16"/>
                    <a:gd name="T3" fmla="*/ 13 h 15"/>
                    <a:gd name="T4" fmla="*/ 5 w 16"/>
                    <a:gd name="T5" fmla="*/ 11 h 15"/>
                    <a:gd name="T6" fmla="*/ 2 w 16"/>
                    <a:gd name="T7" fmla="*/ 2 h 15"/>
                    <a:gd name="T8" fmla="*/ 11 w 16"/>
                    <a:gd name="T9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11" y="4"/>
                      </a:moveTo>
                      <a:cubicBezTo>
                        <a:pt x="15" y="7"/>
                        <a:pt x="16" y="11"/>
                        <a:pt x="15" y="13"/>
                      </a:cubicBezTo>
                      <a:cubicBezTo>
                        <a:pt x="13" y="15"/>
                        <a:pt x="9" y="15"/>
                        <a:pt x="5" y="11"/>
                      </a:cubicBezTo>
                      <a:cubicBezTo>
                        <a:pt x="2" y="8"/>
                        <a:pt x="0" y="4"/>
                        <a:pt x="2" y="2"/>
                      </a:cubicBezTo>
                      <a:cubicBezTo>
                        <a:pt x="4" y="0"/>
                        <a:pt x="8" y="1"/>
                        <a:pt x="11" y="4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8" name="Freeform 190"/>
                <p:cNvSpPr>
                  <a:spLocks/>
                </p:cNvSpPr>
                <p:nvPr/>
              </p:nvSpPr>
              <p:spPr bwMode="auto">
                <a:xfrm>
                  <a:off x="5740304" y="4862792"/>
                  <a:ext cx="26988" cy="23813"/>
                </a:xfrm>
                <a:custGeom>
                  <a:avLst/>
                  <a:gdLst>
                    <a:gd name="T0" fmla="*/ 12 w 17"/>
                    <a:gd name="T1" fmla="*/ 4 h 15"/>
                    <a:gd name="T2" fmla="*/ 15 w 17"/>
                    <a:gd name="T3" fmla="*/ 13 h 15"/>
                    <a:gd name="T4" fmla="*/ 5 w 17"/>
                    <a:gd name="T5" fmla="*/ 11 h 15"/>
                    <a:gd name="T6" fmla="*/ 2 w 17"/>
                    <a:gd name="T7" fmla="*/ 2 h 15"/>
                    <a:gd name="T8" fmla="*/ 12 w 17"/>
                    <a:gd name="T9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2" y="4"/>
                      </a:moveTo>
                      <a:cubicBezTo>
                        <a:pt x="15" y="7"/>
                        <a:pt x="17" y="11"/>
                        <a:pt x="15" y="13"/>
                      </a:cubicBezTo>
                      <a:cubicBezTo>
                        <a:pt x="13" y="15"/>
                        <a:pt x="9" y="14"/>
                        <a:pt x="5" y="11"/>
                      </a:cubicBezTo>
                      <a:cubicBezTo>
                        <a:pt x="2" y="8"/>
                        <a:pt x="0" y="4"/>
                        <a:pt x="2" y="2"/>
                      </a:cubicBezTo>
                      <a:cubicBezTo>
                        <a:pt x="4" y="0"/>
                        <a:pt x="8" y="1"/>
                        <a:pt x="12" y="4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9" name="Freeform 191"/>
                <p:cNvSpPr>
                  <a:spLocks/>
                </p:cNvSpPr>
                <p:nvPr/>
              </p:nvSpPr>
              <p:spPr bwMode="auto">
                <a:xfrm>
                  <a:off x="5713317" y="4805642"/>
                  <a:ext cx="26988" cy="20638"/>
                </a:xfrm>
                <a:custGeom>
                  <a:avLst/>
                  <a:gdLst>
                    <a:gd name="T0" fmla="*/ 11 w 17"/>
                    <a:gd name="T1" fmla="*/ 3 h 13"/>
                    <a:gd name="T2" fmla="*/ 16 w 17"/>
                    <a:gd name="T3" fmla="*/ 11 h 13"/>
                    <a:gd name="T4" fmla="*/ 6 w 17"/>
                    <a:gd name="T5" fmla="*/ 11 h 13"/>
                    <a:gd name="T6" fmla="*/ 1 w 17"/>
                    <a:gd name="T7" fmla="*/ 3 h 13"/>
                    <a:gd name="T8" fmla="*/ 11 w 17"/>
                    <a:gd name="T9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11" y="3"/>
                      </a:moveTo>
                      <a:cubicBezTo>
                        <a:pt x="15" y="5"/>
                        <a:pt x="17" y="9"/>
                        <a:pt x="16" y="11"/>
                      </a:cubicBezTo>
                      <a:cubicBezTo>
                        <a:pt x="14" y="13"/>
                        <a:pt x="10" y="13"/>
                        <a:pt x="6" y="11"/>
                      </a:cubicBezTo>
                      <a:cubicBezTo>
                        <a:pt x="2" y="9"/>
                        <a:pt x="0" y="5"/>
                        <a:pt x="1" y="3"/>
                      </a:cubicBezTo>
                      <a:cubicBezTo>
                        <a:pt x="3" y="0"/>
                        <a:pt x="7" y="0"/>
                        <a:pt x="11" y="3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0" name="Freeform 192"/>
                <p:cNvSpPr>
                  <a:spLocks/>
                </p:cNvSpPr>
                <p:nvPr/>
              </p:nvSpPr>
              <p:spPr bwMode="auto">
                <a:xfrm>
                  <a:off x="5702204" y="4950104"/>
                  <a:ext cx="31750" cy="22225"/>
                </a:xfrm>
                <a:custGeom>
                  <a:avLst/>
                  <a:gdLst>
                    <a:gd name="T0" fmla="*/ 13 w 19"/>
                    <a:gd name="T1" fmla="*/ 2 h 14"/>
                    <a:gd name="T2" fmla="*/ 17 w 19"/>
                    <a:gd name="T3" fmla="*/ 11 h 14"/>
                    <a:gd name="T4" fmla="*/ 7 w 19"/>
                    <a:gd name="T5" fmla="*/ 12 h 14"/>
                    <a:gd name="T6" fmla="*/ 2 w 19"/>
                    <a:gd name="T7" fmla="*/ 4 h 14"/>
                    <a:gd name="T8" fmla="*/ 13 w 19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4">
                      <a:moveTo>
                        <a:pt x="13" y="2"/>
                      </a:moveTo>
                      <a:cubicBezTo>
                        <a:pt x="17" y="4"/>
                        <a:pt x="19" y="8"/>
                        <a:pt x="17" y="11"/>
                      </a:cubicBezTo>
                      <a:cubicBezTo>
                        <a:pt x="16" y="13"/>
                        <a:pt x="11" y="14"/>
                        <a:pt x="7" y="12"/>
                      </a:cubicBezTo>
                      <a:cubicBezTo>
                        <a:pt x="2" y="10"/>
                        <a:pt x="0" y="6"/>
                        <a:pt x="2" y="4"/>
                      </a:cubicBezTo>
                      <a:cubicBezTo>
                        <a:pt x="4" y="1"/>
                        <a:pt x="9" y="0"/>
                        <a:pt x="13" y="2"/>
                      </a:cubicBezTo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1" name="Freeform 193"/>
                <p:cNvSpPr>
                  <a:spLocks/>
                </p:cNvSpPr>
                <p:nvPr/>
              </p:nvSpPr>
              <p:spPr bwMode="auto">
                <a:xfrm>
                  <a:off x="5787929" y="4878667"/>
                  <a:ext cx="22225" cy="23813"/>
                </a:xfrm>
                <a:custGeom>
                  <a:avLst/>
                  <a:gdLst>
                    <a:gd name="T0" fmla="*/ 12 w 14"/>
                    <a:gd name="T1" fmla="*/ 5 h 15"/>
                    <a:gd name="T2" fmla="*/ 11 w 14"/>
                    <a:gd name="T3" fmla="*/ 14 h 15"/>
                    <a:gd name="T4" fmla="*/ 2 w 14"/>
                    <a:gd name="T5" fmla="*/ 10 h 15"/>
                    <a:gd name="T6" fmla="*/ 3 w 14"/>
                    <a:gd name="T7" fmla="*/ 1 h 15"/>
                    <a:gd name="T8" fmla="*/ 12 w 14"/>
                    <a:gd name="T9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12" y="5"/>
                      </a:moveTo>
                      <a:cubicBezTo>
                        <a:pt x="14" y="9"/>
                        <a:pt x="14" y="13"/>
                        <a:pt x="11" y="14"/>
                      </a:cubicBezTo>
                      <a:cubicBezTo>
                        <a:pt x="8" y="15"/>
                        <a:pt x="4" y="13"/>
                        <a:pt x="2" y="10"/>
                      </a:cubicBezTo>
                      <a:cubicBezTo>
                        <a:pt x="0" y="6"/>
                        <a:pt x="0" y="2"/>
                        <a:pt x="3" y="1"/>
                      </a:cubicBezTo>
                      <a:cubicBezTo>
                        <a:pt x="6" y="0"/>
                        <a:pt x="10" y="1"/>
                        <a:pt x="12" y="5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2" name="Freeform 194"/>
                <p:cNvSpPr>
                  <a:spLocks/>
                </p:cNvSpPr>
                <p:nvPr/>
              </p:nvSpPr>
              <p:spPr bwMode="auto">
                <a:xfrm>
                  <a:off x="5799042" y="4931054"/>
                  <a:ext cx="20638" cy="28575"/>
                </a:xfrm>
                <a:custGeom>
                  <a:avLst/>
                  <a:gdLst>
                    <a:gd name="T0" fmla="*/ 11 w 13"/>
                    <a:gd name="T1" fmla="*/ 7 h 18"/>
                    <a:gd name="T2" fmla="*/ 10 w 13"/>
                    <a:gd name="T3" fmla="*/ 17 h 18"/>
                    <a:gd name="T4" fmla="*/ 2 w 13"/>
                    <a:gd name="T5" fmla="*/ 11 h 18"/>
                    <a:gd name="T6" fmla="*/ 3 w 13"/>
                    <a:gd name="T7" fmla="*/ 1 h 18"/>
                    <a:gd name="T8" fmla="*/ 11 w 13"/>
                    <a:gd name="T9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11" y="7"/>
                      </a:moveTo>
                      <a:cubicBezTo>
                        <a:pt x="13" y="11"/>
                        <a:pt x="13" y="16"/>
                        <a:pt x="10" y="17"/>
                      </a:cubicBezTo>
                      <a:cubicBezTo>
                        <a:pt x="8" y="18"/>
                        <a:pt x="4" y="15"/>
                        <a:pt x="2" y="11"/>
                      </a:cubicBezTo>
                      <a:cubicBezTo>
                        <a:pt x="0" y="7"/>
                        <a:pt x="1" y="3"/>
                        <a:pt x="3" y="1"/>
                      </a:cubicBezTo>
                      <a:cubicBezTo>
                        <a:pt x="6" y="0"/>
                        <a:pt x="9" y="3"/>
                        <a:pt x="11" y="7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3" name="Freeform 195"/>
                <p:cNvSpPr>
                  <a:spLocks/>
                </p:cNvSpPr>
                <p:nvPr/>
              </p:nvSpPr>
              <p:spPr bwMode="auto">
                <a:xfrm>
                  <a:off x="5764117" y="4964392"/>
                  <a:ext cx="26988" cy="17463"/>
                </a:xfrm>
                <a:custGeom>
                  <a:avLst/>
                  <a:gdLst>
                    <a:gd name="T0" fmla="*/ 9 w 17"/>
                    <a:gd name="T1" fmla="*/ 1 h 11"/>
                    <a:gd name="T2" fmla="*/ 17 w 17"/>
                    <a:gd name="T3" fmla="*/ 7 h 11"/>
                    <a:gd name="T4" fmla="*/ 7 w 17"/>
                    <a:gd name="T5" fmla="*/ 11 h 11"/>
                    <a:gd name="T6" fmla="*/ 0 w 17"/>
                    <a:gd name="T7" fmla="*/ 5 h 11"/>
                    <a:gd name="T8" fmla="*/ 9 w 17"/>
                    <a:gd name="T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9" y="1"/>
                      </a:moveTo>
                      <a:cubicBezTo>
                        <a:pt x="14" y="2"/>
                        <a:pt x="17" y="5"/>
                        <a:pt x="17" y="7"/>
                      </a:cubicBezTo>
                      <a:cubicBezTo>
                        <a:pt x="16" y="10"/>
                        <a:pt x="12" y="11"/>
                        <a:pt x="7" y="11"/>
                      </a:cubicBezTo>
                      <a:cubicBezTo>
                        <a:pt x="3" y="10"/>
                        <a:pt x="0" y="7"/>
                        <a:pt x="0" y="5"/>
                      </a:cubicBezTo>
                      <a:cubicBezTo>
                        <a:pt x="0" y="2"/>
                        <a:pt x="4" y="0"/>
                        <a:pt x="9" y="1"/>
                      </a:cubicBezTo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4" name="Freeform 196"/>
                <p:cNvSpPr>
                  <a:spLocks/>
                </p:cNvSpPr>
                <p:nvPr/>
              </p:nvSpPr>
              <p:spPr bwMode="auto">
                <a:xfrm>
                  <a:off x="5635529" y="4781829"/>
                  <a:ext cx="115888" cy="71438"/>
                </a:xfrm>
                <a:custGeom>
                  <a:avLst/>
                  <a:gdLst>
                    <a:gd name="T0" fmla="*/ 8 w 72"/>
                    <a:gd name="T1" fmla="*/ 26 h 45"/>
                    <a:gd name="T2" fmla="*/ 0 w 72"/>
                    <a:gd name="T3" fmla="*/ 35 h 45"/>
                    <a:gd name="T4" fmla="*/ 30 w 72"/>
                    <a:gd name="T5" fmla="*/ 43 h 45"/>
                    <a:gd name="T6" fmla="*/ 72 w 72"/>
                    <a:gd name="T7" fmla="*/ 8 h 45"/>
                    <a:gd name="T8" fmla="*/ 66 w 72"/>
                    <a:gd name="T9" fmla="*/ 5 h 45"/>
                    <a:gd name="T10" fmla="*/ 8 w 72"/>
                    <a:gd name="T11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45">
                      <a:moveTo>
                        <a:pt x="8" y="26"/>
                      </a:moveTo>
                      <a:cubicBezTo>
                        <a:pt x="5" y="29"/>
                        <a:pt x="3" y="32"/>
                        <a:pt x="0" y="35"/>
                      </a:cubicBezTo>
                      <a:cubicBezTo>
                        <a:pt x="7" y="45"/>
                        <a:pt x="21" y="45"/>
                        <a:pt x="30" y="43"/>
                      </a:cubicBezTo>
                      <a:cubicBezTo>
                        <a:pt x="52" y="39"/>
                        <a:pt x="72" y="8"/>
                        <a:pt x="72" y="8"/>
                      </a:cubicBezTo>
                      <a:cubicBezTo>
                        <a:pt x="72" y="8"/>
                        <a:pt x="69" y="6"/>
                        <a:pt x="66" y="5"/>
                      </a:cubicBezTo>
                      <a:cubicBezTo>
                        <a:pt x="48" y="0"/>
                        <a:pt x="29" y="6"/>
                        <a:pt x="8" y="26"/>
                      </a:cubicBezTo>
                      <a:close/>
                    </a:path>
                  </a:pathLst>
                </a:custGeom>
                <a:solidFill>
                  <a:srgbClr val="425B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5" name="Freeform 197"/>
                <p:cNvSpPr>
                  <a:spLocks noEditPoints="1"/>
                </p:cNvSpPr>
                <p:nvPr/>
              </p:nvSpPr>
              <p:spPr bwMode="auto">
                <a:xfrm>
                  <a:off x="5630767" y="4945342"/>
                  <a:ext cx="0" cy="1588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0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9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6" name="Freeform 198"/>
                <p:cNvSpPr>
                  <a:spLocks noEditPoints="1"/>
                </p:cNvSpPr>
                <p:nvPr/>
              </p:nvSpPr>
              <p:spPr bwMode="auto">
                <a:xfrm>
                  <a:off x="5608542" y="4869142"/>
                  <a:ext cx="220663" cy="133350"/>
                </a:xfrm>
                <a:custGeom>
                  <a:avLst/>
                  <a:gdLst>
                    <a:gd name="T0" fmla="*/ 71 w 138"/>
                    <a:gd name="T1" fmla="*/ 64 h 84"/>
                    <a:gd name="T2" fmla="*/ 66 w 138"/>
                    <a:gd name="T3" fmla="*/ 63 h 84"/>
                    <a:gd name="T4" fmla="*/ 61 w 138"/>
                    <a:gd name="T5" fmla="*/ 55 h 84"/>
                    <a:gd name="T6" fmla="*/ 67 w 138"/>
                    <a:gd name="T7" fmla="*/ 52 h 84"/>
                    <a:gd name="T8" fmla="*/ 72 w 138"/>
                    <a:gd name="T9" fmla="*/ 53 h 84"/>
                    <a:gd name="T10" fmla="*/ 76 w 138"/>
                    <a:gd name="T11" fmla="*/ 62 h 84"/>
                    <a:gd name="T12" fmla="*/ 71 w 138"/>
                    <a:gd name="T13" fmla="*/ 64 h 84"/>
                    <a:gd name="T14" fmla="*/ 40 w 138"/>
                    <a:gd name="T15" fmla="*/ 49 h 84"/>
                    <a:gd name="T16" fmla="*/ 33 w 138"/>
                    <a:gd name="T17" fmla="*/ 46 h 84"/>
                    <a:gd name="T18" fmla="*/ 30 w 138"/>
                    <a:gd name="T19" fmla="*/ 37 h 84"/>
                    <a:gd name="T20" fmla="*/ 33 w 138"/>
                    <a:gd name="T21" fmla="*/ 35 h 84"/>
                    <a:gd name="T22" fmla="*/ 39 w 138"/>
                    <a:gd name="T23" fmla="*/ 38 h 84"/>
                    <a:gd name="T24" fmla="*/ 43 w 138"/>
                    <a:gd name="T25" fmla="*/ 47 h 84"/>
                    <a:gd name="T26" fmla="*/ 40 w 138"/>
                    <a:gd name="T27" fmla="*/ 49 h 84"/>
                    <a:gd name="T28" fmla="*/ 6 w 138"/>
                    <a:gd name="T29" fmla="*/ 0 h 84"/>
                    <a:gd name="T30" fmla="*/ 14 w 138"/>
                    <a:gd name="T31" fmla="*/ 48 h 84"/>
                    <a:gd name="T32" fmla="*/ 14 w 138"/>
                    <a:gd name="T33" fmla="*/ 48 h 84"/>
                    <a:gd name="T34" fmla="*/ 14 w 138"/>
                    <a:gd name="T35" fmla="*/ 49 h 84"/>
                    <a:gd name="T36" fmla="*/ 14 w 138"/>
                    <a:gd name="T37" fmla="*/ 49 h 84"/>
                    <a:gd name="T38" fmla="*/ 14 w 138"/>
                    <a:gd name="T39" fmla="*/ 49 h 84"/>
                    <a:gd name="T40" fmla="*/ 101 w 138"/>
                    <a:gd name="T41" fmla="*/ 84 h 84"/>
                    <a:gd name="T42" fmla="*/ 130 w 138"/>
                    <a:gd name="T43" fmla="*/ 75 h 84"/>
                    <a:gd name="T44" fmla="*/ 138 w 138"/>
                    <a:gd name="T45" fmla="*/ 64 h 84"/>
                    <a:gd name="T46" fmla="*/ 138 w 138"/>
                    <a:gd name="T47" fmla="*/ 64 h 84"/>
                    <a:gd name="T48" fmla="*/ 123 w 138"/>
                    <a:gd name="T49" fmla="*/ 71 h 84"/>
                    <a:gd name="T50" fmla="*/ 112 w 138"/>
                    <a:gd name="T51" fmla="*/ 70 h 84"/>
                    <a:gd name="T52" fmla="*/ 107 w 138"/>
                    <a:gd name="T53" fmla="*/ 71 h 84"/>
                    <a:gd name="T54" fmla="*/ 104 w 138"/>
                    <a:gd name="T55" fmla="*/ 71 h 84"/>
                    <a:gd name="T56" fmla="*/ 97 w 138"/>
                    <a:gd name="T57" fmla="*/ 65 h 84"/>
                    <a:gd name="T58" fmla="*/ 97 w 138"/>
                    <a:gd name="T59" fmla="*/ 64 h 84"/>
                    <a:gd name="T60" fmla="*/ 26 w 138"/>
                    <a:gd name="T61" fmla="*/ 16 h 84"/>
                    <a:gd name="T62" fmla="*/ 6 w 138"/>
                    <a:gd name="T6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8" h="84">
                      <a:moveTo>
                        <a:pt x="71" y="64"/>
                      </a:moveTo>
                      <a:cubicBezTo>
                        <a:pt x="69" y="64"/>
                        <a:pt x="67" y="64"/>
                        <a:pt x="66" y="63"/>
                      </a:cubicBezTo>
                      <a:cubicBezTo>
                        <a:pt x="61" y="61"/>
                        <a:pt x="59" y="57"/>
                        <a:pt x="61" y="55"/>
                      </a:cubicBezTo>
                      <a:cubicBezTo>
                        <a:pt x="62" y="53"/>
                        <a:pt x="64" y="52"/>
                        <a:pt x="67" y="52"/>
                      </a:cubicBezTo>
                      <a:cubicBezTo>
                        <a:pt x="68" y="52"/>
                        <a:pt x="70" y="53"/>
                        <a:pt x="72" y="53"/>
                      </a:cubicBezTo>
                      <a:cubicBezTo>
                        <a:pt x="76" y="55"/>
                        <a:pt x="78" y="59"/>
                        <a:pt x="76" y="62"/>
                      </a:cubicBezTo>
                      <a:cubicBezTo>
                        <a:pt x="75" y="63"/>
                        <a:pt x="73" y="64"/>
                        <a:pt x="71" y="64"/>
                      </a:cubicBezTo>
                      <a:moveTo>
                        <a:pt x="40" y="49"/>
                      </a:moveTo>
                      <a:cubicBezTo>
                        <a:pt x="38" y="49"/>
                        <a:pt x="35" y="48"/>
                        <a:pt x="33" y="46"/>
                      </a:cubicBezTo>
                      <a:cubicBezTo>
                        <a:pt x="30" y="43"/>
                        <a:pt x="28" y="39"/>
                        <a:pt x="30" y="37"/>
                      </a:cubicBezTo>
                      <a:cubicBezTo>
                        <a:pt x="31" y="36"/>
                        <a:pt x="32" y="35"/>
                        <a:pt x="33" y="35"/>
                      </a:cubicBezTo>
                      <a:cubicBezTo>
                        <a:pt x="35" y="35"/>
                        <a:pt x="37" y="36"/>
                        <a:pt x="39" y="38"/>
                      </a:cubicBezTo>
                      <a:cubicBezTo>
                        <a:pt x="43" y="41"/>
                        <a:pt x="44" y="45"/>
                        <a:pt x="43" y="47"/>
                      </a:cubicBezTo>
                      <a:cubicBezTo>
                        <a:pt x="42" y="48"/>
                        <a:pt x="41" y="49"/>
                        <a:pt x="40" y="49"/>
                      </a:cubicBezTo>
                      <a:moveTo>
                        <a:pt x="6" y="0"/>
                      </a:moveTo>
                      <a:cubicBezTo>
                        <a:pt x="0" y="17"/>
                        <a:pt x="3" y="34"/>
                        <a:pt x="14" y="48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14" y="48"/>
                        <a:pt x="14" y="48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31" y="69"/>
                        <a:pt x="71" y="84"/>
                        <a:pt x="101" y="84"/>
                      </a:cubicBezTo>
                      <a:cubicBezTo>
                        <a:pt x="113" y="84"/>
                        <a:pt x="124" y="82"/>
                        <a:pt x="130" y="75"/>
                      </a:cubicBezTo>
                      <a:cubicBezTo>
                        <a:pt x="134" y="72"/>
                        <a:pt x="136" y="68"/>
                        <a:pt x="138" y="64"/>
                      </a:cubicBezTo>
                      <a:cubicBezTo>
                        <a:pt x="138" y="64"/>
                        <a:pt x="138" y="64"/>
                        <a:pt x="138" y="64"/>
                      </a:cubicBezTo>
                      <a:cubicBezTo>
                        <a:pt x="135" y="69"/>
                        <a:pt x="130" y="71"/>
                        <a:pt x="123" y="71"/>
                      </a:cubicBezTo>
                      <a:cubicBezTo>
                        <a:pt x="120" y="71"/>
                        <a:pt x="116" y="71"/>
                        <a:pt x="112" y="70"/>
                      </a:cubicBezTo>
                      <a:cubicBezTo>
                        <a:pt x="111" y="70"/>
                        <a:pt x="109" y="71"/>
                        <a:pt x="107" y="71"/>
                      </a:cubicBezTo>
                      <a:cubicBezTo>
                        <a:pt x="106" y="71"/>
                        <a:pt x="105" y="71"/>
                        <a:pt x="104" y="71"/>
                      </a:cubicBezTo>
                      <a:cubicBezTo>
                        <a:pt x="100" y="70"/>
                        <a:pt x="97" y="67"/>
                        <a:pt x="97" y="65"/>
                      </a:cubicBezTo>
                      <a:cubicBezTo>
                        <a:pt x="97" y="65"/>
                        <a:pt x="97" y="65"/>
                        <a:pt x="97" y="64"/>
                      </a:cubicBezTo>
                      <a:cubicBezTo>
                        <a:pt x="69" y="53"/>
                        <a:pt x="37" y="30"/>
                        <a:pt x="26" y="16"/>
                      </a:cubicBezTo>
                      <a:cubicBezTo>
                        <a:pt x="26" y="16"/>
                        <a:pt x="23" y="10"/>
                        <a:pt x="6" y="0"/>
                      </a:cubicBezTo>
                    </a:path>
                  </a:pathLst>
                </a:custGeom>
                <a:solidFill>
                  <a:srgbClr val="D912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7" name="Freeform 199"/>
                <p:cNvSpPr>
                  <a:spLocks/>
                </p:cNvSpPr>
                <p:nvPr/>
              </p:nvSpPr>
              <p:spPr bwMode="auto">
                <a:xfrm>
                  <a:off x="5652992" y="4924704"/>
                  <a:ext cx="25400" cy="22225"/>
                </a:xfrm>
                <a:custGeom>
                  <a:avLst/>
                  <a:gdLst>
                    <a:gd name="T0" fmla="*/ 5 w 16"/>
                    <a:gd name="T1" fmla="*/ 0 h 14"/>
                    <a:gd name="T2" fmla="*/ 2 w 16"/>
                    <a:gd name="T3" fmla="*/ 2 h 14"/>
                    <a:gd name="T4" fmla="*/ 5 w 16"/>
                    <a:gd name="T5" fmla="*/ 11 h 14"/>
                    <a:gd name="T6" fmla="*/ 12 w 16"/>
                    <a:gd name="T7" fmla="*/ 14 h 14"/>
                    <a:gd name="T8" fmla="*/ 15 w 16"/>
                    <a:gd name="T9" fmla="*/ 12 h 14"/>
                    <a:gd name="T10" fmla="*/ 11 w 16"/>
                    <a:gd name="T11" fmla="*/ 3 h 14"/>
                    <a:gd name="T12" fmla="*/ 5 w 16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4">
                      <a:moveTo>
                        <a:pt x="5" y="0"/>
                      </a:move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0" y="4"/>
                        <a:pt x="2" y="8"/>
                        <a:pt x="5" y="11"/>
                      </a:cubicBezTo>
                      <a:cubicBezTo>
                        <a:pt x="7" y="13"/>
                        <a:pt x="10" y="14"/>
                        <a:pt x="12" y="14"/>
                      </a:cubicBezTo>
                      <a:cubicBezTo>
                        <a:pt x="13" y="14"/>
                        <a:pt x="14" y="13"/>
                        <a:pt x="15" y="12"/>
                      </a:cubicBezTo>
                      <a:cubicBezTo>
                        <a:pt x="16" y="10"/>
                        <a:pt x="15" y="6"/>
                        <a:pt x="11" y="3"/>
                      </a:cubicBezTo>
                      <a:cubicBezTo>
                        <a:pt x="9" y="1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98F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8" name="Freeform 200"/>
                <p:cNvSpPr>
                  <a:spLocks/>
                </p:cNvSpPr>
                <p:nvPr/>
              </p:nvSpPr>
              <p:spPr bwMode="auto">
                <a:xfrm>
                  <a:off x="5702204" y="4951692"/>
                  <a:ext cx="31750" cy="19050"/>
                </a:xfrm>
                <a:custGeom>
                  <a:avLst/>
                  <a:gdLst>
                    <a:gd name="T0" fmla="*/ 8 w 19"/>
                    <a:gd name="T1" fmla="*/ 0 h 12"/>
                    <a:gd name="T2" fmla="*/ 2 w 19"/>
                    <a:gd name="T3" fmla="*/ 3 h 12"/>
                    <a:gd name="T4" fmla="*/ 7 w 19"/>
                    <a:gd name="T5" fmla="*/ 11 h 12"/>
                    <a:gd name="T6" fmla="*/ 12 w 19"/>
                    <a:gd name="T7" fmla="*/ 12 h 12"/>
                    <a:gd name="T8" fmla="*/ 17 w 19"/>
                    <a:gd name="T9" fmla="*/ 10 h 12"/>
                    <a:gd name="T10" fmla="*/ 13 w 19"/>
                    <a:gd name="T11" fmla="*/ 1 h 12"/>
                    <a:gd name="T12" fmla="*/ 8 w 19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2">
                      <a:moveTo>
                        <a:pt x="8" y="0"/>
                      </a:moveTo>
                      <a:cubicBezTo>
                        <a:pt x="5" y="0"/>
                        <a:pt x="3" y="1"/>
                        <a:pt x="2" y="3"/>
                      </a:cubicBezTo>
                      <a:cubicBezTo>
                        <a:pt x="0" y="5"/>
                        <a:pt x="2" y="9"/>
                        <a:pt x="7" y="11"/>
                      </a:cubicBezTo>
                      <a:cubicBezTo>
                        <a:pt x="8" y="12"/>
                        <a:pt x="10" y="12"/>
                        <a:pt x="12" y="12"/>
                      </a:cubicBezTo>
                      <a:cubicBezTo>
                        <a:pt x="14" y="12"/>
                        <a:pt x="16" y="11"/>
                        <a:pt x="17" y="10"/>
                      </a:cubicBezTo>
                      <a:cubicBezTo>
                        <a:pt x="19" y="7"/>
                        <a:pt x="17" y="3"/>
                        <a:pt x="13" y="1"/>
                      </a:cubicBezTo>
                      <a:cubicBezTo>
                        <a:pt x="11" y="1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E98F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9" name="Freeform 201"/>
                <p:cNvSpPr>
                  <a:spLocks/>
                </p:cNvSpPr>
                <p:nvPr/>
              </p:nvSpPr>
              <p:spPr bwMode="auto">
                <a:xfrm>
                  <a:off x="5764117" y="4970742"/>
                  <a:ext cx="23813" cy="11113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1 h 7"/>
                    <a:gd name="T4" fmla="*/ 7 w 15"/>
                    <a:gd name="T5" fmla="*/ 7 h 7"/>
                    <a:gd name="T6" fmla="*/ 10 w 15"/>
                    <a:gd name="T7" fmla="*/ 7 h 7"/>
                    <a:gd name="T8" fmla="*/ 15 w 15"/>
                    <a:gd name="T9" fmla="*/ 6 h 7"/>
                    <a:gd name="T10" fmla="*/ 0 w 15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3" y="6"/>
                        <a:pt x="7" y="7"/>
                      </a:cubicBezTo>
                      <a:cubicBezTo>
                        <a:pt x="8" y="7"/>
                        <a:pt x="9" y="7"/>
                        <a:pt x="10" y="7"/>
                      </a:cubicBezTo>
                      <a:cubicBezTo>
                        <a:pt x="12" y="7"/>
                        <a:pt x="14" y="6"/>
                        <a:pt x="15" y="6"/>
                      </a:cubicBezTo>
                      <a:cubicBezTo>
                        <a:pt x="10" y="4"/>
                        <a:pt x="5" y="3"/>
                        <a:pt x="0" y="0"/>
                      </a:cubicBezTo>
                    </a:path>
                  </a:pathLst>
                </a:custGeom>
                <a:solidFill>
                  <a:srgbClr val="E98F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0" name="Freeform 202"/>
                <p:cNvSpPr>
                  <a:spLocks/>
                </p:cNvSpPr>
                <p:nvPr/>
              </p:nvSpPr>
              <p:spPr bwMode="auto">
                <a:xfrm>
                  <a:off x="5605367" y="4829454"/>
                  <a:ext cx="68263" cy="114300"/>
                </a:xfrm>
                <a:custGeom>
                  <a:avLst/>
                  <a:gdLst>
                    <a:gd name="T0" fmla="*/ 24 w 43"/>
                    <a:gd name="T1" fmla="*/ 0 h 72"/>
                    <a:gd name="T2" fmla="*/ 15 w 43"/>
                    <a:gd name="T3" fmla="*/ 72 h 72"/>
                    <a:gd name="T4" fmla="*/ 41 w 43"/>
                    <a:gd name="T5" fmla="*/ 35 h 72"/>
                    <a:gd name="T6" fmla="*/ 24 w 43"/>
                    <a:gd name="T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72">
                      <a:moveTo>
                        <a:pt x="24" y="0"/>
                      </a:moveTo>
                      <a:cubicBezTo>
                        <a:pt x="1" y="24"/>
                        <a:pt x="0" y="52"/>
                        <a:pt x="15" y="72"/>
                      </a:cubicBezTo>
                      <a:cubicBezTo>
                        <a:pt x="22" y="66"/>
                        <a:pt x="39" y="48"/>
                        <a:pt x="41" y="35"/>
                      </a:cubicBezTo>
                      <a:cubicBezTo>
                        <a:pt x="43" y="20"/>
                        <a:pt x="35" y="4"/>
                        <a:pt x="24" y="0"/>
                      </a:cubicBezTo>
                      <a:close/>
                    </a:path>
                  </a:pathLst>
                </a:custGeom>
                <a:solidFill>
                  <a:srgbClr val="425B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1" name="Freeform 203"/>
                <p:cNvSpPr>
                  <a:spLocks/>
                </p:cNvSpPr>
                <p:nvPr/>
              </p:nvSpPr>
              <p:spPr bwMode="auto">
                <a:xfrm>
                  <a:off x="5581554" y="4813579"/>
                  <a:ext cx="88900" cy="127000"/>
                </a:xfrm>
                <a:custGeom>
                  <a:avLst/>
                  <a:gdLst>
                    <a:gd name="T0" fmla="*/ 36 w 56"/>
                    <a:gd name="T1" fmla="*/ 5 h 80"/>
                    <a:gd name="T2" fmla="*/ 6 w 56"/>
                    <a:gd name="T3" fmla="*/ 26 h 80"/>
                    <a:gd name="T4" fmla="*/ 18 w 56"/>
                    <a:gd name="T5" fmla="*/ 80 h 80"/>
                    <a:gd name="T6" fmla="*/ 51 w 56"/>
                    <a:gd name="T7" fmla="*/ 43 h 80"/>
                    <a:gd name="T8" fmla="*/ 36 w 56"/>
                    <a:gd name="T9" fmla="*/ 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80">
                      <a:moveTo>
                        <a:pt x="36" y="5"/>
                      </a:moveTo>
                      <a:cubicBezTo>
                        <a:pt x="18" y="0"/>
                        <a:pt x="9" y="15"/>
                        <a:pt x="6" y="26"/>
                      </a:cubicBezTo>
                      <a:cubicBezTo>
                        <a:pt x="0" y="48"/>
                        <a:pt x="18" y="80"/>
                        <a:pt x="18" y="80"/>
                      </a:cubicBezTo>
                      <a:cubicBezTo>
                        <a:pt x="18" y="80"/>
                        <a:pt x="47" y="60"/>
                        <a:pt x="51" y="43"/>
                      </a:cubicBezTo>
                      <a:cubicBezTo>
                        <a:pt x="56" y="27"/>
                        <a:pt x="49" y="8"/>
                        <a:pt x="36" y="5"/>
                      </a:cubicBezTo>
                      <a:close/>
                    </a:path>
                  </a:pathLst>
                </a:custGeom>
                <a:solidFill>
                  <a:srgbClr val="668C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2" name="Freeform 204"/>
                <p:cNvSpPr>
                  <a:spLocks/>
                </p:cNvSpPr>
                <p:nvPr/>
              </p:nvSpPr>
              <p:spPr bwMode="auto">
                <a:xfrm>
                  <a:off x="5626004" y="4756429"/>
                  <a:ext cx="123825" cy="92075"/>
                </a:xfrm>
                <a:custGeom>
                  <a:avLst/>
                  <a:gdLst>
                    <a:gd name="T0" fmla="*/ 5 w 77"/>
                    <a:gd name="T1" fmla="*/ 39 h 58"/>
                    <a:gd name="T2" fmla="*/ 39 w 77"/>
                    <a:gd name="T3" fmla="*/ 53 h 58"/>
                    <a:gd name="T4" fmla="*/ 77 w 77"/>
                    <a:gd name="T5" fmla="*/ 12 h 58"/>
                    <a:gd name="T6" fmla="*/ 28 w 77"/>
                    <a:gd name="T7" fmla="*/ 5 h 58"/>
                    <a:gd name="T8" fmla="*/ 5 w 77"/>
                    <a:gd name="T9" fmla="*/ 3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58">
                      <a:moveTo>
                        <a:pt x="5" y="39"/>
                      </a:moveTo>
                      <a:cubicBezTo>
                        <a:pt x="11" y="58"/>
                        <a:pt x="29" y="56"/>
                        <a:pt x="39" y="53"/>
                      </a:cubicBezTo>
                      <a:cubicBezTo>
                        <a:pt x="61" y="45"/>
                        <a:pt x="77" y="12"/>
                        <a:pt x="77" y="12"/>
                      </a:cubicBezTo>
                      <a:cubicBezTo>
                        <a:pt x="77" y="12"/>
                        <a:pt x="44" y="0"/>
                        <a:pt x="28" y="5"/>
                      </a:cubicBezTo>
                      <a:cubicBezTo>
                        <a:pt x="12" y="11"/>
                        <a:pt x="0" y="27"/>
                        <a:pt x="5" y="39"/>
                      </a:cubicBezTo>
                      <a:close/>
                    </a:path>
                  </a:pathLst>
                </a:custGeom>
                <a:solidFill>
                  <a:srgbClr val="668C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3" name="Freeform 206"/>
                <p:cNvSpPr>
                  <a:spLocks/>
                </p:cNvSpPr>
                <p:nvPr/>
              </p:nvSpPr>
              <p:spPr bwMode="auto">
                <a:xfrm>
                  <a:off x="5603780" y="4797704"/>
                  <a:ext cx="39688" cy="34925"/>
                </a:xfrm>
                <a:custGeom>
                  <a:avLst/>
                  <a:gdLst>
                    <a:gd name="T0" fmla="*/ 22 w 25"/>
                    <a:gd name="T1" fmla="*/ 13 h 22"/>
                    <a:gd name="T2" fmla="*/ 23 w 25"/>
                    <a:gd name="T3" fmla="*/ 20 h 22"/>
                    <a:gd name="T4" fmla="*/ 16 w 25"/>
                    <a:gd name="T5" fmla="*/ 20 h 22"/>
                    <a:gd name="T6" fmla="*/ 3 w 25"/>
                    <a:gd name="T7" fmla="*/ 10 h 22"/>
                    <a:gd name="T8" fmla="*/ 2 w 25"/>
                    <a:gd name="T9" fmla="*/ 3 h 22"/>
                    <a:gd name="T10" fmla="*/ 9 w 25"/>
                    <a:gd name="T11" fmla="*/ 2 h 22"/>
                    <a:gd name="T12" fmla="*/ 22 w 25"/>
                    <a:gd name="T13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2">
                      <a:moveTo>
                        <a:pt x="22" y="13"/>
                      </a:moveTo>
                      <a:cubicBezTo>
                        <a:pt x="24" y="14"/>
                        <a:pt x="25" y="17"/>
                        <a:pt x="23" y="20"/>
                      </a:cubicBezTo>
                      <a:cubicBezTo>
                        <a:pt x="21" y="22"/>
                        <a:pt x="18" y="22"/>
                        <a:pt x="16" y="2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8"/>
                        <a:pt x="0" y="5"/>
                        <a:pt x="2" y="3"/>
                      </a:cubicBezTo>
                      <a:cubicBezTo>
                        <a:pt x="4" y="1"/>
                        <a:pt x="7" y="0"/>
                        <a:pt x="9" y="2"/>
                      </a:cubicBez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668C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4" name="Freeform 522"/>
                <p:cNvSpPr>
                  <a:spLocks noEditPoints="1"/>
                </p:cNvSpPr>
                <p:nvPr/>
              </p:nvSpPr>
              <p:spPr bwMode="auto">
                <a:xfrm>
                  <a:off x="5660929" y="5035829"/>
                  <a:ext cx="122238" cy="176213"/>
                </a:xfrm>
                <a:custGeom>
                  <a:avLst/>
                  <a:gdLst>
                    <a:gd name="T0" fmla="*/ 38 w 76"/>
                    <a:gd name="T1" fmla="*/ 75 h 110"/>
                    <a:gd name="T2" fmla="*/ 25 w 76"/>
                    <a:gd name="T3" fmla="*/ 75 h 110"/>
                    <a:gd name="T4" fmla="*/ 25 w 76"/>
                    <a:gd name="T5" fmla="*/ 109 h 110"/>
                    <a:gd name="T6" fmla="*/ 12 w 76"/>
                    <a:gd name="T7" fmla="*/ 110 h 110"/>
                    <a:gd name="T8" fmla="*/ 0 w 76"/>
                    <a:gd name="T9" fmla="*/ 109 h 110"/>
                    <a:gd name="T10" fmla="*/ 0 w 76"/>
                    <a:gd name="T11" fmla="*/ 2 h 110"/>
                    <a:gd name="T12" fmla="*/ 1 w 76"/>
                    <a:gd name="T13" fmla="*/ 1 h 110"/>
                    <a:gd name="T14" fmla="*/ 38 w 76"/>
                    <a:gd name="T15" fmla="*/ 0 h 110"/>
                    <a:gd name="T16" fmla="*/ 76 w 76"/>
                    <a:gd name="T17" fmla="*/ 38 h 110"/>
                    <a:gd name="T18" fmla="*/ 38 w 76"/>
                    <a:gd name="T19" fmla="*/ 75 h 110"/>
                    <a:gd name="T20" fmla="*/ 25 w 76"/>
                    <a:gd name="T21" fmla="*/ 56 h 110"/>
                    <a:gd name="T22" fmla="*/ 36 w 76"/>
                    <a:gd name="T23" fmla="*/ 56 h 110"/>
                    <a:gd name="T24" fmla="*/ 51 w 76"/>
                    <a:gd name="T25" fmla="*/ 38 h 110"/>
                    <a:gd name="T26" fmla="*/ 36 w 76"/>
                    <a:gd name="T27" fmla="*/ 20 h 110"/>
                    <a:gd name="T28" fmla="*/ 25 w 76"/>
                    <a:gd name="T29" fmla="*/ 20 h 110"/>
                    <a:gd name="T30" fmla="*/ 25 w 76"/>
                    <a:gd name="T31" fmla="*/ 5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" h="110">
                      <a:moveTo>
                        <a:pt x="38" y="75"/>
                      </a:move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1" y="110"/>
                        <a:pt x="16" y="110"/>
                        <a:pt x="12" y="110"/>
                      </a:cubicBezTo>
                      <a:cubicBezTo>
                        <a:pt x="9" y="110"/>
                        <a:pt x="4" y="110"/>
                        <a:pt x="0" y="10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5" y="1"/>
                        <a:pt x="26" y="0"/>
                        <a:pt x="38" y="0"/>
                      </a:cubicBezTo>
                      <a:cubicBezTo>
                        <a:pt x="60" y="0"/>
                        <a:pt x="76" y="12"/>
                        <a:pt x="76" y="38"/>
                      </a:cubicBezTo>
                      <a:cubicBezTo>
                        <a:pt x="76" y="63"/>
                        <a:pt x="60" y="75"/>
                        <a:pt x="38" y="75"/>
                      </a:cubicBezTo>
                      <a:close/>
                      <a:moveTo>
                        <a:pt x="25" y="56"/>
                      </a:moveTo>
                      <a:cubicBezTo>
                        <a:pt x="30" y="56"/>
                        <a:pt x="34" y="56"/>
                        <a:pt x="36" y="56"/>
                      </a:cubicBezTo>
                      <a:cubicBezTo>
                        <a:pt x="48" y="56"/>
                        <a:pt x="51" y="45"/>
                        <a:pt x="51" y="38"/>
                      </a:cubicBezTo>
                      <a:cubicBezTo>
                        <a:pt x="51" y="30"/>
                        <a:pt x="48" y="20"/>
                        <a:pt x="36" y="20"/>
                      </a:cubicBezTo>
                      <a:cubicBezTo>
                        <a:pt x="32" y="20"/>
                        <a:pt x="29" y="20"/>
                        <a:pt x="25" y="20"/>
                      </a:cubicBezTo>
                      <a:lnTo>
                        <a:pt x="25" y="56"/>
                      </a:lnTo>
                      <a:close/>
                    </a:path>
                  </a:pathLst>
                </a:custGeom>
                <a:solidFill>
                  <a:srgbClr val="FBF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grpSp>
          <p:nvGrpSpPr>
            <p:cNvPr id="30" name="Grupo 29"/>
            <p:cNvGrpSpPr/>
            <p:nvPr/>
          </p:nvGrpSpPr>
          <p:grpSpPr>
            <a:xfrm>
              <a:off x="6600311" y="113065"/>
              <a:ext cx="603489" cy="1001304"/>
              <a:chOff x="3562254" y="2924454"/>
              <a:chExt cx="708025" cy="1174750"/>
            </a:xfrm>
          </p:grpSpPr>
          <p:sp>
            <p:nvSpPr>
              <p:cNvPr id="157" name="Freeform 5"/>
              <p:cNvSpPr>
                <a:spLocks/>
              </p:cNvSpPr>
              <p:nvPr/>
            </p:nvSpPr>
            <p:spPr bwMode="auto">
              <a:xfrm>
                <a:off x="3868642" y="3484842"/>
                <a:ext cx="96838" cy="123825"/>
              </a:xfrm>
              <a:custGeom>
                <a:avLst/>
                <a:gdLst>
                  <a:gd name="T0" fmla="*/ 45 w 61"/>
                  <a:gd name="T1" fmla="*/ 0 h 78"/>
                  <a:gd name="T2" fmla="*/ 11 w 61"/>
                  <a:gd name="T3" fmla="*/ 32 h 78"/>
                  <a:gd name="T4" fmla="*/ 13 w 61"/>
                  <a:gd name="T5" fmla="*/ 78 h 78"/>
                  <a:gd name="T6" fmla="*/ 50 w 61"/>
                  <a:gd name="T7" fmla="*/ 49 h 78"/>
                  <a:gd name="T8" fmla="*/ 45 w 6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8">
                    <a:moveTo>
                      <a:pt x="45" y="0"/>
                    </a:moveTo>
                    <a:cubicBezTo>
                      <a:pt x="45" y="0"/>
                      <a:pt x="20" y="12"/>
                      <a:pt x="11" y="32"/>
                    </a:cubicBezTo>
                    <a:cubicBezTo>
                      <a:pt x="0" y="54"/>
                      <a:pt x="13" y="78"/>
                      <a:pt x="13" y="78"/>
                    </a:cubicBezTo>
                    <a:cubicBezTo>
                      <a:pt x="13" y="78"/>
                      <a:pt x="41" y="69"/>
                      <a:pt x="50" y="49"/>
                    </a:cubicBezTo>
                    <a:cubicBezTo>
                      <a:pt x="61" y="25"/>
                      <a:pt x="45" y="0"/>
                      <a:pt x="45" y="0"/>
                    </a:cubicBezTo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6"/>
              <p:cNvSpPr>
                <a:spLocks/>
              </p:cNvSpPr>
              <p:nvPr/>
            </p:nvSpPr>
            <p:spPr bwMode="auto">
              <a:xfrm>
                <a:off x="3832129" y="3381654"/>
                <a:ext cx="96838" cy="125413"/>
              </a:xfrm>
              <a:custGeom>
                <a:avLst/>
                <a:gdLst>
                  <a:gd name="T0" fmla="*/ 13 w 61"/>
                  <a:gd name="T1" fmla="*/ 78 h 78"/>
                  <a:gd name="T2" fmla="*/ 50 w 61"/>
                  <a:gd name="T3" fmla="*/ 49 h 78"/>
                  <a:gd name="T4" fmla="*/ 44 w 61"/>
                  <a:gd name="T5" fmla="*/ 0 h 78"/>
                  <a:gd name="T6" fmla="*/ 10 w 61"/>
                  <a:gd name="T7" fmla="*/ 31 h 78"/>
                  <a:gd name="T8" fmla="*/ 13 w 6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8">
                    <a:moveTo>
                      <a:pt x="13" y="78"/>
                    </a:moveTo>
                    <a:cubicBezTo>
                      <a:pt x="13" y="78"/>
                      <a:pt x="40" y="69"/>
                      <a:pt x="50" y="49"/>
                    </a:cubicBezTo>
                    <a:cubicBezTo>
                      <a:pt x="61" y="25"/>
                      <a:pt x="44" y="0"/>
                      <a:pt x="44" y="0"/>
                    </a:cubicBezTo>
                    <a:cubicBezTo>
                      <a:pt x="44" y="0"/>
                      <a:pt x="20" y="12"/>
                      <a:pt x="10" y="31"/>
                    </a:cubicBezTo>
                    <a:cubicBezTo>
                      <a:pt x="0" y="54"/>
                      <a:pt x="13" y="78"/>
                      <a:pt x="13" y="78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7"/>
              <p:cNvSpPr>
                <a:spLocks/>
              </p:cNvSpPr>
              <p:nvPr/>
            </p:nvSpPr>
            <p:spPr bwMode="auto">
              <a:xfrm>
                <a:off x="3795617" y="3283229"/>
                <a:ext cx="96838" cy="125413"/>
              </a:xfrm>
              <a:custGeom>
                <a:avLst/>
                <a:gdLst>
                  <a:gd name="T0" fmla="*/ 45 w 61"/>
                  <a:gd name="T1" fmla="*/ 0 h 78"/>
                  <a:gd name="T2" fmla="*/ 11 w 61"/>
                  <a:gd name="T3" fmla="*/ 32 h 78"/>
                  <a:gd name="T4" fmla="*/ 13 w 61"/>
                  <a:gd name="T5" fmla="*/ 78 h 78"/>
                  <a:gd name="T6" fmla="*/ 50 w 61"/>
                  <a:gd name="T7" fmla="*/ 49 h 78"/>
                  <a:gd name="T8" fmla="*/ 45 w 6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8">
                    <a:moveTo>
                      <a:pt x="45" y="0"/>
                    </a:moveTo>
                    <a:cubicBezTo>
                      <a:pt x="45" y="0"/>
                      <a:pt x="20" y="12"/>
                      <a:pt x="11" y="32"/>
                    </a:cubicBezTo>
                    <a:cubicBezTo>
                      <a:pt x="0" y="55"/>
                      <a:pt x="13" y="78"/>
                      <a:pt x="13" y="78"/>
                    </a:cubicBezTo>
                    <a:cubicBezTo>
                      <a:pt x="13" y="78"/>
                      <a:pt x="41" y="69"/>
                      <a:pt x="50" y="49"/>
                    </a:cubicBezTo>
                    <a:cubicBezTo>
                      <a:pt x="61" y="26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8"/>
              <p:cNvSpPr>
                <a:spLocks/>
              </p:cNvSpPr>
              <p:nvPr/>
            </p:nvSpPr>
            <p:spPr bwMode="auto">
              <a:xfrm>
                <a:off x="3746404" y="3545167"/>
                <a:ext cx="117475" cy="90488"/>
              </a:xfrm>
              <a:custGeom>
                <a:avLst/>
                <a:gdLst>
                  <a:gd name="T0" fmla="*/ 0 w 74"/>
                  <a:gd name="T1" fmla="*/ 7 h 57"/>
                  <a:gd name="T2" fmla="*/ 27 w 74"/>
                  <a:gd name="T3" fmla="*/ 47 h 57"/>
                  <a:gd name="T4" fmla="*/ 74 w 74"/>
                  <a:gd name="T5" fmla="*/ 46 h 57"/>
                  <a:gd name="T6" fmla="*/ 46 w 74"/>
                  <a:gd name="T7" fmla="*/ 9 h 57"/>
                  <a:gd name="T8" fmla="*/ 0 w 74"/>
                  <a:gd name="T9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7">
                    <a:moveTo>
                      <a:pt x="0" y="7"/>
                    </a:moveTo>
                    <a:cubicBezTo>
                      <a:pt x="0" y="7"/>
                      <a:pt x="3" y="36"/>
                      <a:pt x="27" y="47"/>
                    </a:cubicBezTo>
                    <a:cubicBezTo>
                      <a:pt x="47" y="57"/>
                      <a:pt x="74" y="46"/>
                      <a:pt x="74" y="46"/>
                    </a:cubicBezTo>
                    <a:cubicBezTo>
                      <a:pt x="74" y="46"/>
                      <a:pt x="68" y="19"/>
                      <a:pt x="46" y="9"/>
                    </a:cubicBezTo>
                    <a:cubicBezTo>
                      <a:pt x="26" y="0"/>
                      <a:pt x="0" y="7"/>
                      <a:pt x="0" y="7"/>
                    </a:cubicBezTo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9"/>
              <p:cNvSpPr>
                <a:spLocks/>
              </p:cNvSpPr>
              <p:nvPr/>
            </p:nvSpPr>
            <p:spPr bwMode="auto">
              <a:xfrm>
                <a:off x="3706717" y="3443567"/>
                <a:ext cx="119063" cy="90488"/>
              </a:xfrm>
              <a:custGeom>
                <a:avLst/>
                <a:gdLst>
                  <a:gd name="T0" fmla="*/ 0 w 74"/>
                  <a:gd name="T1" fmla="*/ 7 h 57"/>
                  <a:gd name="T2" fmla="*/ 27 w 74"/>
                  <a:gd name="T3" fmla="*/ 47 h 57"/>
                  <a:gd name="T4" fmla="*/ 74 w 74"/>
                  <a:gd name="T5" fmla="*/ 46 h 57"/>
                  <a:gd name="T6" fmla="*/ 46 w 74"/>
                  <a:gd name="T7" fmla="*/ 9 h 57"/>
                  <a:gd name="T8" fmla="*/ 0 w 74"/>
                  <a:gd name="T9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7">
                    <a:moveTo>
                      <a:pt x="0" y="7"/>
                    </a:moveTo>
                    <a:cubicBezTo>
                      <a:pt x="0" y="7"/>
                      <a:pt x="4" y="36"/>
                      <a:pt x="27" y="47"/>
                    </a:cubicBezTo>
                    <a:cubicBezTo>
                      <a:pt x="47" y="57"/>
                      <a:pt x="74" y="46"/>
                      <a:pt x="74" y="46"/>
                    </a:cubicBezTo>
                    <a:cubicBezTo>
                      <a:pt x="74" y="46"/>
                      <a:pt x="69" y="19"/>
                      <a:pt x="46" y="9"/>
                    </a:cubicBezTo>
                    <a:cubicBezTo>
                      <a:pt x="26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10"/>
              <p:cNvSpPr>
                <a:spLocks/>
              </p:cNvSpPr>
              <p:nvPr/>
            </p:nvSpPr>
            <p:spPr bwMode="auto">
              <a:xfrm>
                <a:off x="3671792" y="3343554"/>
                <a:ext cx="119063" cy="92075"/>
              </a:xfrm>
              <a:custGeom>
                <a:avLst/>
                <a:gdLst>
                  <a:gd name="T0" fmla="*/ 0 w 74"/>
                  <a:gd name="T1" fmla="*/ 7 h 57"/>
                  <a:gd name="T2" fmla="*/ 27 w 74"/>
                  <a:gd name="T3" fmla="*/ 48 h 57"/>
                  <a:gd name="T4" fmla="*/ 74 w 74"/>
                  <a:gd name="T5" fmla="*/ 47 h 57"/>
                  <a:gd name="T6" fmla="*/ 46 w 74"/>
                  <a:gd name="T7" fmla="*/ 9 h 57"/>
                  <a:gd name="T8" fmla="*/ 0 w 74"/>
                  <a:gd name="T9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7">
                    <a:moveTo>
                      <a:pt x="0" y="7"/>
                    </a:moveTo>
                    <a:cubicBezTo>
                      <a:pt x="0" y="7"/>
                      <a:pt x="3" y="37"/>
                      <a:pt x="27" y="48"/>
                    </a:cubicBezTo>
                    <a:cubicBezTo>
                      <a:pt x="47" y="57"/>
                      <a:pt x="74" y="47"/>
                      <a:pt x="74" y="47"/>
                    </a:cubicBezTo>
                    <a:cubicBezTo>
                      <a:pt x="74" y="47"/>
                      <a:pt x="68" y="20"/>
                      <a:pt x="46" y="9"/>
                    </a:cubicBezTo>
                    <a:cubicBezTo>
                      <a:pt x="26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11"/>
              <p:cNvSpPr>
                <a:spLocks/>
              </p:cNvSpPr>
              <p:nvPr/>
            </p:nvSpPr>
            <p:spPr bwMode="auto">
              <a:xfrm>
                <a:off x="3751167" y="2991129"/>
                <a:ext cx="98425" cy="314325"/>
              </a:xfrm>
              <a:custGeom>
                <a:avLst/>
                <a:gdLst>
                  <a:gd name="T0" fmla="*/ 18 w 62"/>
                  <a:gd name="T1" fmla="*/ 198 h 198"/>
                  <a:gd name="T2" fmla="*/ 55 w 62"/>
                  <a:gd name="T3" fmla="*/ 169 h 198"/>
                  <a:gd name="T4" fmla="*/ 53 w 62"/>
                  <a:gd name="T5" fmla="*/ 128 h 198"/>
                  <a:gd name="T6" fmla="*/ 53 w 62"/>
                  <a:gd name="T7" fmla="*/ 127 h 198"/>
                  <a:gd name="T8" fmla="*/ 7 w 62"/>
                  <a:gd name="T9" fmla="*/ 3 h 198"/>
                  <a:gd name="T10" fmla="*/ 3 w 62"/>
                  <a:gd name="T11" fmla="*/ 0 h 198"/>
                  <a:gd name="T12" fmla="*/ 0 w 62"/>
                  <a:gd name="T13" fmla="*/ 5 h 198"/>
                  <a:gd name="T14" fmla="*/ 44 w 62"/>
                  <a:gd name="T15" fmla="*/ 123 h 198"/>
                  <a:gd name="T16" fmla="*/ 15 w 62"/>
                  <a:gd name="T17" fmla="*/ 152 h 198"/>
                  <a:gd name="T18" fmla="*/ 18 w 62"/>
                  <a:gd name="T1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98">
                    <a:moveTo>
                      <a:pt x="18" y="198"/>
                    </a:moveTo>
                    <a:cubicBezTo>
                      <a:pt x="18" y="198"/>
                      <a:pt x="45" y="189"/>
                      <a:pt x="55" y="169"/>
                    </a:cubicBezTo>
                    <a:cubicBezTo>
                      <a:pt x="62" y="153"/>
                      <a:pt x="57" y="137"/>
                      <a:pt x="53" y="128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36" y="128"/>
                      <a:pt x="22" y="138"/>
                      <a:pt x="15" y="152"/>
                    </a:cubicBezTo>
                    <a:cubicBezTo>
                      <a:pt x="5" y="174"/>
                      <a:pt x="18" y="198"/>
                      <a:pt x="18" y="198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3562254" y="3057804"/>
                <a:ext cx="190500" cy="274638"/>
              </a:xfrm>
              <a:custGeom>
                <a:avLst/>
                <a:gdLst>
                  <a:gd name="T0" fmla="*/ 51 w 119"/>
                  <a:gd name="T1" fmla="*/ 122 h 173"/>
                  <a:gd name="T2" fmla="*/ 8 w 119"/>
                  <a:gd name="T3" fmla="*/ 3 h 173"/>
                  <a:gd name="T4" fmla="*/ 3 w 119"/>
                  <a:gd name="T5" fmla="*/ 1 h 173"/>
                  <a:gd name="T6" fmla="*/ 1 w 119"/>
                  <a:gd name="T7" fmla="*/ 6 h 173"/>
                  <a:gd name="T8" fmla="*/ 46 w 119"/>
                  <a:gd name="T9" fmla="*/ 130 h 173"/>
                  <a:gd name="T10" fmla="*/ 47 w 119"/>
                  <a:gd name="T11" fmla="*/ 131 h 173"/>
                  <a:gd name="T12" fmla="*/ 72 w 119"/>
                  <a:gd name="T13" fmla="*/ 164 h 173"/>
                  <a:gd name="T14" fmla="*/ 119 w 119"/>
                  <a:gd name="T15" fmla="*/ 162 h 173"/>
                  <a:gd name="T16" fmla="*/ 91 w 119"/>
                  <a:gd name="T17" fmla="*/ 125 h 173"/>
                  <a:gd name="T18" fmla="*/ 51 w 119"/>
                  <a:gd name="T19" fmla="*/ 12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73">
                    <a:moveTo>
                      <a:pt x="51" y="12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1" y="2"/>
                      <a:pt x="0" y="4"/>
                      <a:pt x="1" y="6"/>
                    </a:cubicBezTo>
                    <a:cubicBezTo>
                      <a:pt x="46" y="130"/>
                      <a:pt x="46" y="130"/>
                      <a:pt x="46" y="130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50" y="141"/>
                      <a:pt x="56" y="156"/>
                      <a:pt x="72" y="164"/>
                    </a:cubicBezTo>
                    <a:cubicBezTo>
                      <a:pt x="92" y="173"/>
                      <a:pt x="119" y="162"/>
                      <a:pt x="119" y="162"/>
                    </a:cubicBezTo>
                    <a:cubicBezTo>
                      <a:pt x="119" y="162"/>
                      <a:pt x="114" y="136"/>
                      <a:pt x="91" y="125"/>
                    </a:cubicBezTo>
                    <a:cubicBezTo>
                      <a:pt x="77" y="119"/>
                      <a:pt x="60" y="120"/>
                      <a:pt x="51" y="122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13"/>
              <p:cNvSpPr>
                <a:spLocks/>
              </p:cNvSpPr>
              <p:nvPr/>
            </p:nvSpPr>
            <p:spPr bwMode="auto">
              <a:xfrm>
                <a:off x="3616229" y="2924454"/>
                <a:ext cx="142875" cy="306388"/>
              </a:xfrm>
              <a:custGeom>
                <a:avLst/>
                <a:gdLst>
                  <a:gd name="T0" fmla="*/ 49 w 89"/>
                  <a:gd name="T1" fmla="*/ 117 h 192"/>
                  <a:gd name="T2" fmla="*/ 7 w 89"/>
                  <a:gd name="T3" fmla="*/ 3 h 192"/>
                  <a:gd name="T4" fmla="*/ 2 w 89"/>
                  <a:gd name="T5" fmla="*/ 1 h 192"/>
                  <a:gd name="T6" fmla="*/ 0 w 89"/>
                  <a:gd name="T7" fmla="*/ 6 h 192"/>
                  <a:gd name="T8" fmla="*/ 42 w 89"/>
                  <a:gd name="T9" fmla="*/ 119 h 192"/>
                  <a:gd name="T10" fmla="*/ 41 w 89"/>
                  <a:gd name="T11" fmla="*/ 161 h 192"/>
                  <a:gd name="T12" fmla="*/ 76 w 89"/>
                  <a:gd name="T13" fmla="*/ 192 h 192"/>
                  <a:gd name="T14" fmla="*/ 81 w 89"/>
                  <a:gd name="T15" fmla="*/ 146 h 192"/>
                  <a:gd name="T16" fmla="*/ 49 w 89"/>
                  <a:gd name="T17" fmla="*/ 11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92">
                    <a:moveTo>
                      <a:pt x="49" y="117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4" y="0"/>
                      <a:pt x="2" y="1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0" y="126"/>
                      <a:pt x="35" y="145"/>
                      <a:pt x="41" y="161"/>
                    </a:cubicBezTo>
                    <a:cubicBezTo>
                      <a:pt x="50" y="184"/>
                      <a:pt x="76" y="192"/>
                      <a:pt x="76" y="192"/>
                    </a:cubicBezTo>
                    <a:cubicBezTo>
                      <a:pt x="76" y="192"/>
                      <a:pt x="89" y="166"/>
                      <a:pt x="81" y="146"/>
                    </a:cubicBezTo>
                    <a:cubicBezTo>
                      <a:pt x="75" y="128"/>
                      <a:pt x="58" y="120"/>
                      <a:pt x="49" y="117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14"/>
              <p:cNvSpPr>
                <a:spLocks/>
              </p:cNvSpPr>
              <p:nvPr/>
            </p:nvSpPr>
            <p:spPr bwMode="auto">
              <a:xfrm>
                <a:off x="4105179" y="3224492"/>
                <a:ext cx="165100" cy="288925"/>
              </a:xfrm>
              <a:custGeom>
                <a:avLst/>
                <a:gdLst>
                  <a:gd name="T0" fmla="*/ 10 w 103"/>
                  <a:gd name="T1" fmla="*/ 0 h 181"/>
                  <a:gd name="T2" fmla="*/ 0 w 103"/>
                  <a:gd name="T3" fmla="*/ 0 h 181"/>
                  <a:gd name="T4" fmla="*/ 0 w 103"/>
                  <a:gd name="T5" fmla="*/ 30 h 181"/>
                  <a:gd name="T6" fmla="*/ 10 w 103"/>
                  <a:gd name="T7" fmla="*/ 29 h 181"/>
                  <a:gd name="T8" fmla="*/ 55 w 103"/>
                  <a:gd name="T9" fmla="*/ 47 h 181"/>
                  <a:gd name="T10" fmla="*/ 34 w 103"/>
                  <a:gd name="T11" fmla="*/ 167 h 181"/>
                  <a:gd name="T12" fmla="*/ 60 w 103"/>
                  <a:gd name="T13" fmla="*/ 181 h 181"/>
                  <a:gd name="T14" fmla="*/ 78 w 103"/>
                  <a:gd name="T15" fmla="*/ 29 h 181"/>
                  <a:gd name="T16" fmla="*/ 10 w 103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81">
                    <a:moveTo>
                      <a:pt x="10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0"/>
                      <a:pt x="6" y="29"/>
                      <a:pt x="10" y="29"/>
                    </a:cubicBezTo>
                    <a:cubicBezTo>
                      <a:pt x="25" y="29"/>
                      <a:pt x="44" y="32"/>
                      <a:pt x="55" y="47"/>
                    </a:cubicBezTo>
                    <a:cubicBezTo>
                      <a:pt x="67" y="64"/>
                      <a:pt x="52" y="121"/>
                      <a:pt x="34" y="167"/>
                    </a:cubicBezTo>
                    <a:cubicBezTo>
                      <a:pt x="44" y="171"/>
                      <a:pt x="53" y="176"/>
                      <a:pt x="60" y="181"/>
                    </a:cubicBezTo>
                    <a:cubicBezTo>
                      <a:pt x="77" y="140"/>
                      <a:pt x="103" y="62"/>
                      <a:pt x="78" y="29"/>
                    </a:cubicBezTo>
                    <a:cubicBezTo>
                      <a:pt x="60" y="5"/>
                      <a:pt x="31" y="0"/>
                      <a:pt x="10" y="0"/>
                    </a:cubicBezTo>
                  </a:path>
                </a:pathLst>
              </a:custGeom>
              <a:solidFill>
                <a:srgbClr val="D4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15"/>
              <p:cNvSpPr>
                <a:spLocks/>
              </p:cNvSpPr>
              <p:nvPr/>
            </p:nvSpPr>
            <p:spPr bwMode="auto">
              <a:xfrm>
                <a:off x="3938492" y="3103842"/>
                <a:ext cx="44450" cy="265113"/>
              </a:xfrm>
              <a:custGeom>
                <a:avLst/>
                <a:gdLst>
                  <a:gd name="T0" fmla="*/ 26 w 28"/>
                  <a:gd name="T1" fmla="*/ 0 h 167"/>
                  <a:gd name="T2" fmla="*/ 14 w 28"/>
                  <a:gd name="T3" fmla="*/ 0 h 167"/>
                  <a:gd name="T4" fmla="*/ 0 w 28"/>
                  <a:gd name="T5" fmla="*/ 15 h 167"/>
                  <a:gd name="T6" fmla="*/ 12 w 28"/>
                  <a:gd name="T7" fmla="*/ 29 h 167"/>
                  <a:gd name="T8" fmla="*/ 12 w 28"/>
                  <a:gd name="T9" fmla="*/ 167 h 167"/>
                  <a:gd name="T10" fmla="*/ 26 w 28"/>
                  <a:gd name="T11" fmla="*/ 167 h 167"/>
                  <a:gd name="T12" fmla="*/ 26 w 28"/>
                  <a:gd name="T13" fmla="*/ 29 h 167"/>
                  <a:gd name="T14" fmla="*/ 25 w 28"/>
                  <a:gd name="T15" fmla="*/ 28 h 167"/>
                  <a:gd name="T16" fmla="*/ 26 w 28"/>
                  <a:gd name="T17" fmla="*/ 28 h 167"/>
                  <a:gd name="T18" fmla="*/ 26 w 28"/>
                  <a:gd name="T19" fmla="*/ 28 h 167"/>
                  <a:gd name="T20" fmla="*/ 28 w 28"/>
                  <a:gd name="T21" fmla="*/ 28 h 167"/>
                  <a:gd name="T22" fmla="*/ 26 w 28"/>
                  <a:gd name="T2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67">
                    <a:moveTo>
                      <a:pt x="2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22"/>
                      <a:pt x="5" y="28"/>
                      <a:pt x="12" y="29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26" y="167"/>
                      <a:pt x="26" y="167"/>
                      <a:pt x="26" y="16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E2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Rectangle 16"/>
              <p:cNvSpPr>
                <a:spLocks noChangeArrowheads="1"/>
              </p:cNvSpPr>
              <p:nvPr/>
            </p:nvSpPr>
            <p:spPr bwMode="auto">
              <a:xfrm>
                <a:off x="3979767" y="3148292"/>
                <a:ext cx="103188" cy="244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Rectangle 17"/>
              <p:cNvSpPr>
                <a:spLocks noChangeArrowheads="1"/>
              </p:cNvSpPr>
              <p:nvPr/>
            </p:nvSpPr>
            <p:spPr bwMode="auto">
              <a:xfrm>
                <a:off x="3979767" y="3148292"/>
                <a:ext cx="103188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18"/>
              <p:cNvSpPr>
                <a:spLocks/>
              </p:cNvSpPr>
              <p:nvPr/>
            </p:nvSpPr>
            <p:spPr bwMode="auto">
              <a:xfrm>
                <a:off x="3806729" y="3380067"/>
                <a:ext cx="450850" cy="412750"/>
              </a:xfrm>
              <a:custGeom>
                <a:avLst/>
                <a:gdLst>
                  <a:gd name="T0" fmla="*/ 61 w 283"/>
                  <a:gd name="T1" fmla="*/ 259 h 259"/>
                  <a:gd name="T2" fmla="*/ 51 w 283"/>
                  <a:gd name="T3" fmla="*/ 248 h 259"/>
                  <a:gd name="T4" fmla="*/ 57 w 283"/>
                  <a:gd name="T5" fmla="*/ 238 h 259"/>
                  <a:gd name="T6" fmla="*/ 68 w 283"/>
                  <a:gd name="T7" fmla="*/ 233 h 259"/>
                  <a:gd name="T8" fmla="*/ 57 w 283"/>
                  <a:gd name="T9" fmla="*/ 227 h 259"/>
                  <a:gd name="T10" fmla="*/ 0 w 283"/>
                  <a:gd name="T11" fmla="*/ 153 h 259"/>
                  <a:gd name="T12" fmla="*/ 97 w 283"/>
                  <a:gd name="T13" fmla="*/ 65 h 259"/>
                  <a:gd name="T14" fmla="*/ 101 w 283"/>
                  <a:gd name="T15" fmla="*/ 64 h 259"/>
                  <a:gd name="T16" fmla="*/ 101 w 283"/>
                  <a:gd name="T17" fmla="*/ 0 h 259"/>
                  <a:gd name="T18" fmla="*/ 182 w 283"/>
                  <a:gd name="T19" fmla="*/ 0 h 259"/>
                  <a:gd name="T20" fmla="*/ 182 w 283"/>
                  <a:gd name="T21" fmla="*/ 64 h 259"/>
                  <a:gd name="T22" fmla="*/ 187 w 283"/>
                  <a:gd name="T23" fmla="*/ 65 h 259"/>
                  <a:gd name="T24" fmla="*/ 283 w 283"/>
                  <a:gd name="T25" fmla="*/ 153 h 259"/>
                  <a:gd name="T26" fmla="*/ 226 w 283"/>
                  <a:gd name="T27" fmla="*/ 227 h 259"/>
                  <a:gd name="T28" fmla="*/ 215 w 283"/>
                  <a:gd name="T29" fmla="*/ 233 h 259"/>
                  <a:gd name="T30" fmla="*/ 226 w 283"/>
                  <a:gd name="T31" fmla="*/ 238 h 259"/>
                  <a:gd name="T32" fmla="*/ 232 w 283"/>
                  <a:gd name="T33" fmla="*/ 248 h 259"/>
                  <a:gd name="T34" fmla="*/ 222 w 283"/>
                  <a:gd name="T35" fmla="*/ 259 h 259"/>
                  <a:gd name="T36" fmla="*/ 61 w 283"/>
                  <a:gd name="T37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59">
                    <a:moveTo>
                      <a:pt x="61" y="259"/>
                    </a:moveTo>
                    <a:cubicBezTo>
                      <a:pt x="56" y="259"/>
                      <a:pt x="51" y="254"/>
                      <a:pt x="51" y="248"/>
                    </a:cubicBezTo>
                    <a:cubicBezTo>
                      <a:pt x="51" y="244"/>
                      <a:pt x="53" y="240"/>
                      <a:pt x="57" y="238"/>
                    </a:cubicBezTo>
                    <a:cubicBezTo>
                      <a:pt x="68" y="233"/>
                      <a:pt x="68" y="233"/>
                      <a:pt x="68" y="233"/>
                    </a:cubicBezTo>
                    <a:cubicBezTo>
                      <a:pt x="57" y="227"/>
                      <a:pt x="57" y="227"/>
                      <a:pt x="57" y="227"/>
                    </a:cubicBezTo>
                    <a:cubicBezTo>
                      <a:pt x="21" y="210"/>
                      <a:pt x="0" y="182"/>
                      <a:pt x="0" y="153"/>
                    </a:cubicBezTo>
                    <a:cubicBezTo>
                      <a:pt x="0" y="113"/>
                      <a:pt x="39" y="78"/>
                      <a:pt x="97" y="65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244" y="78"/>
                      <a:pt x="283" y="113"/>
                      <a:pt x="283" y="153"/>
                    </a:cubicBezTo>
                    <a:cubicBezTo>
                      <a:pt x="283" y="182"/>
                      <a:pt x="262" y="210"/>
                      <a:pt x="226" y="227"/>
                    </a:cubicBezTo>
                    <a:cubicBezTo>
                      <a:pt x="215" y="233"/>
                      <a:pt x="215" y="233"/>
                      <a:pt x="215" y="233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30" y="240"/>
                      <a:pt x="232" y="244"/>
                      <a:pt x="232" y="248"/>
                    </a:cubicBezTo>
                    <a:cubicBezTo>
                      <a:pt x="232" y="254"/>
                      <a:pt x="228" y="259"/>
                      <a:pt x="222" y="259"/>
                    </a:cubicBezTo>
                    <a:cubicBezTo>
                      <a:pt x="61" y="259"/>
                      <a:pt x="61" y="259"/>
                      <a:pt x="61" y="259"/>
                    </a:cubicBezTo>
                  </a:path>
                </a:pathLst>
              </a:custGeom>
              <a:solidFill>
                <a:srgbClr val="FFD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19"/>
              <p:cNvSpPr>
                <a:spLocks noEditPoints="1"/>
              </p:cNvSpPr>
              <p:nvPr/>
            </p:nvSpPr>
            <p:spPr bwMode="auto">
              <a:xfrm>
                <a:off x="3795617" y="3368954"/>
                <a:ext cx="473075" cy="434975"/>
              </a:xfrm>
              <a:custGeom>
                <a:avLst/>
                <a:gdLst>
                  <a:gd name="T0" fmla="*/ 181 w 297"/>
                  <a:gd name="T1" fmla="*/ 15 h 273"/>
                  <a:gd name="T2" fmla="*/ 181 w 297"/>
                  <a:gd name="T3" fmla="*/ 77 h 273"/>
                  <a:gd name="T4" fmla="*/ 192 w 297"/>
                  <a:gd name="T5" fmla="*/ 79 h 273"/>
                  <a:gd name="T6" fmla="*/ 283 w 297"/>
                  <a:gd name="T7" fmla="*/ 160 h 273"/>
                  <a:gd name="T8" fmla="*/ 230 w 297"/>
                  <a:gd name="T9" fmla="*/ 228 h 273"/>
                  <a:gd name="T10" fmla="*/ 205 w 297"/>
                  <a:gd name="T11" fmla="*/ 240 h 273"/>
                  <a:gd name="T12" fmla="*/ 230 w 297"/>
                  <a:gd name="T13" fmla="*/ 252 h 273"/>
                  <a:gd name="T14" fmla="*/ 232 w 297"/>
                  <a:gd name="T15" fmla="*/ 255 h 273"/>
                  <a:gd name="T16" fmla="*/ 229 w 297"/>
                  <a:gd name="T17" fmla="*/ 258 h 273"/>
                  <a:gd name="T18" fmla="*/ 68 w 297"/>
                  <a:gd name="T19" fmla="*/ 258 h 273"/>
                  <a:gd name="T20" fmla="*/ 65 w 297"/>
                  <a:gd name="T21" fmla="*/ 255 h 273"/>
                  <a:gd name="T22" fmla="*/ 67 w 297"/>
                  <a:gd name="T23" fmla="*/ 252 h 273"/>
                  <a:gd name="T24" fmla="*/ 92 w 297"/>
                  <a:gd name="T25" fmla="*/ 240 h 273"/>
                  <a:gd name="T26" fmla="*/ 67 w 297"/>
                  <a:gd name="T27" fmla="*/ 228 h 273"/>
                  <a:gd name="T28" fmla="*/ 15 w 297"/>
                  <a:gd name="T29" fmla="*/ 160 h 273"/>
                  <a:gd name="T30" fmla="*/ 105 w 297"/>
                  <a:gd name="T31" fmla="*/ 79 h 273"/>
                  <a:gd name="T32" fmla="*/ 116 w 297"/>
                  <a:gd name="T33" fmla="*/ 77 h 273"/>
                  <a:gd name="T34" fmla="*/ 116 w 297"/>
                  <a:gd name="T35" fmla="*/ 15 h 273"/>
                  <a:gd name="T36" fmla="*/ 181 w 297"/>
                  <a:gd name="T37" fmla="*/ 15 h 273"/>
                  <a:gd name="T38" fmla="*/ 196 w 297"/>
                  <a:gd name="T39" fmla="*/ 0 h 273"/>
                  <a:gd name="T40" fmla="*/ 181 w 297"/>
                  <a:gd name="T41" fmla="*/ 0 h 273"/>
                  <a:gd name="T42" fmla="*/ 116 w 297"/>
                  <a:gd name="T43" fmla="*/ 0 h 273"/>
                  <a:gd name="T44" fmla="*/ 101 w 297"/>
                  <a:gd name="T45" fmla="*/ 0 h 273"/>
                  <a:gd name="T46" fmla="*/ 101 w 297"/>
                  <a:gd name="T47" fmla="*/ 15 h 273"/>
                  <a:gd name="T48" fmla="*/ 101 w 297"/>
                  <a:gd name="T49" fmla="*/ 65 h 273"/>
                  <a:gd name="T50" fmla="*/ 0 w 297"/>
                  <a:gd name="T51" fmla="*/ 160 h 273"/>
                  <a:gd name="T52" fmla="*/ 59 w 297"/>
                  <a:gd name="T53" fmla="*/ 240 h 273"/>
                  <a:gd name="T54" fmla="*/ 50 w 297"/>
                  <a:gd name="T55" fmla="*/ 255 h 273"/>
                  <a:gd name="T56" fmla="*/ 68 w 297"/>
                  <a:gd name="T57" fmla="*/ 273 h 273"/>
                  <a:gd name="T58" fmla="*/ 229 w 297"/>
                  <a:gd name="T59" fmla="*/ 273 h 273"/>
                  <a:gd name="T60" fmla="*/ 247 w 297"/>
                  <a:gd name="T61" fmla="*/ 255 h 273"/>
                  <a:gd name="T62" fmla="*/ 239 w 297"/>
                  <a:gd name="T63" fmla="*/ 240 h 273"/>
                  <a:gd name="T64" fmla="*/ 297 w 297"/>
                  <a:gd name="T65" fmla="*/ 160 h 273"/>
                  <a:gd name="T66" fmla="*/ 196 w 297"/>
                  <a:gd name="T67" fmla="*/ 65 h 273"/>
                  <a:gd name="T68" fmla="*/ 196 w 297"/>
                  <a:gd name="T69" fmla="*/ 15 h 273"/>
                  <a:gd name="T70" fmla="*/ 196 w 297"/>
                  <a:gd name="T7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7" h="273">
                    <a:moveTo>
                      <a:pt x="181" y="15"/>
                    </a:moveTo>
                    <a:cubicBezTo>
                      <a:pt x="181" y="77"/>
                      <a:pt x="181" y="77"/>
                      <a:pt x="181" y="77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246" y="91"/>
                      <a:pt x="283" y="124"/>
                      <a:pt x="283" y="160"/>
                    </a:cubicBezTo>
                    <a:cubicBezTo>
                      <a:pt x="283" y="186"/>
                      <a:pt x="263" y="211"/>
                      <a:pt x="230" y="22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1" y="252"/>
                      <a:pt x="232" y="253"/>
                      <a:pt x="232" y="255"/>
                    </a:cubicBezTo>
                    <a:cubicBezTo>
                      <a:pt x="232" y="257"/>
                      <a:pt x="231" y="258"/>
                      <a:pt x="229" y="258"/>
                    </a:cubicBezTo>
                    <a:cubicBezTo>
                      <a:pt x="68" y="258"/>
                      <a:pt x="68" y="258"/>
                      <a:pt x="68" y="258"/>
                    </a:cubicBezTo>
                    <a:cubicBezTo>
                      <a:pt x="67" y="258"/>
                      <a:pt x="65" y="257"/>
                      <a:pt x="65" y="255"/>
                    </a:cubicBezTo>
                    <a:cubicBezTo>
                      <a:pt x="65" y="253"/>
                      <a:pt x="66" y="252"/>
                      <a:pt x="67" y="252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67" y="228"/>
                      <a:pt x="67" y="228"/>
                      <a:pt x="67" y="228"/>
                    </a:cubicBezTo>
                    <a:cubicBezTo>
                      <a:pt x="34" y="211"/>
                      <a:pt x="15" y="186"/>
                      <a:pt x="15" y="160"/>
                    </a:cubicBezTo>
                    <a:cubicBezTo>
                      <a:pt x="15" y="124"/>
                      <a:pt x="51" y="91"/>
                      <a:pt x="105" y="79"/>
                    </a:cubicBezTo>
                    <a:cubicBezTo>
                      <a:pt x="116" y="77"/>
                      <a:pt x="116" y="77"/>
                      <a:pt x="116" y="77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81" y="15"/>
                      <a:pt x="181" y="15"/>
                      <a:pt x="181" y="15"/>
                    </a:cubicBezTo>
                    <a:moveTo>
                      <a:pt x="196" y="0"/>
                    </a:moveTo>
                    <a:cubicBezTo>
                      <a:pt x="181" y="0"/>
                      <a:pt x="181" y="0"/>
                      <a:pt x="18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40" y="79"/>
                      <a:pt x="0" y="117"/>
                      <a:pt x="0" y="160"/>
                    </a:cubicBezTo>
                    <a:cubicBezTo>
                      <a:pt x="0" y="191"/>
                      <a:pt x="22" y="221"/>
                      <a:pt x="59" y="240"/>
                    </a:cubicBezTo>
                    <a:cubicBezTo>
                      <a:pt x="54" y="243"/>
                      <a:pt x="50" y="249"/>
                      <a:pt x="50" y="255"/>
                    </a:cubicBezTo>
                    <a:cubicBezTo>
                      <a:pt x="50" y="265"/>
                      <a:pt x="59" y="273"/>
                      <a:pt x="68" y="273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39" y="273"/>
                      <a:pt x="247" y="265"/>
                      <a:pt x="247" y="255"/>
                    </a:cubicBezTo>
                    <a:cubicBezTo>
                      <a:pt x="247" y="249"/>
                      <a:pt x="244" y="243"/>
                      <a:pt x="239" y="240"/>
                    </a:cubicBezTo>
                    <a:cubicBezTo>
                      <a:pt x="276" y="221"/>
                      <a:pt x="297" y="191"/>
                      <a:pt x="297" y="160"/>
                    </a:cubicBezTo>
                    <a:cubicBezTo>
                      <a:pt x="297" y="117"/>
                      <a:pt x="257" y="79"/>
                      <a:pt x="196" y="6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0"/>
                      <a:pt x="196" y="0"/>
                      <a:pt x="196" y="0"/>
                    </a:cubicBezTo>
                  </a:path>
                </a:pathLst>
              </a:custGeom>
              <a:solidFill>
                <a:srgbClr val="EAA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Rectangle 20"/>
              <p:cNvSpPr>
                <a:spLocks noChangeArrowheads="1"/>
              </p:cNvSpPr>
              <p:nvPr/>
            </p:nvSpPr>
            <p:spPr bwMode="auto">
              <a:xfrm>
                <a:off x="3979767" y="3148292"/>
                <a:ext cx="103188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Rectangle 21"/>
              <p:cNvSpPr>
                <a:spLocks noChangeArrowheads="1"/>
              </p:cNvSpPr>
              <p:nvPr/>
            </p:nvSpPr>
            <p:spPr bwMode="auto">
              <a:xfrm>
                <a:off x="3979767" y="3148292"/>
                <a:ext cx="103188" cy="22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22"/>
              <p:cNvSpPr>
                <a:spLocks/>
              </p:cNvSpPr>
              <p:nvPr/>
            </p:nvSpPr>
            <p:spPr bwMode="auto">
              <a:xfrm>
                <a:off x="3975004" y="3043517"/>
                <a:ext cx="112713" cy="166688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8 w 71"/>
                  <a:gd name="T5" fmla="*/ 105 h 105"/>
                  <a:gd name="T6" fmla="*/ 63 w 71"/>
                  <a:gd name="T7" fmla="*/ 105 h 105"/>
                  <a:gd name="T8" fmla="*/ 71 w 71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8" y="105"/>
                    </a:lnTo>
                    <a:lnTo>
                      <a:pt x="63" y="10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9B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23"/>
              <p:cNvSpPr>
                <a:spLocks/>
              </p:cNvSpPr>
              <p:nvPr/>
            </p:nvSpPr>
            <p:spPr bwMode="auto">
              <a:xfrm>
                <a:off x="3975004" y="3043517"/>
                <a:ext cx="112713" cy="166688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8 w 71"/>
                  <a:gd name="T5" fmla="*/ 105 h 105"/>
                  <a:gd name="T6" fmla="*/ 63 w 71"/>
                  <a:gd name="T7" fmla="*/ 105 h 105"/>
                  <a:gd name="T8" fmla="*/ 71 w 71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8" y="105"/>
                    </a:lnTo>
                    <a:lnTo>
                      <a:pt x="63" y="105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24"/>
              <p:cNvSpPr>
                <a:spLocks/>
              </p:cNvSpPr>
              <p:nvPr/>
            </p:nvSpPr>
            <p:spPr bwMode="auto">
              <a:xfrm>
                <a:off x="4030567" y="3043517"/>
                <a:ext cx="57150" cy="166688"/>
              </a:xfrm>
              <a:custGeom>
                <a:avLst/>
                <a:gdLst>
                  <a:gd name="T0" fmla="*/ 0 w 36"/>
                  <a:gd name="T1" fmla="*/ 105 h 105"/>
                  <a:gd name="T2" fmla="*/ 28 w 36"/>
                  <a:gd name="T3" fmla="*/ 105 h 105"/>
                  <a:gd name="T4" fmla="*/ 36 w 36"/>
                  <a:gd name="T5" fmla="*/ 0 h 105"/>
                  <a:gd name="T6" fmla="*/ 0 w 36"/>
                  <a:gd name="T7" fmla="*/ 0 h 105"/>
                  <a:gd name="T8" fmla="*/ 0 w 36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5">
                    <a:moveTo>
                      <a:pt x="0" y="105"/>
                    </a:moveTo>
                    <a:lnTo>
                      <a:pt x="28" y="105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D8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25"/>
              <p:cNvSpPr>
                <a:spLocks/>
              </p:cNvSpPr>
              <p:nvPr/>
            </p:nvSpPr>
            <p:spPr bwMode="auto">
              <a:xfrm>
                <a:off x="4030567" y="3043517"/>
                <a:ext cx="57150" cy="166688"/>
              </a:xfrm>
              <a:custGeom>
                <a:avLst/>
                <a:gdLst>
                  <a:gd name="T0" fmla="*/ 0 w 36"/>
                  <a:gd name="T1" fmla="*/ 105 h 105"/>
                  <a:gd name="T2" fmla="*/ 28 w 36"/>
                  <a:gd name="T3" fmla="*/ 105 h 105"/>
                  <a:gd name="T4" fmla="*/ 36 w 36"/>
                  <a:gd name="T5" fmla="*/ 0 h 105"/>
                  <a:gd name="T6" fmla="*/ 0 w 36"/>
                  <a:gd name="T7" fmla="*/ 0 h 105"/>
                  <a:gd name="T8" fmla="*/ 0 w 36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5">
                    <a:moveTo>
                      <a:pt x="0" y="105"/>
                    </a:moveTo>
                    <a:lnTo>
                      <a:pt x="28" y="105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26"/>
              <p:cNvSpPr>
                <a:spLocks noEditPoints="1"/>
              </p:cNvSpPr>
              <p:nvPr/>
            </p:nvSpPr>
            <p:spPr bwMode="auto">
              <a:xfrm>
                <a:off x="3889279" y="3103842"/>
                <a:ext cx="238125" cy="647700"/>
              </a:xfrm>
              <a:custGeom>
                <a:avLst/>
                <a:gdLst>
                  <a:gd name="T0" fmla="*/ 0 w 149"/>
                  <a:gd name="T1" fmla="*/ 407 h 407"/>
                  <a:gd name="T2" fmla="*/ 0 w 149"/>
                  <a:gd name="T3" fmla="*/ 407 h 407"/>
                  <a:gd name="T4" fmla="*/ 0 w 149"/>
                  <a:gd name="T5" fmla="*/ 407 h 407"/>
                  <a:gd name="T6" fmla="*/ 0 w 149"/>
                  <a:gd name="T7" fmla="*/ 407 h 407"/>
                  <a:gd name="T8" fmla="*/ 134 w 149"/>
                  <a:gd name="T9" fmla="*/ 0 h 407"/>
                  <a:gd name="T10" fmla="*/ 122 w 149"/>
                  <a:gd name="T11" fmla="*/ 0 h 407"/>
                  <a:gd name="T12" fmla="*/ 122 w 149"/>
                  <a:gd name="T13" fmla="*/ 0 h 407"/>
                  <a:gd name="T14" fmla="*/ 134 w 149"/>
                  <a:gd name="T15" fmla="*/ 0 h 407"/>
                  <a:gd name="T16" fmla="*/ 149 w 149"/>
                  <a:gd name="T17" fmla="*/ 15 h 407"/>
                  <a:gd name="T18" fmla="*/ 149 w 149"/>
                  <a:gd name="T19" fmla="*/ 15 h 407"/>
                  <a:gd name="T20" fmla="*/ 134 w 149"/>
                  <a:gd name="T2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407">
                    <a:moveTo>
                      <a:pt x="0" y="407"/>
                    </a:move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07"/>
                      <a:pt x="0" y="407"/>
                      <a:pt x="0" y="407"/>
                    </a:cubicBezTo>
                    <a:moveTo>
                      <a:pt x="134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42" y="0"/>
                      <a:pt x="149" y="7"/>
                      <a:pt x="149" y="15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9" y="7"/>
                      <a:pt x="142" y="0"/>
                      <a:pt x="134" y="0"/>
                    </a:cubicBezTo>
                  </a:path>
                </a:pathLst>
              </a:custGeom>
              <a:solidFill>
                <a:srgbClr val="F3E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27"/>
              <p:cNvSpPr>
                <a:spLocks noEditPoints="1"/>
              </p:cNvSpPr>
              <p:nvPr/>
            </p:nvSpPr>
            <p:spPr bwMode="auto">
              <a:xfrm>
                <a:off x="4079779" y="3103842"/>
                <a:ext cx="47625" cy="265113"/>
              </a:xfrm>
              <a:custGeom>
                <a:avLst/>
                <a:gdLst>
                  <a:gd name="T0" fmla="*/ 2 w 29"/>
                  <a:gd name="T1" fmla="*/ 93 h 167"/>
                  <a:gd name="T2" fmla="*/ 2 w 29"/>
                  <a:gd name="T3" fmla="*/ 167 h 167"/>
                  <a:gd name="T4" fmla="*/ 16 w 29"/>
                  <a:gd name="T5" fmla="*/ 167 h 167"/>
                  <a:gd name="T6" fmla="*/ 16 w 29"/>
                  <a:gd name="T7" fmla="*/ 106 h 167"/>
                  <a:gd name="T8" fmla="*/ 6 w 29"/>
                  <a:gd name="T9" fmla="*/ 107 h 167"/>
                  <a:gd name="T10" fmla="*/ 2 w 29"/>
                  <a:gd name="T11" fmla="*/ 93 h 167"/>
                  <a:gd name="T12" fmla="*/ 14 w 29"/>
                  <a:gd name="T13" fmla="*/ 0 h 167"/>
                  <a:gd name="T14" fmla="*/ 2 w 29"/>
                  <a:gd name="T15" fmla="*/ 0 h 167"/>
                  <a:gd name="T16" fmla="*/ 0 w 29"/>
                  <a:gd name="T17" fmla="*/ 28 h 167"/>
                  <a:gd name="T18" fmla="*/ 2 w 29"/>
                  <a:gd name="T19" fmla="*/ 28 h 167"/>
                  <a:gd name="T20" fmla="*/ 2 w 29"/>
                  <a:gd name="T21" fmla="*/ 78 h 167"/>
                  <a:gd name="T22" fmla="*/ 16 w 29"/>
                  <a:gd name="T23" fmla="*/ 76 h 167"/>
                  <a:gd name="T24" fmla="*/ 16 w 29"/>
                  <a:gd name="T25" fmla="*/ 29 h 167"/>
                  <a:gd name="T26" fmla="*/ 16 w 29"/>
                  <a:gd name="T27" fmla="*/ 29 h 167"/>
                  <a:gd name="T28" fmla="*/ 29 w 29"/>
                  <a:gd name="T29" fmla="*/ 15 h 167"/>
                  <a:gd name="T30" fmla="*/ 14 w 29"/>
                  <a:gd name="T3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7">
                    <a:moveTo>
                      <a:pt x="2" y="93"/>
                    </a:moveTo>
                    <a:cubicBezTo>
                      <a:pt x="2" y="167"/>
                      <a:pt x="2" y="167"/>
                      <a:pt x="2" y="167"/>
                    </a:cubicBezTo>
                    <a:cubicBezTo>
                      <a:pt x="16" y="167"/>
                      <a:pt x="16" y="167"/>
                      <a:pt x="16" y="167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0" y="106"/>
                      <a:pt x="6" y="107"/>
                      <a:pt x="6" y="107"/>
                    </a:cubicBezTo>
                    <a:cubicBezTo>
                      <a:pt x="2" y="93"/>
                      <a:pt x="2" y="93"/>
                      <a:pt x="2" y="93"/>
                    </a:cubicBezTo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5" y="77"/>
                      <a:pt x="10" y="77"/>
                      <a:pt x="16" y="7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</a:path>
                </a:pathLst>
              </a:custGeom>
              <a:solidFill>
                <a:srgbClr val="D8C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28"/>
              <p:cNvSpPr>
                <a:spLocks/>
              </p:cNvSpPr>
              <p:nvPr/>
            </p:nvSpPr>
            <p:spPr bwMode="auto">
              <a:xfrm>
                <a:off x="4082954" y="3224492"/>
                <a:ext cx="22225" cy="49213"/>
              </a:xfrm>
              <a:custGeom>
                <a:avLst/>
                <a:gdLst>
                  <a:gd name="T0" fmla="*/ 14 w 14"/>
                  <a:gd name="T1" fmla="*/ 0 h 31"/>
                  <a:gd name="T2" fmla="*/ 0 w 14"/>
                  <a:gd name="T3" fmla="*/ 2 h 31"/>
                  <a:gd name="T4" fmla="*/ 0 w 14"/>
                  <a:gd name="T5" fmla="*/ 17 h 31"/>
                  <a:gd name="T6" fmla="*/ 4 w 14"/>
                  <a:gd name="T7" fmla="*/ 31 h 31"/>
                  <a:gd name="T8" fmla="*/ 14 w 14"/>
                  <a:gd name="T9" fmla="*/ 30 h 31"/>
                  <a:gd name="T10" fmla="*/ 14 w 14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4" y="0"/>
                    </a:moveTo>
                    <a:cubicBezTo>
                      <a:pt x="8" y="1"/>
                      <a:pt x="3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8" y="30"/>
                      <a:pt x="14" y="3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3A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29"/>
              <p:cNvSpPr>
                <a:spLocks/>
              </p:cNvSpPr>
              <p:nvPr/>
            </p:nvSpPr>
            <p:spPr bwMode="auto">
              <a:xfrm>
                <a:off x="3925792" y="3392767"/>
                <a:ext cx="320675" cy="387350"/>
              </a:xfrm>
              <a:custGeom>
                <a:avLst/>
                <a:gdLst>
                  <a:gd name="T0" fmla="*/ 99 w 201"/>
                  <a:gd name="T1" fmla="*/ 0 h 243"/>
                  <a:gd name="T2" fmla="*/ 67 w 201"/>
                  <a:gd name="T3" fmla="*/ 0 h 243"/>
                  <a:gd name="T4" fmla="*/ 67 w 201"/>
                  <a:gd name="T5" fmla="*/ 225 h 243"/>
                  <a:gd name="T6" fmla="*/ 10 w 201"/>
                  <a:gd name="T7" fmla="*/ 225 h 243"/>
                  <a:gd name="T8" fmla="*/ 10 w 201"/>
                  <a:gd name="T9" fmla="*/ 225 h 243"/>
                  <a:gd name="T10" fmla="*/ 0 w 201"/>
                  <a:gd name="T11" fmla="*/ 230 h 243"/>
                  <a:gd name="T12" fmla="*/ 65 w 201"/>
                  <a:gd name="T13" fmla="*/ 243 h 243"/>
                  <a:gd name="T14" fmla="*/ 147 w 201"/>
                  <a:gd name="T15" fmla="*/ 243 h 243"/>
                  <a:gd name="T16" fmla="*/ 150 w 201"/>
                  <a:gd name="T17" fmla="*/ 240 h 243"/>
                  <a:gd name="T18" fmla="*/ 148 w 201"/>
                  <a:gd name="T19" fmla="*/ 237 h 243"/>
                  <a:gd name="T20" fmla="*/ 123 w 201"/>
                  <a:gd name="T21" fmla="*/ 225 h 243"/>
                  <a:gd name="T22" fmla="*/ 148 w 201"/>
                  <a:gd name="T23" fmla="*/ 213 h 243"/>
                  <a:gd name="T24" fmla="*/ 201 w 201"/>
                  <a:gd name="T25" fmla="*/ 145 h 243"/>
                  <a:gd name="T26" fmla="*/ 110 w 201"/>
                  <a:gd name="T27" fmla="*/ 64 h 243"/>
                  <a:gd name="T28" fmla="*/ 99 w 201"/>
                  <a:gd name="T29" fmla="*/ 62 h 243"/>
                  <a:gd name="T30" fmla="*/ 99 w 201"/>
                  <a:gd name="T3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1" h="243">
                    <a:moveTo>
                      <a:pt x="99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225"/>
                      <a:pt x="67" y="225"/>
                      <a:pt x="67" y="225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65" y="243"/>
                      <a:pt x="65" y="243"/>
                      <a:pt x="65" y="243"/>
                    </a:cubicBezTo>
                    <a:cubicBezTo>
                      <a:pt x="147" y="243"/>
                      <a:pt x="147" y="243"/>
                      <a:pt x="147" y="243"/>
                    </a:cubicBezTo>
                    <a:cubicBezTo>
                      <a:pt x="149" y="243"/>
                      <a:pt x="150" y="242"/>
                      <a:pt x="150" y="240"/>
                    </a:cubicBezTo>
                    <a:cubicBezTo>
                      <a:pt x="150" y="238"/>
                      <a:pt x="149" y="237"/>
                      <a:pt x="148" y="237"/>
                    </a:cubicBezTo>
                    <a:cubicBezTo>
                      <a:pt x="123" y="225"/>
                      <a:pt x="123" y="225"/>
                      <a:pt x="123" y="225"/>
                    </a:cubicBezTo>
                    <a:cubicBezTo>
                      <a:pt x="148" y="213"/>
                      <a:pt x="148" y="213"/>
                      <a:pt x="148" y="213"/>
                    </a:cubicBezTo>
                    <a:cubicBezTo>
                      <a:pt x="181" y="196"/>
                      <a:pt x="201" y="171"/>
                      <a:pt x="201" y="145"/>
                    </a:cubicBezTo>
                    <a:cubicBezTo>
                      <a:pt x="201" y="109"/>
                      <a:pt x="164" y="76"/>
                      <a:pt x="110" y="64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3B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30"/>
              <p:cNvSpPr>
                <a:spLocks noEditPoints="1"/>
              </p:cNvSpPr>
              <p:nvPr/>
            </p:nvSpPr>
            <p:spPr bwMode="auto">
              <a:xfrm>
                <a:off x="3889279" y="3368954"/>
                <a:ext cx="377825" cy="433388"/>
              </a:xfrm>
              <a:custGeom>
                <a:avLst/>
                <a:gdLst>
                  <a:gd name="T0" fmla="*/ 33 w 237"/>
                  <a:gd name="T1" fmla="*/ 240 h 272"/>
                  <a:gd name="T2" fmla="*/ 0 w 237"/>
                  <a:gd name="T3" fmla="*/ 240 h 272"/>
                  <a:gd name="T4" fmla="*/ 0 w 237"/>
                  <a:gd name="T5" fmla="*/ 240 h 272"/>
                  <a:gd name="T6" fmla="*/ 23 w 237"/>
                  <a:gd name="T7" fmla="*/ 245 h 272"/>
                  <a:gd name="T8" fmla="*/ 33 w 237"/>
                  <a:gd name="T9" fmla="*/ 240 h 272"/>
                  <a:gd name="T10" fmla="*/ 33 w 237"/>
                  <a:gd name="T11" fmla="*/ 240 h 272"/>
                  <a:gd name="T12" fmla="*/ 136 w 237"/>
                  <a:gd name="T13" fmla="*/ 0 h 272"/>
                  <a:gd name="T14" fmla="*/ 136 w 237"/>
                  <a:gd name="T15" fmla="*/ 0 h 272"/>
                  <a:gd name="T16" fmla="*/ 122 w 237"/>
                  <a:gd name="T17" fmla="*/ 0 h 272"/>
                  <a:gd name="T18" fmla="*/ 90 w 237"/>
                  <a:gd name="T19" fmla="*/ 0 h 272"/>
                  <a:gd name="T20" fmla="*/ 90 w 237"/>
                  <a:gd name="T21" fmla="*/ 15 h 272"/>
                  <a:gd name="T22" fmla="*/ 122 w 237"/>
                  <a:gd name="T23" fmla="*/ 15 h 272"/>
                  <a:gd name="T24" fmla="*/ 122 w 237"/>
                  <a:gd name="T25" fmla="*/ 77 h 272"/>
                  <a:gd name="T26" fmla="*/ 133 w 237"/>
                  <a:gd name="T27" fmla="*/ 79 h 272"/>
                  <a:gd name="T28" fmla="*/ 224 w 237"/>
                  <a:gd name="T29" fmla="*/ 160 h 272"/>
                  <a:gd name="T30" fmla="*/ 171 w 237"/>
                  <a:gd name="T31" fmla="*/ 228 h 272"/>
                  <a:gd name="T32" fmla="*/ 146 w 237"/>
                  <a:gd name="T33" fmla="*/ 240 h 272"/>
                  <a:gd name="T34" fmla="*/ 171 w 237"/>
                  <a:gd name="T35" fmla="*/ 252 h 272"/>
                  <a:gd name="T36" fmla="*/ 173 w 237"/>
                  <a:gd name="T37" fmla="*/ 255 h 272"/>
                  <a:gd name="T38" fmla="*/ 170 w 237"/>
                  <a:gd name="T39" fmla="*/ 258 h 272"/>
                  <a:gd name="T40" fmla="*/ 88 w 237"/>
                  <a:gd name="T41" fmla="*/ 258 h 272"/>
                  <a:gd name="T42" fmla="*/ 90 w 237"/>
                  <a:gd name="T43" fmla="*/ 259 h 272"/>
                  <a:gd name="T44" fmla="*/ 90 w 237"/>
                  <a:gd name="T45" fmla="*/ 272 h 272"/>
                  <a:gd name="T46" fmla="*/ 170 w 237"/>
                  <a:gd name="T47" fmla="*/ 272 h 272"/>
                  <a:gd name="T48" fmla="*/ 187 w 237"/>
                  <a:gd name="T49" fmla="*/ 255 h 272"/>
                  <a:gd name="T50" fmla="*/ 177 w 237"/>
                  <a:gd name="T51" fmla="*/ 240 h 272"/>
                  <a:gd name="T52" fmla="*/ 237 w 237"/>
                  <a:gd name="T53" fmla="*/ 160 h 272"/>
                  <a:gd name="T54" fmla="*/ 136 w 237"/>
                  <a:gd name="T55" fmla="*/ 66 h 272"/>
                  <a:gd name="T56" fmla="*/ 136 w 237"/>
                  <a:gd name="T5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7" h="272">
                    <a:moveTo>
                      <a:pt x="33" y="240"/>
                    </a:move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33" y="240"/>
                      <a:pt x="33" y="240"/>
                      <a:pt x="33" y="240"/>
                    </a:cubicBezTo>
                    <a:cubicBezTo>
                      <a:pt x="33" y="240"/>
                      <a:pt x="33" y="240"/>
                      <a:pt x="33" y="240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33" y="79"/>
                      <a:pt x="133" y="79"/>
                      <a:pt x="133" y="79"/>
                    </a:cubicBezTo>
                    <a:cubicBezTo>
                      <a:pt x="187" y="91"/>
                      <a:pt x="224" y="124"/>
                      <a:pt x="224" y="160"/>
                    </a:cubicBezTo>
                    <a:cubicBezTo>
                      <a:pt x="224" y="186"/>
                      <a:pt x="204" y="211"/>
                      <a:pt x="171" y="228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71" y="252"/>
                      <a:pt x="171" y="252"/>
                      <a:pt x="171" y="252"/>
                    </a:cubicBezTo>
                    <a:cubicBezTo>
                      <a:pt x="172" y="252"/>
                      <a:pt x="173" y="253"/>
                      <a:pt x="173" y="255"/>
                    </a:cubicBezTo>
                    <a:cubicBezTo>
                      <a:pt x="173" y="257"/>
                      <a:pt x="172" y="258"/>
                      <a:pt x="170" y="258"/>
                    </a:cubicBezTo>
                    <a:cubicBezTo>
                      <a:pt x="88" y="258"/>
                      <a:pt x="88" y="258"/>
                      <a:pt x="88" y="258"/>
                    </a:cubicBezTo>
                    <a:cubicBezTo>
                      <a:pt x="90" y="259"/>
                      <a:pt x="90" y="259"/>
                      <a:pt x="90" y="259"/>
                    </a:cubicBezTo>
                    <a:cubicBezTo>
                      <a:pt x="90" y="272"/>
                      <a:pt x="90" y="272"/>
                      <a:pt x="90" y="272"/>
                    </a:cubicBezTo>
                    <a:cubicBezTo>
                      <a:pt x="170" y="272"/>
                      <a:pt x="170" y="272"/>
                      <a:pt x="170" y="272"/>
                    </a:cubicBezTo>
                    <a:cubicBezTo>
                      <a:pt x="179" y="272"/>
                      <a:pt x="187" y="264"/>
                      <a:pt x="187" y="255"/>
                    </a:cubicBezTo>
                    <a:cubicBezTo>
                      <a:pt x="187" y="248"/>
                      <a:pt x="183" y="243"/>
                      <a:pt x="177" y="240"/>
                    </a:cubicBezTo>
                    <a:cubicBezTo>
                      <a:pt x="214" y="222"/>
                      <a:pt x="237" y="193"/>
                      <a:pt x="237" y="160"/>
                    </a:cubicBezTo>
                    <a:cubicBezTo>
                      <a:pt x="237" y="116"/>
                      <a:pt x="195" y="79"/>
                      <a:pt x="136" y="66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DF9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31"/>
              <p:cNvSpPr>
                <a:spLocks/>
              </p:cNvSpPr>
              <p:nvPr/>
            </p:nvSpPr>
            <p:spPr bwMode="auto">
              <a:xfrm>
                <a:off x="4032154" y="3148292"/>
                <a:ext cx="50800" cy="220663"/>
              </a:xfrm>
              <a:custGeom>
                <a:avLst/>
                <a:gdLst>
                  <a:gd name="T0" fmla="*/ 30 w 32"/>
                  <a:gd name="T1" fmla="*/ 0 h 139"/>
                  <a:gd name="T2" fmla="*/ 27 w 32"/>
                  <a:gd name="T3" fmla="*/ 39 h 139"/>
                  <a:gd name="T4" fmla="*/ 0 w 32"/>
                  <a:gd name="T5" fmla="*/ 39 h 139"/>
                  <a:gd name="T6" fmla="*/ 0 w 32"/>
                  <a:gd name="T7" fmla="*/ 139 h 139"/>
                  <a:gd name="T8" fmla="*/ 32 w 32"/>
                  <a:gd name="T9" fmla="*/ 139 h 139"/>
                  <a:gd name="T10" fmla="*/ 32 w 32"/>
                  <a:gd name="T11" fmla="*/ 65 h 139"/>
                  <a:gd name="T12" fmla="*/ 32 w 32"/>
                  <a:gd name="T13" fmla="*/ 50 h 139"/>
                  <a:gd name="T14" fmla="*/ 32 w 32"/>
                  <a:gd name="T15" fmla="*/ 0 h 139"/>
                  <a:gd name="T16" fmla="*/ 30 w 32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9">
                    <a:moveTo>
                      <a:pt x="30" y="0"/>
                    </a:moveTo>
                    <a:lnTo>
                      <a:pt x="27" y="39"/>
                    </a:lnTo>
                    <a:lnTo>
                      <a:pt x="0" y="39"/>
                    </a:lnTo>
                    <a:lnTo>
                      <a:pt x="0" y="139"/>
                    </a:lnTo>
                    <a:lnTo>
                      <a:pt x="32" y="139"/>
                    </a:lnTo>
                    <a:lnTo>
                      <a:pt x="32" y="65"/>
                    </a:lnTo>
                    <a:lnTo>
                      <a:pt x="32" y="50"/>
                    </a:lnTo>
                    <a:lnTo>
                      <a:pt x="3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3E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32"/>
              <p:cNvSpPr>
                <a:spLocks/>
              </p:cNvSpPr>
              <p:nvPr/>
            </p:nvSpPr>
            <p:spPr bwMode="auto">
              <a:xfrm>
                <a:off x="4032154" y="3148292"/>
                <a:ext cx="50800" cy="220663"/>
              </a:xfrm>
              <a:custGeom>
                <a:avLst/>
                <a:gdLst>
                  <a:gd name="T0" fmla="*/ 30 w 32"/>
                  <a:gd name="T1" fmla="*/ 0 h 139"/>
                  <a:gd name="T2" fmla="*/ 27 w 32"/>
                  <a:gd name="T3" fmla="*/ 39 h 139"/>
                  <a:gd name="T4" fmla="*/ 0 w 32"/>
                  <a:gd name="T5" fmla="*/ 39 h 139"/>
                  <a:gd name="T6" fmla="*/ 0 w 32"/>
                  <a:gd name="T7" fmla="*/ 139 h 139"/>
                  <a:gd name="T8" fmla="*/ 32 w 32"/>
                  <a:gd name="T9" fmla="*/ 139 h 139"/>
                  <a:gd name="T10" fmla="*/ 32 w 32"/>
                  <a:gd name="T11" fmla="*/ 65 h 139"/>
                  <a:gd name="T12" fmla="*/ 32 w 32"/>
                  <a:gd name="T13" fmla="*/ 50 h 139"/>
                  <a:gd name="T14" fmla="*/ 32 w 32"/>
                  <a:gd name="T15" fmla="*/ 0 h 139"/>
                  <a:gd name="T16" fmla="*/ 30 w 32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9">
                    <a:moveTo>
                      <a:pt x="30" y="0"/>
                    </a:moveTo>
                    <a:lnTo>
                      <a:pt x="27" y="39"/>
                    </a:lnTo>
                    <a:lnTo>
                      <a:pt x="0" y="39"/>
                    </a:lnTo>
                    <a:lnTo>
                      <a:pt x="0" y="139"/>
                    </a:lnTo>
                    <a:lnTo>
                      <a:pt x="32" y="139"/>
                    </a:lnTo>
                    <a:lnTo>
                      <a:pt x="32" y="65"/>
                    </a:lnTo>
                    <a:lnTo>
                      <a:pt x="32" y="50"/>
                    </a:lnTo>
                    <a:lnTo>
                      <a:pt x="32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33"/>
              <p:cNvSpPr>
                <a:spLocks/>
              </p:cNvSpPr>
              <p:nvPr/>
            </p:nvSpPr>
            <p:spPr bwMode="auto">
              <a:xfrm>
                <a:off x="4032154" y="3103842"/>
                <a:ext cx="50800" cy="106363"/>
              </a:xfrm>
              <a:custGeom>
                <a:avLst/>
                <a:gdLst>
                  <a:gd name="T0" fmla="*/ 32 w 32"/>
                  <a:gd name="T1" fmla="*/ 0 h 67"/>
                  <a:gd name="T2" fmla="*/ 32 w 32"/>
                  <a:gd name="T3" fmla="*/ 0 h 67"/>
                  <a:gd name="T4" fmla="*/ 27 w 32"/>
                  <a:gd name="T5" fmla="*/ 67 h 67"/>
                  <a:gd name="T6" fmla="*/ 0 w 32"/>
                  <a:gd name="T7" fmla="*/ 67 h 67"/>
                  <a:gd name="T8" fmla="*/ 27 w 32"/>
                  <a:gd name="T9" fmla="*/ 67 h 67"/>
                  <a:gd name="T10" fmla="*/ 30 w 32"/>
                  <a:gd name="T11" fmla="*/ 28 h 67"/>
                  <a:gd name="T12" fmla="*/ 32 w 32"/>
                  <a:gd name="T13" fmla="*/ 0 h 67"/>
                  <a:gd name="T14" fmla="*/ 32 w 32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7">
                    <a:moveTo>
                      <a:pt x="32" y="0"/>
                    </a:moveTo>
                    <a:lnTo>
                      <a:pt x="32" y="0"/>
                    </a:lnTo>
                    <a:lnTo>
                      <a:pt x="27" y="67"/>
                    </a:lnTo>
                    <a:lnTo>
                      <a:pt x="0" y="67"/>
                    </a:lnTo>
                    <a:lnTo>
                      <a:pt x="27" y="67"/>
                    </a:lnTo>
                    <a:lnTo>
                      <a:pt x="30" y="28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E9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34"/>
              <p:cNvSpPr>
                <a:spLocks/>
              </p:cNvSpPr>
              <p:nvPr/>
            </p:nvSpPr>
            <p:spPr bwMode="auto">
              <a:xfrm>
                <a:off x="4032154" y="3103842"/>
                <a:ext cx="50800" cy="106363"/>
              </a:xfrm>
              <a:custGeom>
                <a:avLst/>
                <a:gdLst>
                  <a:gd name="T0" fmla="*/ 32 w 32"/>
                  <a:gd name="T1" fmla="*/ 0 h 67"/>
                  <a:gd name="T2" fmla="*/ 32 w 32"/>
                  <a:gd name="T3" fmla="*/ 0 h 67"/>
                  <a:gd name="T4" fmla="*/ 27 w 32"/>
                  <a:gd name="T5" fmla="*/ 67 h 67"/>
                  <a:gd name="T6" fmla="*/ 0 w 32"/>
                  <a:gd name="T7" fmla="*/ 67 h 67"/>
                  <a:gd name="T8" fmla="*/ 27 w 32"/>
                  <a:gd name="T9" fmla="*/ 67 h 67"/>
                  <a:gd name="T10" fmla="*/ 30 w 32"/>
                  <a:gd name="T11" fmla="*/ 28 h 67"/>
                  <a:gd name="T12" fmla="*/ 32 w 32"/>
                  <a:gd name="T13" fmla="*/ 0 h 67"/>
                  <a:gd name="T14" fmla="*/ 32 w 32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7">
                    <a:moveTo>
                      <a:pt x="32" y="0"/>
                    </a:moveTo>
                    <a:lnTo>
                      <a:pt x="32" y="0"/>
                    </a:lnTo>
                    <a:lnTo>
                      <a:pt x="27" y="67"/>
                    </a:lnTo>
                    <a:lnTo>
                      <a:pt x="0" y="67"/>
                    </a:lnTo>
                    <a:lnTo>
                      <a:pt x="27" y="67"/>
                    </a:lnTo>
                    <a:lnTo>
                      <a:pt x="30" y="28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35"/>
              <p:cNvSpPr>
                <a:spLocks/>
              </p:cNvSpPr>
              <p:nvPr/>
            </p:nvSpPr>
            <p:spPr bwMode="auto">
              <a:xfrm>
                <a:off x="3978179" y="314829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C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36"/>
              <p:cNvSpPr>
                <a:spLocks/>
              </p:cNvSpPr>
              <p:nvPr/>
            </p:nvSpPr>
            <p:spPr bwMode="auto">
              <a:xfrm>
                <a:off x="3978179" y="314829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37"/>
              <p:cNvSpPr>
                <a:spLocks/>
              </p:cNvSpPr>
              <p:nvPr/>
            </p:nvSpPr>
            <p:spPr bwMode="auto">
              <a:xfrm>
                <a:off x="3979767" y="3148292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1 h 2"/>
                  <a:gd name="T6" fmla="*/ 3 w 3"/>
                  <a:gd name="T7" fmla="*/ 2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E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38"/>
              <p:cNvSpPr>
                <a:spLocks/>
              </p:cNvSpPr>
              <p:nvPr/>
            </p:nvSpPr>
            <p:spPr bwMode="auto">
              <a:xfrm>
                <a:off x="3979767" y="3148292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1 h 2"/>
                  <a:gd name="T6" fmla="*/ 3 w 3"/>
                  <a:gd name="T7" fmla="*/ 2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39"/>
              <p:cNvSpPr>
                <a:spLocks/>
              </p:cNvSpPr>
              <p:nvPr/>
            </p:nvSpPr>
            <p:spPr bwMode="auto">
              <a:xfrm>
                <a:off x="3982942" y="3148292"/>
                <a:ext cx="47625" cy="17463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0 h 11"/>
                  <a:gd name="T4" fmla="*/ 1 w 30"/>
                  <a:gd name="T5" fmla="*/ 2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0" y="1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E9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40"/>
              <p:cNvSpPr>
                <a:spLocks/>
              </p:cNvSpPr>
              <p:nvPr/>
            </p:nvSpPr>
            <p:spPr bwMode="auto">
              <a:xfrm>
                <a:off x="3982942" y="3148292"/>
                <a:ext cx="47625" cy="17463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0 h 11"/>
                  <a:gd name="T4" fmla="*/ 1 w 30"/>
                  <a:gd name="T5" fmla="*/ 2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0" y="1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41"/>
              <p:cNvSpPr>
                <a:spLocks/>
              </p:cNvSpPr>
              <p:nvPr/>
            </p:nvSpPr>
            <p:spPr bwMode="auto">
              <a:xfrm>
                <a:off x="4030567" y="3103842"/>
                <a:ext cx="52388" cy="106363"/>
              </a:xfrm>
              <a:custGeom>
                <a:avLst/>
                <a:gdLst>
                  <a:gd name="T0" fmla="*/ 33 w 33"/>
                  <a:gd name="T1" fmla="*/ 0 h 67"/>
                  <a:gd name="T2" fmla="*/ 19 w 33"/>
                  <a:gd name="T3" fmla="*/ 0 h 67"/>
                  <a:gd name="T4" fmla="*/ 19 w 33"/>
                  <a:gd name="T5" fmla="*/ 28 h 67"/>
                  <a:gd name="T6" fmla="*/ 0 w 33"/>
                  <a:gd name="T7" fmla="*/ 28 h 67"/>
                  <a:gd name="T8" fmla="*/ 0 w 33"/>
                  <a:gd name="T9" fmla="*/ 39 h 67"/>
                  <a:gd name="T10" fmla="*/ 1 w 33"/>
                  <a:gd name="T11" fmla="*/ 39 h 67"/>
                  <a:gd name="T12" fmla="*/ 1 w 33"/>
                  <a:gd name="T13" fmla="*/ 67 h 67"/>
                  <a:gd name="T14" fmla="*/ 28 w 33"/>
                  <a:gd name="T15" fmla="*/ 67 h 67"/>
                  <a:gd name="T16" fmla="*/ 33 w 33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7">
                    <a:moveTo>
                      <a:pt x="33" y="0"/>
                    </a:moveTo>
                    <a:lnTo>
                      <a:pt x="19" y="0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67"/>
                    </a:lnTo>
                    <a:lnTo>
                      <a:pt x="28" y="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E89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42"/>
              <p:cNvSpPr>
                <a:spLocks/>
              </p:cNvSpPr>
              <p:nvPr/>
            </p:nvSpPr>
            <p:spPr bwMode="auto">
              <a:xfrm>
                <a:off x="4030567" y="3103842"/>
                <a:ext cx="52388" cy="106363"/>
              </a:xfrm>
              <a:custGeom>
                <a:avLst/>
                <a:gdLst>
                  <a:gd name="T0" fmla="*/ 33 w 33"/>
                  <a:gd name="T1" fmla="*/ 0 h 67"/>
                  <a:gd name="T2" fmla="*/ 19 w 33"/>
                  <a:gd name="T3" fmla="*/ 0 h 67"/>
                  <a:gd name="T4" fmla="*/ 19 w 33"/>
                  <a:gd name="T5" fmla="*/ 28 h 67"/>
                  <a:gd name="T6" fmla="*/ 0 w 33"/>
                  <a:gd name="T7" fmla="*/ 28 h 67"/>
                  <a:gd name="T8" fmla="*/ 0 w 33"/>
                  <a:gd name="T9" fmla="*/ 39 h 67"/>
                  <a:gd name="T10" fmla="*/ 1 w 33"/>
                  <a:gd name="T11" fmla="*/ 39 h 67"/>
                  <a:gd name="T12" fmla="*/ 1 w 33"/>
                  <a:gd name="T13" fmla="*/ 67 h 67"/>
                  <a:gd name="T14" fmla="*/ 28 w 33"/>
                  <a:gd name="T15" fmla="*/ 67 h 67"/>
                  <a:gd name="T16" fmla="*/ 33 w 33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7">
                    <a:moveTo>
                      <a:pt x="33" y="0"/>
                    </a:moveTo>
                    <a:lnTo>
                      <a:pt x="19" y="0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67"/>
                    </a:lnTo>
                    <a:lnTo>
                      <a:pt x="28" y="67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43"/>
              <p:cNvSpPr>
                <a:spLocks/>
              </p:cNvSpPr>
              <p:nvPr/>
            </p:nvSpPr>
            <p:spPr bwMode="auto">
              <a:xfrm>
                <a:off x="3833717" y="3521354"/>
                <a:ext cx="158750" cy="109538"/>
              </a:xfrm>
              <a:custGeom>
                <a:avLst/>
                <a:gdLst>
                  <a:gd name="T0" fmla="*/ 83 w 100"/>
                  <a:gd name="T1" fmla="*/ 0 h 69"/>
                  <a:gd name="T2" fmla="*/ 81 w 100"/>
                  <a:gd name="T3" fmla="*/ 0 h 69"/>
                  <a:gd name="T4" fmla="*/ 4 w 100"/>
                  <a:gd name="T5" fmla="*/ 52 h 69"/>
                  <a:gd name="T6" fmla="*/ 15 w 100"/>
                  <a:gd name="T7" fmla="*/ 69 h 69"/>
                  <a:gd name="T8" fmla="*/ 23 w 100"/>
                  <a:gd name="T9" fmla="*/ 63 h 69"/>
                  <a:gd name="T10" fmla="*/ 87 w 100"/>
                  <a:gd name="T11" fmla="*/ 22 h 69"/>
                  <a:gd name="T12" fmla="*/ 83 w 100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9">
                    <a:moveTo>
                      <a:pt x="83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52" y="6"/>
                      <a:pt x="17" y="23"/>
                      <a:pt x="4" y="52"/>
                    </a:cubicBezTo>
                    <a:cubicBezTo>
                      <a:pt x="0" y="61"/>
                      <a:pt x="8" y="69"/>
                      <a:pt x="15" y="69"/>
                    </a:cubicBezTo>
                    <a:cubicBezTo>
                      <a:pt x="19" y="69"/>
                      <a:pt x="22" y="67"/>
                      <a:pt x="23" y="63"/>
                    </a:cubicBezTo>
                    <a:cubicBezTo>
                      <a:pt x="34" y="39"/>
                      <a:pt x="63" y="26"/>
                      <a:pt x="87" y="22"/>
                    </a:cubicBezTo>
                    <a:cubicBezTo>
                      <a:pt x="100" y="20"/>
                      <a:pt x="96" y="0"/>
                      <a:pt x="83" y="0"/>
                    </a:cubicBezTo>
                  </a:path>
                </a:pathLst>
              </a:custGeom>
              <a:solidFill>
                <a:srgbClr val="FFF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Oval 482"/>
              <p:cNvSpPr>
                <a:spLocks noChangeArrowheads="1"/>
              </p:cNvSpPr>
              <p:nvPr/>
            </p:nvSpPr>
            <p:spPr bwMode="auto">
              <a:xfrm>
                <a:off x="3624167" y="3675341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483"/>
              <p:cNvSpPr>
                <a:spLocks noEditPoints="1"/>
              </p:cNvSpPr>
              <p:nvPr/>
            </p:nvSpPr>
            <p:spPr bwMode="auto">
              <a:xfrm>
                <a:off x="3611467" y="3661054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523"/>
              <p:cNvSpPr>
                <a:spLocks/>
              </p:cNvSpPr>
              <p:nvPr/>
            </p:nvSpPr>
            <p:spPr bwMode="auto">
              <a:xfrm>
                <a:off x="3697192" y="3795991"/>
                <a:ext cx="111125" cy="163513"/>
              </a:xfrm>
              <a:custGeom>
                <a:avLst/>
                <a:gdLst>
                  <a:gd name="T0" fmla="*/ 69 w 69"/>
                  <a:gd name="T1" fmla="*/ 90 h 102"/>
                  <a:gd name="T2" fmla="*/ 53 w 69"/>
                  <a:gd name="T3" fmla="*/ 102 h 102"/>
                  <a:gd name="T4" fmla="*/ 14 w 69"/>
                  <a:gd name="T5" fmla="*/ 102 h 102"/>
                  <a:gd name="T6" fmla="*/ 0 w 69"/>
                  <a:gd name="T7" fmla="*/ 88 h 102"/>
                  <a:gd name="T8" fmla="*/ 0 w 69"/>
                  <a:gd name="T9" fmla="*/ 1 h 102"/>
                  <a:gd name="T10" fmla="*/ 1 w 69"/>
                  <a:gd name="T11" fmla="*/ 0 h 102"/>
                  <a:gd name="T12" fmla="*/ 65 w 69"/>
                  <a:gd name="T13" fmla="*/ 0 h 102"/>
                  <a:gd name="T14" fmla="*/ 66 w 69"/>
                  <a:gd name="T15" fmla="*/ 9 h 102"/>
                  <a:gd name="T16" fmla="*/ 64 w 69"/>
                  <a:gd name="T17" fmla="*/ 20 h 102"/>
                  <a:gd name="T18" fmla="*/ 34 w 69"/>
                  <a:gd name="T19" fmla="*/ 20 h 102"/>
                  <a:gd name="T20" fmla="*/ 24 w 69"/>
                  <a:gd name="T21" fmla="*/ 20 h 102"/>
                  <a:gd name="T22" fmla="*/ 24 w 69"/>
                  <a:gd name="T23" fmla="*/ 31 h 102"/>
                  <a:gd name="T24" fmla="*/ 24 w 69"/>
                  <a:gd name="T25" fmla="*/ 41 h 102"/>
                  <a:gd name="T26" fmla="*/ 34 w 69"/>
                  <a:gd name="T27" fmla="*/ 41 h 102"/>
                  <a:gd name="T28" fmla="*/ 57 w 69"/>
                  <a:gd name="T29" fmla="*/ 41 h 102"/>
                  <a:gd name="T30" fmla="*/ 58 w 69"/>
                  <a:gd name="T31" fmla="*/ 50 h 102"/>
                  <a:gd name="T32" fmla="*/ 57 w 69"/>
                  <a:gd name="T33" fmla="*/ 60 h 102"/>
                  <a:gd name="T34" fmla="*/ 34 w 69"/>
                  <a:gd name="T35" fmla="*/ 60 h 102"/>
                  <a:gd name="T36" fmla="*/ 24 w 69"/>
                  <a:gd name="T37" fmla="*/ 60 h 102"/>
                  <a:gd name="T38" fmla="*/ 24 w 69"/>
                  <a:gd name="T39" fmla="*/ 71 h 102"/>
                  <a:gd name="T40" fmla="*/ 24 w 69"/>
                  <a:gd name="T41" fmla="*/ 82 h 102"/>
                  <a:gd name="T42" fmla="*/ 24 w 69"/>
                  <a:gd name="T43" fmla="*/ 82 h 102"/>
                  <a:gd name="T44" fmla="*/ 35 w 69"/>
                  <a:gd name="T45" fmla="*/ 82 h 102"/>
                  <a:gd name="T46" fmla="*/ 69 w 69"/>
                  <a:gd name="T47" fmla="*/ 82 h 102"/>
                  <a:gd name="T48" fmla="*/ 69 w 69"/>
                  <a:gd name="T49" fmla="*/ 9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102">
                    <a:moveTo>
                      <a:pt x="69" y="90"/>
                    </a:moveTo>
                    <a:cubicBezTo>
                      <a:pt x="67" y="98"/>
                      <a:pt x="62" y="102"/>
                      <a:pt x="53" y="102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6" y="102"/>
                      <a:pt x="0" y="96"/>
                      <a:pt x="0" y="8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4"/>
                      <a:pt x="66" y="7"/>
                      <a:pt x="66" y="9"/>
                    </a:cubicBezTo>
                    <a:cubicBezTo>
                      <a:pt x="66" y="12"/>
                      <a:pt x="65" y="16"/>
                      <a:pt x="6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4"/>
                      <a:pt x="24" y="27"/>
                      <a:pt x="24" y="3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8" y="41"/>
                      <a:pt x="32" y="41"/>
                      <a:pt x="34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4"/>
                      <a:pt x="58" y="48"/>
                      <a:pt x="58" y="50"/>
                    </a:cubicBezTo>
                    <a:cubicBezTo>
                      <a:pt x="58" y="53"/>
                      <a:pt x="57" y="57"/>
                      <a:pt x="57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5"/>
                      <a:pt x="24" y="78"/>
                      <a:pt x="24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7" y="82"/>
                      <a:pt x="30" y="82"/>
                      <a:pt x="35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4"/>
                      <a:pt x="69" y="87"/>
                      <a:pt x="69" y="90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524"/>
              <p:cNvSpPr>
                <a:spLocks/>
              </p:cNvSpPr>
              <p:nvPr/>
            </p:nvSpPr>
            <p:spPr bwMode="auto">
              <a:xfrm>
                <a:off x="3811492" y="3940454"/>
                <a:ext cx="30163" cy="44450"/>
              </a:xfrm>
              <a:custGeom>
                <a:avLst/>
                <a:gdLst>
                  <a:gd name="T0" fmla="*/ 19 w 19"/>
                  <a:gd name="T1" fmla="*/ 8 h 28"/>
                  <a:gd name="T2" fmla="*/ 4 w 19"/>
                  <a:gd name="T3" fmla="*/ 28 h 28"/>
                  <a:gd name="T4" fmla="*/ 0 w 19"/>
                  <a:gd name="T5" fmla="*/ 22 h 28"/>
                  <a:gd name="T6" fmla="*/ 8 w 19"/>
                  <a:gd name="T7" fmla="*/ 13 h 28"/>
                  <a:gd name="T8" fmla="*/ 5 w 19"/>
                  <a:gd name="T9" fmla="*/ 12 h 28"/>
                  <a:gd name="T10" fmla="*/ 4 w 19"/>
                  <a:gd name="T11" fmla="*/ 7 h 28"/>
                  <a:gd name="T12" fmla="*/ 5 w 19"/>
                  <a:gd name="T13" fmla="*/ 2 h 28"/>
                  <a:gd name="T14" fmla="*/ 11 w 19"/>
                  <a:gd name="T15" fmla="*/ 0 h 28"/>
                  <a:gd name="T16" fmla="*/ 18 w 19"/>
                  <a:gd name="T17" fmla="*/ 2 h 28"/>
                  <a:gd name="T18" fmla="*/ 19 w 19"/>
                  <a:gd name="T1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8">
                    <a:moveTo>
                      <a:pt x="19" y="8"/>
                    </a:moveTo>
                    <a:cubicBezTo>
                      <a:pt x="19" y="16"/>
                      <a:pt x="14" y="25"/>
                      <a:pt x="4" y="28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5" y="20"/>
                      <a:pt x="8" y="17"/>
                      <a:pt x="8" y="13"/>
                    </a:cubicBezTo>
                    <a:cubicBezTo>
                      <a:pt x="7" y="13"/>
                      <a:pt x="6" y="13"/>
                      <a:pt x="5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4" y="5"/>
                      <a:pt x="4" y="3"/>
                      <a:pt x="5" y="2"/>
                    </a:cubicBezTo>
                    <a:cubicBezTo>
                      <a:pt x="6" y="1"/>
                      <a:pt x="9" y="0"/>
                      <a:pt x="11" y="0"/>
                    </a:cubicBezTo>
                    <a:cubicBezTo>
                      <a:pt x="14" y="0"/>
                      <a:pt x="16" y="1"/>
                      <a:pt x="18" y="2"/>
                    </a:cubicBezTo>
                    <a:cubicBezTo>
                      <a:pt x="19" y="4"/>
                      <a:pt x="19" y="6"/>
                      <a:pt x="19" y="8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525"/>
              <p:cNvSpPr>
                <a:spLocks/>
              </p:cNvSpPr>
              <p:nvPr/>
            </p:nvSpPr>
            <p:spPr bwMode="auto">
              <a:xfrm>
                <a:off x="3855942" y="3795991"/>
                <a:ext cx="103188" cy="163513"/>
              </a:xfrm>
              <a:custGeom>
                <a:avLst/>
                <a:gdLst>
                  <a:gd name="T0" fmla="*/ 12 w 65"/>
                  <a:gd name="T1" fmla="*/ 102 h 102"/>
                  <a:gd name="T2" fmla="*/ 0 w 65"/>
                  <a:gd name="T3" fmla="*/ 101 h 102"/>
                  <a:gd name="T4" fmla="*/ 0 w 65"/>
                  <a:gd name="T5" fmla="*/ 1 h 102"/>
                  <a:gd name="T6" fmla="*/ 1 w 65"/>
                  <a:gd name="T7" fmla="*/ 0 h 102"/>
                  <a:gd name="T8" fmla="*/ 65 w 65"/>
                  <a:gd name="T9" fmla="*/ 0 h 102"/>
                  <a:gd name="T10" fmla="*/ 65 w 65"/>
                  <a:gd name="T11" fmla="*/ 9 h 102"/>
                  <a:gd name="T12" fmla="*/ 53 w 65"/>
                  <a:gd name="T13" fmla="*/ 20 h 102"/>
                  <a:gd name="T14" fmla="*/ 34 w 65"/>
                  <a:gd name="T15" fmla="*/ 20 h 102"/>
                  <a:gd name="T16" fmla="*/ 24 w 65"/>
                  <a:gd name="T17" fmla="*/ 20 h 102"/>
                  <a:gd name="T18" fmla="*/ 24 w 65"/>
                  <a:gd name="T19" fmla="*/ 32 h 102"/>
                  <a:gd name="T20" fmla="*/ 24 w 65"/>
                  <a:gd name="T21" fmla="*/ 41 h 102"/>
                  <a:gd name="T22" fmla="*/ 27 w 65"/>
                  <a:gd name="T23" fmla="*/ 41 h 102"/>
                  <a:gd name="T24" fmla="*/ 55 w 65"/>
                  <a:gd name="T25" fmla="*/ 41 h 102"/>
                  <a:gd name="T26" fmla="*/ 57 w 65"/>
                  <a:gd name="T27" fmla="*/ 51 h 102"/>
                  <a:gd name="T28" fmla="*/ 55 w 65"/>
                  <a:gd name="T29" fmla="*/ 61 h 102"/>
                  <a:gd name="T30" fmla="*/ 27 w 65"/>
                  <a:gd name="T31" fmla="*/ 61 h 102"/>
                  <a:gd name="T32" fmla="*/ 24 w 65"/>
                  <a:gd name="T33" fmla="*/ 61 h 102"/>
                  <a:gd name="T34" fmla="*/ 24 w 65"/>
                  <a:gd name="T35" fmla="*/ 101 h 102"/>
                  <a:gd name="T36" fmla="*/ 12 w 65"/>
                  <a:gd name="T3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102">
                    <a:moveTo>
                      <a:pt x="12" y="102"/>
                    </a:moveTo>
                    <a:cubicBezTo>
                      <a:pt x="9" y="102"/>
                      <a:pt x="4" y="102"/>
                      <a:pt x="0" y="10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3"/>
                      <a:pt x="65" y="6"/>
                      <a:pt x="65" y="9"/>
                    </a:cubicBezTo>
                    <a:cubicBezTo>
                      <a:pt x="65" y="17"/>
                      <a:pt x="61" y="20"/>
                      <a:pt x="53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4"/>
                      <a:pt x="24" y="28"/>
                      <a:pt x="24" y="3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6" y="44"/>
                      <a:pt x="57" y="48"/>
                      <a:pt x="57" y="51"/>
                    </a:cubicBezTo>
                    <a:cubicBezTo>
                      <a:pt x="57" y="54"/>
                      <a:pt x="56" y="58"/>
                      <a:pt x="55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0" y="102"/>
                      <a:pt x="15" y="102"/>
                      <a:pt x="12" y="102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5794710" y="475483"/>
              <a:ext cx="676558" cy="713091"/>
              <a:chOff x="6137179" y="3262591"/>
              <a:chExt cx="793751" cy="836613"/>
            </a:xfrm>
          </p:grpSpPr>
          <p:sp>
            <p:nvSpPr>
              <p:cNvPr id="147" name="Freeform 242"/>
              <p:cNvSpPr>
                <a:spLocks/>
              </p:cNvSpPr>
              <p:nvPr/>
            </p:nvSpPr>
            <p:spPr bwMode="auto">
              <a:xfrm>
                <a:off x="6241955" y="3262591"/>
                <a:ext cx="485775" cy="455613"/>
              </a:xfrm>
              <a:custGeom>
                <a:avLst/>
                <a:gdLst>
                  <a:gd name="T0" fmla="*/ 305 w 305"/>
                  <a:gd name="T1" fmla="*/ 128 h 286"/>
                  <a:gd name="T2" fmla="*/ 150 w 305"/>
                  <a:gd name="T3" fmla="*/ 286 h 286"/>
                  <a:gd name="T4" fmla="*/ 0 w 305"/>
                  <a:gd name="T5" fmla="*/ 128 h 286"/>
                  <a:gd name="T6" fmla="*/ 89 w 305"/>
                  <a:gd name="T7" fmla="*/ 2 h 286"/>
                  <a:gd name="T8" fmla="*/ 150 w 305"/>
                  <a:gd name="T9" fmla="*/ 19 h 286"/>
                  <a:gd name="T10" fmla="*/ 206 w 305"/>
                  <a:gd name="T11" fmla="*/ 2 h 286"/>
                  <a:gd name="T12" fmla="*/ 305 w 305"/>
                  <a:gd name="T13" fmla="*/ 12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86">
                    <a:moveTo>
                      <a:pt x="305" y="128"/>
                    </a:moveTo>
                    <a:cubicBezTo>
                      <a:pt x="305" y="215"/>
                      <a:pt x="230" y="286"/>
                      <a:pt x="150" y="286"/>
                    </a:cubicBezTo>
                    <a:cubicBezTo>
                      <a:pt x="70" y="286"/>
                      <a:pt x="0" y="215"/>
                      <a:pt x="0" y="128"/>
                    </a:cubicBezTo>
                    <a:cubicBezTo>
                      <a:pt x="0" y="30"/>
                      <a:pt x="49" y="3"/>
                      <a:pt x="89" y="2"/>
                    </a:cubicBezTo>
                    <a:cubicBezTo>
                      <a:pt x="116" y="2"/>
                      <a:pt x="133" y="19"/>
                      <a:pt x="150" y="19"/>
                    </a:cubicBezTo>
                    <a:cubicBezTo>
                      <a:pt x="165" y="19"/>
                      <a:pt x="180" y="4"/>
                      <a:pt x="206" y="2"/>
                    </a:cubicBezTo>
                    <a:cubicBezTo>
                      <a:pt x="249" y="0"/>
                      <a:pt x="305" y="23"/>
                      <a:pt x="305" y="128"/>
                    </a:cubicBezTo>
                  </a:path>
                </a:pathLst>
              </a:custGeom>
              <a:solidFill>
                <a:srgbClr val="FF8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243"/>
              <p:cNvSpPr>
                <a:spLocks noEditPoints="1"/>
              </p:cNvSpPr>
              <p:nvPr/>
            </p:nvSpPr>
            <p:spPr bwMode="auto">
              <a:xfrm>
                <a:off x="6462617" y="3435629"/>
                <a:ext cx="265113" cy="282575"/>
              </a:xfrm>
              <a:custGeom>
                <a:avLst/>
                <a:gdLst>
                  <a:gd name="T0" fmla="*/ 10 w 166"/>
                  <a:gd name="T1" fmla="*/ 178 h 178"/>
                  <a:gd name="T2" fmla="*/ 10 w 166"/>
                  <a:gd name="T3" fmla="*/ 178 h 178"/>
                  <a:gd name="T4" fmla="*/ 9 w 166"/>
                  <a:gd name="T5" fmla="*/ 178 h 178"/>
                  <a:gd name="T6" fmla="*/ 9 w 166"/>
                  <a:gd name="T7" fmla="*/ 178 h 178"/>
                  <a:gd name="T8" fmla="*/ 9 w 166"/>
                  <a:gd name="T9" fmla="*/ 178 h 178"/>
                  <a:gd name="T10" fmla="*/ 8 w 166"/>
                  <a:gd name="T11" fmla="*/ 178 h 178"/>
                  <a:gd name="T12" fmla="*/ 7 w 166"/>
                  <a:gd name="T13" fmla="*/ 177 h 178"/>
                  <a:gd name="T14" fmla="*/ 7 w 166"/>
                  <a:gd name="T15" fmla="*/ 177 h 178"/>
                  <a:gd name="T16" fmla="*/ 6 w 166"/>
                  <a:gd name="T17" fmla="*/ 177 h 178"/>
                  <a:gd name="T18" fmla="*/ 6 w 166"/>
                  <a:gd name="T19" fmla="*/ 177 h 178"/>
                  <a:gd name="T20" fmla="*/ 5 w 166"/>
                  <a:gd name="T21" fmla="*/ 177 h 178"/>
                  <a:gd name="T22" fmla="*/ 5 w 166"/>
                  <a:gd name="T23" fmla="*/ 177 h 178"/>
                  <a:gd name="T24" fmla="*/ 4 w 166"/>
                  <a:gd name="T25" fmla="*/ 177 h 178"/>
                  <a:gd name="T26" fmla="*/ 4 w 166"/>
                  <a:gd name="T27" fmla="*/ 177 h 178"/>
                  <a:gd name="T28" fmla="*/ 3 w 166"/>
                  <a:gd name="T29" fmla="*/ 177 h 178"/>
                  <a:gd name="T30" fmla="*/ 3 w 166"/>
                  <a:gd name="T31" fmla="*/ 177 h 178"/>
                  <a:gd name="T32" fmla="*/ 3 w 166"/>
                  <a:gd name="T33" fmla="*/ 177 h 178"/>
                  <a:gd name="T34" fmla="*/ 2 w 166"/>
                  <a:gd name="T35" fmla="*/ 177 h 178"/>
                  <a:gd name="T36" fmla="*/ 1 w 166"/>
                  <a:gd name="T37" fmla="*/ 177 h 178"/>
                  <a:gd name="T38" fmla="*/ 1 w 166"/>
                  <a:gd name="T39" fmla="*/ 177 h 178"/>
                  <a:gd name="T40" fmla="*/ 0 w 166"/>
                  <a:gd name="T41" fmla="*/ 177 h 178"/>
                  <a:gd name="T42" fmla="*/ 166 w 166"/>
                  <a:gd name="T43" fmla="*/ 20 h 178"/>
                  <a:gd name="T44" fmla="*/ 166 w 166"/>
                  <a:gd name="T45" fmla="*/ 20 h 178"/>
                  <a:gd name="T46" fmla="*/ 166 w 166"/>
                  <a:gd name="T47" fmla="*/ 19 h 178"/>
                  <a:gd name="T48" fmla="*/ 166 w 166"/>
                  <a:gd name="T49" fmla="*/ 19 h 178"/>
                  <a:gd name="T50" fmla="*/ 166 w 166"/>
                  <a:gd name="T51" fmla="*/ 18 h 178"/>
                  <a:gd name="T52" fmla="*/ 166 w 166"/>
                  <a:gd name="T53" fmla="*/ 17 h 178"/>
                  <a:gd name="T54" fmla="*/ 166 w 166"/>
                  <a:gd name="T55" fmla="*/ 17 h 178"/>
                  <a:gd name="T56" fmla="*/ 166 w 166"/>
                  <a:gd name="T57" fmla="*/ 16 h 178"/>
                  <a:gd name="T58" fmla="*/ 166 w 166"/>
                  <a:gd name="T59" fmla="*/ 16 h 178"/>
                  <a:gd name="T60" fmla="*/ 166 w 166"/>
                  <a:gd name="T61" fmla="*/ 15 h 178"/>
                  <a:gd name="T62" fmla="*/ 166 w 166"/>
                  <a:gd name="T63" fmla="*/ 15 h 178"/>
                  <a:gd name="T64" fmla="*/ 166 w 166"/>
                  <a:gd name="T65" fmla="*/ 14 h 178"/>
                  <a:gd name="T66" fmla="*/ 166 w 166"/>
                  <a:gd name="T67" fmla="*/ 13 h 178"/>
                  <a:gd name="T68" fmla="*/ 166 w 166"/>
                  <a:gd name="T69" fmla="*/ 13 h 178"/>
                  <a:gd name="T70" fmla="*/ 166 w 166"/>
                  <a:gd name="T71" fmla="*/ 12 h 178"/>
                  <a:gd name="T72" fmla="*/ 166 w 166"/>
                  <a:gd name="T73" fmla="*/ 12 h 178"/>
                  <a:gd name="T74" fmla="*/ 165 w 166"/>
                  <a:gd name="T75" fmla="*/ 11 h 178"/>
                  <a:gd name="T76" fmla="*/ 165 w 166"/>
                  <a:gd name="T77" fmla="*/ 11 h 178"/>
                  <a:gd name="T78" fmla="*/ 165 w 166"/>
                  <a:gd name="T79" fmla="*/ 10 h 178"/>
                  <a:gd name="T80" fmla="*/ 165 w 166"/>
                  <a:gd name="T81" fmla="*/ 10 h 178"/>
                  <a:gd name="T82" fmla="*/ 165 w 166"/>
                  <a:gd name="T83" fmla="*/ 9 h 178"/>
                  <a:gd name="T84" fmla="*/ 165 w 166"/>
                  <a:gd name="T85" fmla="*/ 8 h 178"/>
                  <a:gd name="T86" fmla="*/ 165 w 166"/>
                  <a:gd name="T87" fmla="*/ 7 h 178"/>
                  <a:gd name="T88" fmla="*/ 165 w 166"/>
                  <a:gd name="T89" fmla="*/ 7 h 178"/>
                  <a:gd name="T90" fmla="*/ 165 w 166"/>
                  <a:gd name="T91" fmla="*/ 6 h 178"/>
                  <a:gd name="T92" fmla="*/ 165 w 166"/>
                  <a:gd name="T93" fmla="*/ 6 h 178"/>
                  <a:gd name="T94" fmla="*/ 165 w 166"/>
                  <a:gd name="T95" fmla="*/ 5 h 178"/>
                  <a:gd name="T96" fmla="*/ 165 w 166"/>
                  <a:gd name="T97" fmla="*/ 5 h 178"/>
                  <a:gd name="T98" fmla="*/ 165 w 166"/>
                  <a:gd name="T99" fmla="*/ 2 h 178"/>
                  <a:gd name="T100" fmla="*/ 165 w 166"/>
                  <a:gd name="T101" fmla="*/ 1 h 178"/>
                  <a:gd name="T102" fmla="*/ 165 w 166"/>
                  <a:gd name="T103" fmla="*/ 1 h 178"/>
                  <a:gd name="T104" fmla="*/ 165 w 166"/>
                  <a:gd name="T10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" h="178">
                    <a:moveTo>
                      <a:pt x="10" y="178"/>
                    </a:moveTo>
                    <a:cubicBezTo>
                      <a:pt x="10" y="178"/>
                      <a:pt x="11" y="178"/>
                      <a:pt x="11" y="178"/>
                    </a:cubicBezTo>
                    <a:cubicBezTo>
                      <a:pt x="11" y="178"/>
                      <a:pt x="10" y="178"/>
                      <a:pt x="10" y="178"/>
                    </a:cubicBezTo>
                    <a:moveTo>
                      <a:pt x="10" y="178"/>
                    </a:moveTo>
                    <a:cubicBezTo>
                      <a:pt x="10" y="178"/>
                      <a:pt x="10" y="178"/>
                      <a:pt x="10" y="178"/>
                    </a:cubicBezTo>
                    <a:cubicBezTo>
                      <a:pt x="10" y="178"/>
                      <a:pt x="10" y="178"/>
                      <a:pt x="10" y="178"/>
                    </a:cubicBezTo>
                    <a:moveTo>
                      <a:pt x="9" y="178"/>
                    </a:moveTo>
                    <a:cubicBezTo>
                      <a:pt x="10" y="178"/>
                      <a:pt x="10" y="178"/>
                      <a:pt x="10" y="178"/>
                    </a:cubicBezTo>
                    <a:cubicBezTo>
                      <a:pt x="10" y="178"/>
                      <a:pt x="10" y="178"/>
                      <a:pt x="9" y="178"/>
                    </a:cubicBezTo>
                    <a:moveTo>
                      <a:pt x="9" y="178"/>
                    </a:moveTo>
                    <a:cubicBezTo>
                      <a:pt x="9" y="178"/>
                      <a:pt x="9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9" y="178"/>
                    </a:moveTo>
                    <a:cubicBezTo>
                      <a:pt x="9" y="178"/>
                      <a:pt x="9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8" y="178"/>
                    </a:moveTo>
                    <a:cubicBezTo>
                      <a:pt x="8" y="178"/>
                      <a:pt x="8" y="178"/>
                      <a:pt x="8" y="178"/>
                    </a:cubicBezTo>
                    <a:cubicBezTo>
                      <a:pt x="8" y="178"/>
                      <a:pt x="8" y="178"/>
                      <a:pt x="8" y="178"/>
                    </a:cubicBezTo>
                    <a:moveTo>
                      <a:pt x="7" y="177"/>
                    </a:moveTo>
                    <a:cubicBezTo>
                      <a:pt x="7" y="177"/>
                      <a:pt x="7" y="177"/>
                      <a:pt x="7" y="178"/>
                    </a:cubicBezTo>
                    <a:cubicBezTo>
                      <a:pt x="7" y="177"/>
                      <a:pt x="7" y="177"/>
                      <a:pt x="7" y="177"/>
                    </a:cubicBezTo>
                    <a:moveTo>
                      <a:pt x="7" y="177"/>
                    </a:moveTo>
                    <a:cubicBezTo>
                      <a:pt x="7" y="177"/>
                      <a:pt x="7" y="177"/>
                      <a:pt x="7" y="177"/>
                    </a:cubicBezTo>
                    <a:cubicBezTo>
                      <a:pt x="7" y="177"/>
                      <a:pt x="7" y="177"/>
                      <a:pt x="7" y="177"/>
                    </a:cubicBezTo>
                    <a:moveTo>
                      <a:pt x="6" y="177"/>
                    </a:move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moveTo>
                      <a:pt x="6" y="177"/>
                    </a:move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moveTo>
                      <a:pt x="5" y="177"/>
                    </a:moveTo>
                    <a:cubicBezTo>
                      <a:pt x="5" y="177"/>
                      <a:pt x="5" y="177"/>
                      <a:pt x="6" y="177"/>
                    </a:cubicBezTo>
                    <a:cubicBezTo>
                      <a:pt x="5" y="177"/>
                      <a:pt x="5" y="177"/>
                      <a:pt x="5" y="177"/>
                    </a:cubicBezTo>
                    <a:moveTo>
                      <a:pt x="5" y="177"/>
                    </a:move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moveTo>
                      <a:pt x="4" y="177"/>
                    </a:move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moveTo>
                      <a:pt x="4" y="177"/>
                    </a:move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moveTo>
                      <a:pt x="3" y="177"/>
                    </a:move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3" y="177"/>
                    </a:cubicBezTo>
                    <a:moveTo>
                      <a:pt x="3" y="177"/>
                    </a:moveTo>
                    <a:cubicBezTo>
                      <a:pt x="3" y="177"/>
                      <a:pt x="3" y="177"/>
                      <a:pt x="3" y="177"/>
                    </a:cubicBezTo>
                    <a:cubicBezTo>
                      <a:pt x="3" y="177"/>
                      <a:pt x="3" y="177"/>
                      <a:pt x="3" y="177"/>
                    </a:cubicBezTo>
                    <a:moveTo>
                      <a:pt x="3" y="177"/>
                    </a:moveTo>
                    <a:cubicBezTo>
                      <a:pt x="3" y="177"/>
                      <a:pt x="3" y="177"/>
                      <a:pt x="3" y="177"/>
                    </a:cubicBezTo>
                    <a:cubicBezTo>
                      <a:pt x="3" y="177"/>
                      <a:pt x="3" y="177"/>
                      <a:pt x="3" y="177"/>
                    </a:cubicBezTo>
                    <a:moveTo>
                      <a:pt x="2" y="177"/>
                    </a:moveTo>
                    <a:cubicBezTo>
                      <a:pt x="2" y="177"/>
                      <a:pt x="2" y="177"/>
                      <a:pt x="2" y="177"/>
                    </a:cubicBezTo>
                    <a:cubicBezTo>
                      <a:pt x="2" y="177"/>
                      <a:pt x="2" y="177"/>
                      <a:pt x="2" y="177"/>
                    </a:cubicBezTo>
                    <a:moveTo>
                      <a:pt x="1" y="177"/>
                    </a:move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moveTo>
                      <a:pt x="1" y="177"/>
                    </a:move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moveTo>
                      <a:pt x="0" y="177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77"/>
                      <a:pt x="0" y="177"/>
                      <a:pt x="0" y="177"/>
                    </a:cubicBezTo>
                    <a:moveTo>
                      <a:pt x="166" y="20"/>
                    </a:moveTo>
                    <a:cubicBezTo>
                      <a:pt x="166" y="20"/>
                      <a:pt x="166" y="20"/>
                      <a:pt x="166" y="20"/>
                    </a:cubicBezTo>
                    <a:cubicBezTo>
                      <a:pt x="166" y="20"/>
                      <a:pt x="166" y="20"/>
                      <a:pt x="166" y="20"/>
                    </a:cubicBezTo>
                    <a:cubicBezTo>
                      <a:pt x="166" y="20"/>
                      <a:pt x="166" y="20"/>
                      <a:pt x="166" y="20"/>
                    </a:cubicBezTo>
                    <a:moveTo>
                      <a:pt x="166" y="19"/>
                    </a:moveTo>
                    <a:cubicBezTo>
                      <a:pt x="166" y="19"/>
                      <a:pt x="166" y="20"/>
                      <a:pt x="166" y="20"/>
                    </a:cubicBezTo>
                    <a:cubicBezTo>
                      <a:pt x="166" y="20"/>
                      <a:pt x="166" y="19"/>
                      <a:pt x="166" y="19"/>
                    </a:cubicBezTo>
                    <a:moveTo>
                      <a:pt x="166" y="19"/>
                    </a:moveTo>
                    <a:cubicBezTo>
                      <a:pt x="166" y="19"/>
                      <a:pt x="166" y="19"/>
                      <a:pt x="166" y="19"/>
                    </a:cubicBezTo>
                    <a:cubicBezTo>
                      <a:pt x="166" y="19"/>
                      <a:pt x="166" y="19"/>
                      <a:pt x="166" y="19"/>
                    </a:cubicBezTo>
                    <a:moveTo>
                      <a:pt x="166" y="18"/>
                    </a:moveTo>
                    <a:cubicBezTo>
                      <a:pt x="166" y="18"/>
                      <a:pt x="166" y="18"/>
                      <a:pt x="166" y="19"/>
                    </a:cubicBezTo>
                    <a:cubicBezTo>
                      <a:pt x="166" y="18"/>
                      <a:pt x="166" y="18"/>
                      <a:pt x="166" y="18"/>
                    </a:cubicBezTo>
                    <a:moveTo>
                      <a:pt x="166" y="18"/>
                    </a:moveTo>
                    <a:cubicBezTo>
                      <a:pt x="166" y="18"/>
                      <a:pt x="166" y="18"/>
                      <a:pt x="166" y="18"/>
                    </a:cubicBezTo>
                    <a:cubicBezTo>
                      <a:pt x="166" y="18"/>
                      <a:pt x="166" y="18"/>
                      <a:pt x="166" y="18"/>
                    </a:cubicBezTo>
                    <a:moveTo>
                      <a:pt x="166" y="17"/>
                    </a:moveTo>
                    <a:cubicBezTo>
                      <a:pt x="166" y="17"/>
                      <a:pt x="166" y="17"/>
                      <a:pt x="166" y="17"/>
                    </a:cubicBezTo>
                    <a:cubicBezTo>
                      <a:pt x="166" y="17"/>
                      <a:pt x="166" y="17"/>
                      <a:pt x="166" y="17"/>
                    </a:cubicBezTo>
                    <a:moveTo>
                      <a:pt x="166" y="17"/>
                    </a:moveTo>
                    <a:cubicBezTo>
                      <a:pt x="166" y="17"/>
                      <a:pt x="166" y="17"/>
                      <a:pt x="166" y="17"/>
                    </a:cubicBezTo>
                    <a:cubicBezTo>
                      <a:pt x="166" y="17"/>
                      <a:pt x="166" y="17"/>
                      <a:pt x="166" y="17"/>
                    </a:cubicBezTo>
                    <a:moveTo>
                      <a:pt x="166" y="16"/>
                    </a:move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6"/>
                      <a:pt x="166" y="16"/>
                      <a:pt x="166" y="16"/>
                    </a:cubicBezTo>
                    <a:moveTo>
                      <a:pt x="166" y="15"/>
                    </a:move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6"/>
                      <a:pt x="166" y="16"/>
                      <a:pt x="166" y="15"/>
                    </a:cubicBezTo>
                    <a:moveTo>
                      <a:pt x="166" y="15"/>
                    </a:moveTo>
                    <a:cubicBezTo>
                      <a:pt x="166" y="15"/>
                      <a:pt x="166" y="15"/>
                      <a:pt x="166" y="15"/>
                    </a:cubicBezTo>
                    <a:cubicBezTo>
                      <a:pt x="166" y="15"/>
                      <a:pt x="166" y="15"/>
                      <a:pt x="166" y="15"/>
                    </a:cubicBezTo>
                    <a:moveTo>
                      <a:pt x="166" y="14"/>
                    </a:moveTo>
                    <a:cubicBezTo>
                      <a:pt x="166" y="14"/>
                      <a:pt x="166" y="14"/>
                      <a:pt x="166" y="15"/>
                    </a:cubicBezTo>
                    <a:cubicBezTo>
                      <a:pt x="166" y="14"/>
                      <a:pt x="166" y="14"/>
                      <a:pt x="166" y="14"/>
                    </a:cubicBezTo>
                    <a:moveTo>
                      <a:pt x="166" y="14"/>
                    </a:move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moveTo>
                      <a:pt x="166" y="13"/>
                    </a:moveTo>
                    <a:cubicBezTo>
                      <a:pt x="166" y="13"/>
                      <a:pt x="166" y="13"/>
                      <a:pt x="166" y="13"/>
                    </a:cubicBezTo>
                    <a:cubicBezTo>
                      <a:pt x="166" y="13"/>
                      <a:pt x="166" y="13"/>
                      <a:pt x="166" y="13"/>
                    </a:cubicBezTo>
                    <a:moveTo>
                      <a:pt x="166" y="12"/>
                    </a:moveTo>
                    <a:cubicBezTo>
                      <a:pt x="166" y="13"/>
                      <a:pt x="166" y="13"/>
                      <a:pt x="166" y="13"/>
                    </a:cubicBezTo>
                    <a:cubicBezTo>
                      <a:pt x="166" y="13"/>
                      <a:pt x="166" y="13"/>
                      <a:pt x="166" y="12"/>
                    </a:cubicBezTo>
                    <a:moveTo>
                      <a:pt x="166" y="12"/>
                    </a:moveTo>
                    <a:cubicBezTo>
                      <a:pt x="166" y="12"/>
                      <a:pt x="166" y="12"/>
                      <a:pt x="166" y="12"/>
                    </a:cubicBezTo>
                    <a:cubicBezTo>
                      <a:pt x="166" y="12"/>
                      <a:pt x="166" y="12"/>
                      <a:pt x="166" y="12"/>
                    </a:cubicBezTo>
                    <a:moveTo>
                      <a:pt x="165" y="11"/>
                    </a:moveTo>
                    <a:cubicBezTo>
                      <a:pt x="165" y="12"/>
                      <a:pt x="166" y="12"/>
                      <a:pt x="166" y="12"/>
                    </a:cubicBezTo>
                    <a:cubicBezTo>
                      <a:pt x="166" y="12"/>
                      <a:pt x="165" y="12"/>
                      <a:pt x="165" y="11"/>
                    </a:cubicBezTo>
                    <a:moveTo>
                      <a:pt x="165" y="11"/>
                    </a:moveTo>
                    <a:cubicBezTo>
                      <a:pt x="165" y="11"/>
                      <a:pt x="165" y="11"/>
                      <a:pt x="165" y="11"/>
                    </a:cubicBezTo>
                    <a:cubicBezTo>
                      <a:pt x="165" y="11"/>
                      <a:pt x="165" y="11"/>
                      <a:pt x="165" y="11"/>
                    </a:cubicBezTo>
                    <a:moveTo>
                      <a:pt x="165" y="10"/>
                    </a:moveTo>
                    <a:cubicBezTo>
                      <a:pt x="165" y="10"/>
                      <a:pt x="165" y="11"/>
                      <a:pt x="165" y="11"/>
                    </a:cubicBezTo>
                    <a:cubicBezTo>
                      <a:pt x="165" y="11"/>
                      <a:pt x="165" y="10"/>
                      <a:pt x="165" y="10"/>
                    </a:cubicBezTo>
                    <a:moveTo>
                      <a:pt x="165" y="10"/>
                    </a:moveTo>
                    <a:cubicBezTo>
                      <a:pt x="165" y="10"/>
                      <a:pt x="165" y="10"/>
                      <a:pt x="165" y="10"/>
                    </a:cubicBezTo>
                    <a:cubicBezTo>
                      <a:pt x="165" y="10"/>
                      <a:pt x="165" y="10"/>
                      <a:pt x="165" y="10"/>
                    </a:cubicBezTo>
                    <a:moveTo>
                      <a:pt x="165" y="9"/>
                    </a:moveTo>
                    <a:cubicBezTo>
                      <a:pt x="165" y="9"/>
                      <a:pt x="165" y="9"/>
                      <a:pt x="165" y="10"/>
                    </a:cubicBezTo>
                    <a:cubicBezTo>
                      <a:pt x="165" y="9"/>
                      <a:pt x="165" y="9"/>
                      <a:pt x="165" y="9"/>
                    </a:cubicBezTo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moveTo>
                      <a:pt x="165" y="7"/>
                    </a:moveTo>
                    <a:cubicBezTo>
                      <a:pt x="165" y="8"/>
                      <a:pt x="165" y="8"/>
                      <a:pt x="165" y="8"/>
                    </a:cubicBezTo>
                    <a:cubicBezTo>
                      <a:pt x="165" y="8"/>
                      <a:pt x="165" y="8"/>
                      <a:pt x="165" y="7"/>
                    </a:cubicBezTo>
                    <a:moveTo>
                      <a:pt x="165" y="7"/>
                    </a:move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moveTo>
                      <a:pt x="165" y="6"/>
                    </a:moveTo>
                    <a:cubicBezTo>
                      <a:pt x="165" y="6"/>
                      <a:pt x="165" y="7"/>
                      <a:pt x="165" y="7"/>
                    </a:cubicBezTo>
                    <a:cubicBezTo>
                      <a:pt x="165" y="7"/>
                      <a:pt x="165" y="6"/>
                      <a:pt x="165" y="6"/>
                    </a:cubicBezTo>
                    <a:moveTo>
                      <a:pt x="165" y="6"/>
                    </a:move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6"/>
                      <a:pt x="165" y="6"/>
                    </a:cubicBezTo>
                    <a:moveTo>
                      <a:pt x="165" y="5"/>
                    </a:moveTo>
                    <a:cubicBezTo>
                      <a:pt x="165" y="5"/>
                      <a:pt x="165" y="6"/>
                      <a:pt x="165" y="6"/>
                    </a:cubicBezTo>
                    <a:cubicBezTo>
                      <a:pt x="165" y="6"/>
                      <a:pt x="165" y="5"/>
                      <a:pt x="165" y="5"/>
                    </a:cubicBezTo>
                    <a:moveTo>
                      <a:pt x="165" y="5"/>
                    </a:moveTo>
                    <a:cubicBezTo>
                      <a:pt x="165" y="5"/>
                      <a:pt x="165" y="5"/>
                      <a:pt x="165" y="5"/>
                    </a:cubicBezTo>
                    <a:cubicBezTo>
                      <a:pt x="165" y="5"/>
                      <a:pt x="165" y="5"/>
                      <a:pt x="165" y="5"/>
                    </a:cubicBezTo>
                    <a:moveTo>
                      <a:pt x="165" y="4"/>
                    </a:moveTo>
                    <a:cubicBezTo>
                      <a:pt x="165" y="4"/>
                      <a:pt x="165" y="4"/>
                      <a:pt x="165" y="5"/>
                    </a:cubicBezTo>
                    <a:cubicBezTo>
                      <a:pt x="165" y="4"/>
                      <a:pt x="165" y="4"/>
                      <a:pt x="165" y="4"/>
                    </a:cubicBezTo>
                    <a:moveTo>
                      <a:pt x="165" y="2"/>
                    </a:moveTo>
                    <a:cubicBezTo>
                      <a:pt x="165" y="2"/>
                      <a:pt x="165" y="2"/>
                      <a:pt x="165" y="2"/>
                    </a:cubicBezTo>
                    <a:cubicBezTo>
                      <a:pt x="165" y="2"/>
                      <a:pt x="165" y="2"/>
                      <a:pt x="165" y="2"/>
                    </a:cubicBezTo>
                    <a:moveTo>
                      <a:pt x="165" y="1"/>
                    </a:moveTo>
                    <a:cubicBezTo>
                      <a:pt x="165" y="1"/>
                      <a:pt x="165" y="1"/>
                      <a:pt x="165" y="1"/>
                    </a:cubicBezTo>
                    <a:cubicBezTo>
                      <a:pt x="165" y="1"/>
                      <a:pt x="165" y="1"/>
                      <a:pt x="165" y="1"/>
                    </a:cubicBezTo>
                    <a:moveTo>
                      <a:pt x="165" y="1"/>
                    </a:moveTo>
                    <a:cubicBezTo>
                      <a:pt x="165" y="1"/>
                      <a:pt x="165" y="1"/>
                      <a:pt x="165" y="1"/>
                    </a:cubicBezTo>
                    <a:cubicBezTo>
                      <a:pt x="165" y="1"/>
                      <a:pt x="165" y="1"/>
                      <a:pt x="165" y="1"/>
                    </a:cubicBezTo>
                    <a:moveTo>
                      <a:pt x="165" y="0"/>
                    </a:moveTo>
                    <a:cubicBezTo>
                      <a:pt x="165" y="0"/>
                      <a:pt x="165" y="0"/>
                      <a:pt x="165" y="0"/>
                    </a:cubicBezTo>
                    <a:cubicBezTo>
                      <a:pt x="165" y="0"/>
                      <a:pt x="165" y="0"/>
                      <a:pt x="165" y="0"/>
                    </a:cubicBezTo>
                  </a:path>
                </a:pathLst>
              </a:custGeom>
              <a:solidFill>
                <a:srgbClr val="F3B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244"/>
              <p:cNvSpPr>
                <a:spLocks/>
              </p:cNvSpPr>
              <p:nvPr/>
            </p:nvSpPr>
            <p:spPr bwMode="auto">
              <a:xfrm>
                <a:off x="6248305" y="3267354"/>
                <a:ext cx="479425" cy="450850"/>
              </a:xfrm>
              <a:custGeom>
                <a:avLst/>
                <a:gdLst>
                  <a:gd name="T0" fmla="*/ 230 w 301"/>
                  <a:gd name="T1" fmla="*/ 203 h 283"/>
                  <a:gd name="T2" fmla="*/ 27 w 301"/>
                  <a:gd name="T3" fmla="*/ 207 h 283"/>
                  <a:gd name="T4" fmla="*/ 135 w 301"/>
                  <a:gd name="T5" fmla="*/ 282 h 283"/>
                  <a:gd name="T6" fmla="*/ 136 w 301"/>
                  <a:gd name="T7" fmla="*/ 282 h 283"/>
                  <a:gd name="T8" fmla="*/ 136 w 301"/>
                  <a:gd name="T9" fmla="*/ 282 h 283"/>
                  <a:gd name="T10" fmla="*/ 137 w 301"/>
                  <a:gd name="T11" fmla="*/ 282 h 283"/>
                  <a:gd name="T12" fmla="*/ 138 w 301"/>
                  <a:gd name="T13" fmla="*/ 282 h 283"/>
                  <a:gd name="T14" fmla="*/ 138 w 301"/>
                  <a:gd name="T15" fmla="*/ 282 h 283"/>
                  <a:gd name="T16" fmla="*/ 138 w 301"/>
                  <a:gd name="T17" fmla="*/ 282 h 283"/>
                  <a:gd name="T18" fmla="*/ 139 w 301"/>
                  <a:gd name="T19" fmla="*/ 282 h 283"/>
                  <a:gd name="T20" fmla="*/ 139 w 301"/>
                  <a:gd name="T21" fmla="*/ 282 h 283"/>
                  <a:gd name="T22" fmla="*/ 140 w 301"/>
                  <a:gd name="T23" fmla="*/ 282 h 283"/>
                  <a:gd name="T24" fmla="*/ 140 w 301"/>
                  <a:gd name="T25" fmla="*/ 282 h 283"/>
                  <a:gd name="T26" fmla="*/ 141 w 301"/>
                  <a:gd name="T27" fmla="*/ 282 h 283"/>
                  <a:gd name="T28" fmla="*/ 141 w 301"/>
                  <a:gd name="T29" fmla="*/ 282 h 283"/>
                  <a:gd name="T30" fmla="*/ 142 w 301"/>
                  <a:gd name="T31" fmla="*/ 282 h 283"/>
                  <a:gd name="T32" fmla="*/ 142 w 301"/>
                  <a:gd name="T33" fmla="*/ 282 h 283"/>
                  <a:gd name="T34" fmla="*/ 143 w 301"/>
                  <a:gd name="T35" fmla="*/ 283 h 283"/>
                  <a:gd name="T36" fmla="*/ 144 w 301"/>
                  <a:gd name="T37" fmla="*/ 283 h 283"/>
                  <a:gd name="T38" fmla="*/ 144 w 301"/>
                  <a:gd name="T39" fmla="*/ 283 h 283"/>
                  <a:gd name="T40" fmla="*/ 144 w 301"/>
                  <a:gd name="T41" fmla="*/ 283 h 283"/>
                  <a:gd name="T42" fmla="*/ 145 w 301"/>
                  <a:gd name="T43" fmla="*/ 283 h 283"/>
                  <a:gd name="T44" fmla="*/ 145 w 301"/>
                  <a:gd name="T45" fmla="*/ 283 h 283"/>
                  <a:gd name="T46" fmla="*/ 146 w 301"/>
                  <a:gd name="T47" fmla="*/ 283 h 283"/>
                  <a:gd name="T48" fmla="*/ 301 w 301"/>
                  <a:gd name="T49" fmla="*/ 125 h 283"/>
                  <a:gd name="T50" fmla="*/ 301 w 301"/>
                  <a:gd name="T51" fmla="*/ 124 h 283"/>
                  <a:gd name="T52" fmla="*/ 301 w 301"/>
                  <a:gd name="T53" fmla="*/ 124 h 283"/>
                  <a:gd name="T54" fmla="*/ 301 w 301"/>
                  <a:gd name="T55" fmla="*/ 123 h 283"/>
                  <a:gd name="T56" fmla="*/ 301 w 301"/>
                  <a:gd name="T57" fmla="*/ 123 h 283"/>
                  <a:gd name="T58" fmla="*/ 301 w 301"/>
                  <a:gd name="T59" fmla="*/ 122 h 283"/>
                  <a:gd name="T60" fmla="*/ 301 w 301"/>
                  <a:gd name="T61" fmla="*/ 122 h 283"/>
                  <a:gd name="T62" fmla="*/ 301 w 301"/>
                  <a:gd name="T63" fmla="*/ 121 h 283"/>
                  <a:gd name="T64" fmla="*/ 301 w 301"/>
                  <a:gd name="T65" fmla="*/ 120 h 283"/>
                  <a:gd name="T66" fmla="*/ 301 w 301"/>
                  <a:gd name="T67" fmla="*/ 120 h 283"/>
                  <a:gd name="T68" fmla="*/ 301 w 301"/>
                  <a:gd name="T69" fmla="*/ 119 h 283"/>
                  <a:gd name="T70" fmla="*/ 301 w 301"/>
                  <a:gd name="T71" fmla="*/ 119 h 283"/>
                  <a:gd name="T72" fmla="*/ 301 w 301"/>
                  <a:gd name="T73" fmla="*/ 118 h 283"/>
                  <a:gd name="T74" fmla="*/ 301 w 301"/>
                  <a:gd name="T75" fmla="*/ 117 h 283"/>
                  <a:gd name="T76" fmla="*/ 301 w 301"/>
                  <a:gd name="T77" fmla="*/ 117 h 283"/>
                  <a:gd name="T78" fmla="*/ 300 w 301"/>
                  <a:gd name="T79" fmla="*/ 116 h 283"/>
                  <a:gd name="T80" fmla="*/ 300 w 301"/>
                  <a:gd name="T81" fmla="*/ 116 h 283"/>
                  <a:gd name="T82" fmla="*/ 300 w 301"/>
                  <a:gd name="T83" fmla="*/ 115 h 283"/>
                  <a:gd name="T84" fmla="*/ 300 w 301"/>
                  <a:gd name="T85" fmla="*/ 115 h 283"/>
                  <a:gd name="T86" fmla="*/ 300 w 301"/>
                  <a:gd name="T87" fmla="*/ 114 h 283"/>
                  <a:gd name="T88" fmla="*/ 300 w 301"/>
                  <a:gd name="T89" fmla="*/ 114 h 283"/>
                  <a:gd name="T90" fmla="*/ 300 w 301"/>
                  <a:gd name="T91" fmla="*/ 112 h 283"/>
                  <a:gd name="T92" fmla="*/ 300 w 301"/>
                  <a:gd name="T93" fmla="*/ 112 h 283"/>
                  <a:gd name="T94" fmla="*/ 300 w 301"/>
                  <a:gd name="T95" fmla="*/ 111 h 283"/>
                  <a:gd name="T96" fmla="*/ 300 w 301"/>
                  <a:gd name="T97" fmla="*/ 111 h 283"/>
                  <a:gd name="T98" fmla="*/ 300 w 301"/>
                  <a:gd name="T99" fmla="*/ 110 h 283"/>
                  <a:gd name="T100" fmla="*/ 300 w 301"/>
                  <a:gd name="T101" fmla="*/ 110 h 283"/>
                  <a:gd name="T102" fmla="*/ 300 w 301"/>
                  <a:gd name="T103" fmla="*/ 109 h 283"/>
                  <a:gd name="T104" fmla="*/ 300 w 301"/>
                  <a:gd name="T105" fmla="*/ 107 h 283"/>
                  <a:gd name="T106" fmla="*/ 300 w 301"/>
                  <a:gd name="T107" fmla="*/ 106 h 283"/>
                  <a:gd name="T108" fmla="*/ 300 w 301"/>
                  <a:gd name="T109" fmla="*/ 106 h 283"/>
                  <a:gd name="T110" fmla="*/ 300 w 301"/>
                  <a:gd name="T111" fmla="*/ 10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1" h="283">
                    <a:moveTo>
                      <a:pt x="219" y="0"/>
                    </a:moveTo>
                    <a:cubicBezTo>
                      <a:pt x="276" y="21"/>
                      <a:pt x="292" y="128"/>
                      <a:pt x="230" y="203"/>
                    </a:cubicBezTo>
                    <a:cubicBezTo>
                      <a:pt x="211" y="227"/>
                      <a:pt x="171" y="245"/>
                      <a:pt x="128" y="245"/>
                    </a:cubicBezTo>
                    <a:cubicBezTo>
                      <a:pt x="94" y="245"/>
                      <a:pt x="58" y="234"/>
                      <a:pt x="27" y="207"/>
                    </a:cubicBezTo>
                    <a:cubicBezTo>
                      <a:pt x="14" y="194"/>
                      <a:pt x="8" y="180"/>
                      <a:pt x="0" y="161"/>
                    </a:cubicBezTo>
                    <a:cubicBezTo>
                      <a:pt x="15" y="227"/>
                      <a:pt x="71" y="277"/>
                      <a:pt x="135" y="282"/>
                    </a:cubicBezTo>
                    <a:cubicBezTo>
                      <a:pt x="135" y="282"/>
                      <a:pt x="135" y="282"/>
                      <a:pt x="135" y="282"/>
                    </a:cubicBezTo>
                    <a:cubicBezTo>
                      <a:pt x="135" y="282"/>
                      <a:pt x="136" y="282"/>
                      <a:pt x="136" y="282"/>
                    </a:cubicBezTo>
                    <a:cubicBezTo>
                      <a:pt x="136" y="282"/>
                      <a:pt x="136" y="282"/>
                      <a:pt x="136" y="282"/>
                    </a:cubicBezTo>
                    <a:cubicBezTo>
                      <a:pt x="136" y="282"/>
                      <a:pt x="136" y="282"/>
                      <a:pt x="136" y="282"/>
                    </a:cubicBezTo>
                    <a:cubicBezTo>
                      <a:pt x="136" y="282"/>
                      <a:pt x="136" y="282"/>
                      <a:pt x="136" y="282"/>
                    </a:cubicBezTo>
                    <a:cubicBezTo>
                      <a:pt x="136" y="282"/>
                      <a:pt x="136" y="282"/>
                      <a:pt x="137" y="282"/>
                    </a:cubicBezTo>
                    <a:cubicBezTo>
                      <a:pt x="137" y="282"/>
                      <a:pt x="137" y="282"/>
                      <a:pt x="137" y="282"/>
                    </a:cubicBezTo>
                    <a:cubicBezTo>
                      <a:pt x="137" y="282"/>
                      <a:pt x="137" y="282"/>
                      <a:pt x="138" y="282"/>
                    </a:cubicBezTo>
                    <a:cubicBezTo>
                      <a:pt x="138" y="282"/>
                      <a:pt x="138" y="282"/>
                      <a:pt x="138" y="282"/>
                    </a:cubicBezTo>
                    <a:cubicBezTo>
                      <a:pt x="138" y="282"/>
                      <a:pt x="138" y="282"/>
                      <a:pt x="138" y="282"/>
                    </a:cubicBezTo>
                    <a:cubicBezTo>
                      <a:pt x="138" y="282"/>
                      <a:pt x="138" y="282"/>
                      <a:pt x="138" y="282"/>
                    </a:cubicBezTo>
                    <a:cubicBezTo>
                      <a:pt x="138" y="282"/>
                      <a:pt x="138" y="282"/>
                      <a:pt x="138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40" y="282"/>
                      <a:pt x="140" y="282"/>
                      <a:pt x="140" y="282"/>
                    </a:cubicBezTo>
                    <a:cubicBezTo>
                      <a:pt x="140" y="282"/>
                      <a:pt x="140" y="282"/>
                      <a:pt x="140" y="282"/>
                    </a:cubicBezTo>
                    <a:cubicBezTo>
                      <a:pt x="140" y="282"/>
                      <a:pt x="140" y="282"/>
                      <a:pt x="140" y="282"/>
                    </a:cubicBezTo>
                    <a:cubicBezTo>
                      <a:pt x="140" y="282"/>
                      <a:pt x="140" y="282"/>
                      <a:pt x="141" y="282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2" y="282"/>
                      <a:pt x="142" y="282"/>
                      <a:pt x="142" y="282"/>
                    </a:cubicBezTo>
                    <a:cubicBezTo>
                      <a:pt x="142" y="282"/>
                      <a:pt x="142" y="282"/>
                      <a:pt x="142" y="282"/>
                    </a:cubicBezTo>
                    <a:cubicBezTo>
                      <a:pt x="142" y="282"/>
                      <a:pt x="142" y="282"/>
                      <a:pt x="142" y="282"/>
                    </a:cubicBezTo>
                    <a:cubicBezTo>
                      <a:pt x="142" y="282"/>
                      <a:pt x="142" y="282"/>
                      <a:pt x="142" y="283"/>
                    </a:cubicBezTo>
                    <a:cubicBezTo>
                      <a:pt x="142" y="283"/>
                      <a:pt x="142" y="283"/>
                      <a:pt x="143" y="283"/>
                    </a:cubicBezTo>
                    <a:cubicBezTo>
                      <a:pt x="143" y="283"/>
                      <a:pt x="143" y="283"/>
                      <a:pt x="143" y="283"/>
                    </a:cubicBezTo>
                    <a:cubicBezTo>
                      <a:pt x="143" y="283"/>
                      <a:pt x="144" y="283"/>
                      <a:pt x="144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283"/>
                      <a:pt x="146" y="283"/>
                      <a:pt x="146" y="283"/>
                    </a:cubicBezTo>
                    <a:cubicBezTo>
                      <a:pt x="146" y="283"/>
                      <a:pt x="146" y="283"/>
                      <a:pt x="146" y="283"/>
                    </a:cubicBezTo>
                    <a:cubicBezTo>
                      <a:pt x="226" y="283"/>
                      <a:pt x="301" y="212"/>
                      <a:pt x="301" y="125"/>
                    </a:cubicBezTo>
                    <a:cubicBezTo>
                      <a:pt x="301" y="125"/>
                      <a:pt x="301" y="125"/>
                      <a:pt x="301" y="125"/>
                    </a:cubicBezTo>
                    <a:cubicBezTo>
                      <a:pt x="301" y="125"/>
                      <a:pt x="301" y="125"/>
                      <a:pt x="301" y="125"/>
                    </a:cubicBezTo>
                    <a:cubicBezTo>
                      <a:pt x="301" y="125"/>
                      <a:pt x="301" y="124"/>
                      <a:pt x="301" y="124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123"/>
                      <a:pt x="301" y="123"/>
                      <a:pt x="301" y="122"/>
                    </a:cubicBezTo>
                    <a:cubicBezTo>
                      <a:pt x="301" y="122"/>
                      <a:pt x="301" y="122"/>
                      <a:pt x="301" y="122"/>
                    </a:cubicBezTo>
                    <a:cubicBezTo>
                      <a:pt x="301" y="122"/>
                      <a:pt x="301" y="122"/>
                      <a:pt x="301" y="122"/>
                    </a:cubicBezTo>
                    <a:cubicBezTo>
                      <a:pt x="301" y="122"/>
                      <a:pt x="301" y="122"/>
                      <a:pt x="301" y="122"/>
                    </a:cubicBezTo>
                    <a:cubicBezTo>
                      <a:pt x="301" y="121"/>
                      <a:pt x="301" y="121"/>
                      <a:pt x="301" y="121"/>
                    </a:cubicBezTo>
                    <a:cubicBezTo>
                      <a:pt x="301" y="121"/>
                      <a:pt x="301" y="121"/>
                      <a:pt x="301" y="121"/>
                    </a:cubicBezTo>
                    <a:cubicBezTo>
                      <a:pt x="301" y="121"/>
                      <a:pt x="301" y="121"/>
                      <a:pt x="301" y="121"/>
                    </a:cubicBezTo>
                    <a:cubicBezTo>
                      <a:pt x="301" y="121"/>
                      <a:pt x="301" y="121"/>
                      <a:pt x="30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301" y="118"/>
                      <a:pt x="301" y="118"/>
                    </a:cubicBezTo>
                    <a:cubicBezTo>
                      <a:pt x="301" y="118"/>
                      <a:pt x="301" y="118"/>
                      <a:pt x="301" y="118"/>
                    </a:cubicBezTo>
                    <a:cubicBezTo>
                      <a:pt x="301" y="118"/>
                      <a:pt x="301" y="118"/>
                      <a:pt x="301" y="118"/>
                    </a:cubicBezTo>
                    <a:cubicBezTo>
                      <a:pt x="301" y="118"/>
                      <a:pt x="301" y="118"/>
                      <a:pt x="301" y="117"/>
                    </a:cubicBezTo>
                    <a:cubicBezTo>
                      <a:pt x="301" y="117"/>
                      <a:pt x="301" y="117"/>
                      <a:pt x="301" y="117"/>
                    </a:cubicBezTo>
                    <a:cubicBezTo>
                      <a:pt x="301" y="117"/>
                      <a:pt x="301" y="117"/>
                      <a:pt x="301" y="117"/>
                    </a:cubicBezTo>
                    <a:cubicBezTo>
                      <a:pt x="301" y="117"/>
                      <a:pt x="301" y="117"/>
                      <a:pt x="301" y="117"/>
                    </a:cubicBezTo>
                    <a:cubicBezTo>
                      <a:pt x="301" y="117"/>
                      <a:pt x="300" y="117"/>
                      <a:pt x="300" y="116"/>
                    </a:cubicBezTo>
                    <a:cubicBezTo>
                      <a:pt x="300" y="116"/>
                      <a:pt x="300" y="116"/>
                      <a:pt x="300" y="116"/>
                    </a:cubicBezTo>
                    <a:cubicBezTo>
                      <a:pt x="300" y="116"/>
                      <a:pt x="300" y="116"/>
                      <a:pt x="300" y="116"/>
                    </a:cubicBezTo>
                    <a:cubicBezTo>
                      <a:pt x="300" y="116"/>
                      <a:pt x="300" y="116"/>
                      <a:pt x="300" y="116"/>
                    </a:cubicBezTo>
                    <a:cubicBezTo>
                      <a:pt x="300" y="116"/>
                      <a:pt x="300" y="115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300" y="114"/>
                      <a:pt x="300" y="114"/>
                      <a:pt x="300" y="114"/>
                    </a:cubicBezTo>
                    <a:cubicBezTo>
                      <a:pt x="300" y="114"/>
                      <a:pt x="300" y="114"/>
                      <a:pt x="300" y="114"/>
                    </a:cubicBezTo>
                    <a:cubicBezTo>
                      <a:pt x="300" y="114"/>
                      <a:pt x="300" y="114"/>
                      <a:pt x="300" y="114"/>
                    </a:cubicBezTo>
                    <a:cubicBezTo>
                      <a:pt x="300" y="113"/>
                      <a:pt x="300" y="113"/>
                      <a:pt x="300" y="113"/>
                    </a:cubicBezTo>
                    <a:cubicBezTo>
                      <a:pt x="300" y="113"/>
                      <a:pt x="300" y="113"/>
                      <a:pt x="300" y="112"/>
                    </a:cubicBezTo>
                    <a:cubicBezTo>
                      <a:pt x="300" y="112"/>
                      <a:pt x="300" y="112"/>
                      <a:pt x="300" y="112"/>
                    </a:cubicBezTo>
                    <a:cubicBezTo>
                      <a:pt x="300" y="112"/>
                      <a:pt x="300" y="112"/>
                      <a:pt x="300" y="112"/>
                    </a:cubicBezTo>
                    <a:cubicBezTo>
                      <a:pt x="300" y="112"/>
                      <a:pt x="300" y="112"/>
                      <a:pt x="300" y="112"/>
                    </a:cubicBezTo>
                    <a:cubicBezTo>
                      <a:pt x="300" y="112"/>
                      <a:pt x="300" y="111"/>
                      <a:pt x="300" y="111"/>
                    </a:cubicBezTo>
                    <a:cubicBezTo>
                      <a:pt x="300" y="111"/>
                      <a:pt x="300" y="111"/>
                      <a:pt x="300" y="111"/>
                    </a:cubicBezTo>
                    <a:cubicBezTo>
                      <a:pt x="300" y="111"/>
                      <a:pt x="300" y="111"/>
                      <a:pt x="300" y="111"/>
                    </a:cubicBezTo>
                    <a:cubicBezTo>
                      <a:pt x="300" y="111"/>
                      <a:pt x="300" y="111"/>
                      <a:pt x="300" y="111"/>
                    </a:cubicBezTo>
                    <a:cubicBezTo>
                      <a:pt x="300" y="111"/>
                      <a:pt x="300" y="110"/>
                      <a:pt x="300" y="110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0" y="109"/>
                      <a:pt x="300" y="109"/>
                      <a:pt x="300" y="109"/>
                    </a:cubicBezTo>
                    <a:cubicBezTo>
                      <a:pt x="300" y="108"/>
                      <a:pt x="300" y="108"/>
                      <a:pt x="300" y="107"/>
                    </a:cubicBezTo>
                    <a:cubicBezTo>
                      <a:pt x="300" y="107"/>
                      <a:pt x="300" y="107"/>
                      <a:pt x="300" y="107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0" y="105"/>
                      <a:pt x="300" y="105"/>
                      <a:pt x="300" y="105"/>
                    </a:cubicBezTo>
                    <a:cubicBezTo>
                      <a:pt x="300" y="105"/>
                      <a:pt x="300" y="105"/>
                      <a:pt x="300" y="105"/>
                    </a:cubicBezTo>
                    <a:cubicBezTo>
                      <a:pt x="294" y="29"/>
                      <a:pt x="255" y="4"/>
                      <a:pt x="219" y="0"/>
                    </a:cubicBezTo>
                  </a:path>
                </a:pathLst>
              </a:custGeom>
              <a:solidFill>
                <a:srgbClr val="F375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245"/>
              <p:cNvSpPr>
                <a:spLocks/>
              </p:cNvSpPr>
              <p:nvPr/>
            </p:nvSpPr>
            <p:spPr bwMode="auto">
              <a:xfrm>
                <a:off x="6546755" y="3426104"/>
                <a:ext cx="384175" cy="398463"/>
              </a:xfrm>
              <a:custGeom>
                <a:avLst/>
                <a:gdLst>
                  <a:gd name="T0" fmla="*/ 194 w 241"/>
                  <a:gd name="T1" fmla="*/ 188 h 251"/>
                  <a:gd name="T2" fmla="*/ 215 w 241"/>
                  <a:gd name="T3" fmla="*/ 45 h 251"/>
                  <a:gd name="T4" fmla="*/ 211 w 241"/>
                  <a:gd name="T5" fmla="*/ 20 h 251"/>
                  <a:gd name="T6" fmla="*/ 186 w 241"/>
                  <a:gd name="T7" fmla="*/ 20 h 251"/>
                  <a:gd name="T8" fmla="*/ 47 w 241"/>
                  <a:gd name="T9" fmla="*/ 63 h 251"/>
                  <a:gd name="T10" fmla="*/ 26 w 241"/>
                  <a:gd name="T11" fmla="*/ 205 h 251"/>
                  <a:gd name="T12" fmla="*/ 28 w 241"/>
                  <a:gd name="T13" fmla="*/ 233 h 251"/>
                  <a:gd name="T14" fmla="*/ 56 w 241"/>
                  <a:gd name="T15" fmla="*/ 231 h 251"/>
                  <a:gd name="T16" fmla="*/ 194 w 241"/>
                  <a:gd name="T17" fmla="*/ 18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251">
                    <a:moveTo>
                      <a:pt x="194" y="188"/>
                    </a:moveTo>
                    <a:cubicBezTo>
                      <a:pt x="233" y="143"/>
                      <a:pt x="241" y="83"/>
                      <a:pt x="215" y="45"/>
                    </a:cubicBezTo>
                    <a:cubicBezTo>
                      <a:pt x="219" y="36"/>
                      <a:pt x="218" y="26"/>
                      <a:pt x="211" y="20"/>
                    </a:cubicBezTo>
                    <a:cubicBezTo>
                      <a:pt x="204" y="14"/>
                      <a:pt x="194" y="15"/>
                      <a:pt x="186" y="20"/>
                    </a:cubicBezTo>
                    <a:cubicBezTo>
                      <a:pt x="145" y="0"/>
                      <a:pt x="87" y="17"/>
                      <a:pt x="47" y="63"/>
                    </a:cubicBezTo>
                    <a:cubicBezTo>
                      <a:pt x="8" y="108"/>
                      <a:pt x="0" y="168"/>
                      <a:pt x="26" y="205"/>
                    </a:cubicBezTo>
                    <a:cubicBezTo>
                      <a:pt x="20" y="215"/>
                      <a:pt x="21" y="226"/>
                      <a:pt x="28" y="233"/>
                    </a:cubicBezTo>
                    <a:cubicBezTo>
                      <a:pt x="36" y="239"/>
                      <a:pt x="47" y="238"/>
                      <a:pt x="56" y="231"/>
                    </a:cubicBezTo>
                    <a:cubicBezTo>
                      <a:pt x="97" y="251"/>
                      <a:pt x="154" y="234"/>
                      <a:pt x="194" y="188"/>
                    </a:cubicBezTo>
                    <a:close/>
                  </a:path>
                </a:pathLst>
              </a:custGeom>
              <a:solidFill>
                <a:srgbClr val="FC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246"/>
              <p:cNvSpPr>
                <a:spLocks/>
              </p:cNvSpPr>
              <p:nvPr/>
            </p:nvSpPr>
            <p:spPr bwMode="auto">
              <a:xfrm>
                <a:off x="6676930" y="3473729"/>
                <a:ext cx="120650" cy="82550"/>
              </a:xfrm>
              <a:custGeom>
                <a:avLst/>
                <a:gdLst>
                  <a:gd name="T0" fmla="*/ 74 w 76"/>
                  <a:gd name="T1" fmla="*/ 12 h 52"/>
                  <a:gd name="T2" fmla="*/ 32 w 76"/>
                  <a:gd name="T3" fmla="*/ 12 h 52"/>
                  <a:gd name="T4" fmla="*/ 12 w 76"/>
                  <a:gd name="T5" fmla="*/ 48 h 52"/>
                  <a:gd name="T6" fmla="*/ 35 w 76"/>
                  <a:gd name="T7" fmla="*/ 32 h 52"/>
                  <a:gd name="T8" fmla="*/ 74 w 76"/>
                  <a:gd name="T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2">
                    <a:moveTo>
                      <a:pt x="74" y="12"/>
                    </a:moveTo>
                    <a:cubicBezTo>
                      <a:pt x="76" y="2"/>
                      <a:pt x="50" y="0"/>
                      <a:pt x="32" y="12"/>
                    </a:cubicBezTo>
                    <a:cubicBezTo>
                      <a:pt x="16" y="23"/>
                      <a:pt x="0" y="43"/>
                      <a:pt x="12" y="48"/>
                    </a:cubicBezTo>
                    <a:cubicBezTo>
                      <a:pt x="21" y="52"/>
                      <a:pt x="30" y="37"/>
                      <a:pt x="35" y="32"/>
                    </a:cubicBezTo>
                    <a:cubicBezTo>
                      <a:pt x="51" y="20"/>
                      <a:pt x="72" y="26"/>
                      <a:pt x="7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247"/>
              <p:cNvSpPr>
                <a:spLocks/>
              </p:cNvSpPr>
              <p:nvPr/>
            </p:nvSpPr>
            <p:spPr bwMode="auto">
              <a:xfrm>
                <a:off x="6591205" y="3457854"/>
                <a:ext cx="339725" cy="366713"/>
              </a:xfrm>
              <a:custGeom>
                <a:avLst/>
                <a:gdLst>
                  <a:gd name="T0" fmla="*/ 28 w 213"/>
                  <a:gd name="T1" fmla="*/ 211 h 231"/>
                  <a:gd name="T2" fmla="*/ 166 w 213"/>
                  <a:gd name="T3" fmla="*/ 168 h 231"/>
                  <a:gd name="T4" fmla="*/ 187 w 213"/>
                  <a:gd name="T5" fmla="*/ 25 h 231"/>
                  <a:gd name="T6" fmla="*/ 183 w 213"/>
                  <a:gd name="T7" fmla="*/ 0 h 231"/>
                  <a:gd name="T8" fmla="*/ 170 w 213"/>
                  <a:gd name="T9" fmla="*/ 15 h 231"/>
                  <a:gd name="T10" fmla="*/ 135 w 213"/>
                  <a:gd name="T11" fmla="*/ 144 h 231"/>
                  <a:gd name="T12" fmla="*/ 17 w 213"/>
                  <a:gd name="T13" fmla="*/ 193 h 231"/>
                  <a:gd name="T14" fmla="*/ 0 w 213"/>
                  <a:gd name="T15" fmla="*/ 213 h 231"/>
                  <a:gd name="T16" fmla="*/ 28 w 213"/>
                  <a:gd name="T17" fmla="*/ 21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31">
                    <a:moveTo>
                      <a:pt x="28" y="211"/>
                    </a:moveTo>
                    <a:cubicBezTo>
                      <a:pt x="69" y="231"/>
                      <a:pt x="126" y="214"/>
                      <a:pt x="166" y="168"/>
                    </a:cubicBezTo>
                    <a:cubicBezTo>
                      <a:pt x="205" y="123"/>
                      <a:pt x="213" y="63"/>
                      <a:pt x="187" y="25"/>
                    </a:cubicBezTo>
                    <a:cubicBezTo>
                      <a:pt x="191" y="16"/>
                      <a:pt x="190" y="6"/>
                      <a:pt x="183" y="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5"/>
                      <a:pt x="189" y="86"/>
                      <a:pt x="135" y="144"/>
                    </a:cubicBezTo>
                    <a:cubicBezTo>
                      <a:pt x="82" y="201"/>
                      <a:pt x="17" y="193"/>
                      <a:pt x="17" y="19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8" y="219"/>
                      <a:pt x="19" y="218"/>
                      <a:pt x="28" y="211"/>
                    </a:cubicBezTo>
                    <a:close/>
                  </a:path>
                </a:pathLst>
              </a:custGeom>
              <a:solidFill>
                <a:srgbClr val="FC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248"/>
              <p:cNvSpPr>
                <a:spLocks/>
              </p:cNvSpPr>
              <p:nvPr/>
            </p:nvSpPr>
            <p:spPr bwMode="auto">
              <a:xfrm>
                <a:off x="6287992" y="3305454"/>
                <a:ext cx="84138" cy="161925"/>
              </a:xfrm>
              <a:custGeom>
                <a:avLst/>
                <a:gdLst>
                  <a:gd name="T0" fmla="*/ 44 w 53"/>
                  <a:gd name="T1" fmla="*/ 10 h 101"/>
                  <a:gd name="T2" fmla="*/ 6 w 53"/>
                  <a:gd name="T3" fmla="*/ 46 h 101"/>
                  <a:gd name="T4" fmla="*/ 19 w 53"/>
                  <a:gd name="T5" fmla="*/ 95 h 101"/>
                  <a:gd name="T6" fmla="*/ 26 w 53"/>
                  <a:gd name="T7" fmla="*/ 61 h 101"/>
                  <a:gd name="T8" fmla="*/ 44 w 53"/>
                  <a:gd name="T9" fmla="*/ 1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01">
                    <a:moveTo>
                      <a:pt x="44" y="10"/>
                    </a:moveTo>
                    <a:cubicBezTo>
                      <a:pt x="37" y="0"/>
                      <a:pt x="12" y="20"/>
                      <a:pt x="6" y="46"/>
                    </a:cubicBezTo>
                    <a:cubicBezTo>
                      <a:pt x="0" y="70"/>
                      <a:pt x="3" y="101"/>
                      <a:pt x="19" y="95"/>
                    </a:cubicBezTo>
                    <a:cubicBezTo>
                      <a:pt x="29" y="91"/>
                      <a:pt x="25" y="71"/>
                      <a:pt x="26" y="61"/>
                    </a:cubicBezTo>
                    <a:cubicBezTo>
                      <a:pt x="29" y="38"/>
                      <a:pt x="53" y="25"/>
                      <a:pt x="4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Oval 498"/>
              <p:cNvSpPr>
                <a:spLocks noChangeArrowheads="1"/>
              </p:cNvSpPr>
              <p:nvPr/>
            </p:nvSpPr>
            <p:spPr bwMode="auto">
              <a:xfrm>
                <a:off x="6149879" y="3675341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499"/>
              <p:cNvSpPr>
                <a:spLocks noEditPoints="1"/>
              </p:cNvSpPr>
              <p:nvPr/>
            </p:nvSpPr>
            <p:spPr bwMode="auto">
              <a:xfrm>
                <a:off x="6137179" y="3661054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526"/>
              <p:cNvSpPr>
                <a:spLocks/>
              </p:cNvSpPr>
              <p:nvPr/>
            </p:nvSpPr>
            <p:spPr bwMode="auto">
              <a:xfrm>
                <a:off x="6286404" y="3783291"/>
                <a:ext cx="138113" cy="180975"/>
              </a:xfrm>
              <a:custGeom>
                <a:avLst/>
                <a:gdLst>
                  <a:gd name="T0" fmla="*/ 45 w 87"/>
                  <a:gd name="T1" fmla="*/ 20 h 113"/>
                  <a:gd name="T2" fmla="*/ 27 w 87"/>
                  <a:gd name="T3" fmla="*/ 57 h 113"/>
                  <a:gd name="T4" fmla="*/ 48 w 87"/>
                  <a:gd name="T5" fmla="*/ 91 h 113"/>
                  <a:gd name="T6" fmla="*/ 75 w 87"/>
                  <a:gd name="T7" fmla="*/ 80 h 113"/>
                  <a:gd name="T8" fmla="*/ 87 w 87"/>
                  <a:gd name="T9" fmla="*/ 96 h 113"/>
                  <a:gd name="T10" fmla="*/ 44 w 87"/>
                  <a:gd name="T11" fmla="*/ 113 h 113"/>
                  <a:gd name="T12" fmla="*/ 0 w 87"/>
                  <a:gd name="T13" fmla="*/ 57 h 113"/>
                  <a:gd name="T14" fmla="*/ 46 w 87"/>
                  <a:gd name="T15" fmla="*/ 0 h 113"/>
                  <a:gd name="T16" fmla="*/ 87 w 87"/>
                  <a:gd name="T17" fmla="*/ 33 h 113"/>
                  <a:gd name="T18" fmla="*/ 72 w 87"/>
                  <a:gd name="T19" fmla="*/ 47 h 113"/>
                  <a:gd name="T20" fmla="*/ 63 w 87"/>
                  <a:gd name="T21" fmla="*/ 46 h 113"/>
                  <a:gd name="T22" fmla="*/ 45 w 87"/>
                  <a:gd name="T23" fmla="*/ 2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113">
                    <a:moveTo>
                      <a:pt x="45" y="20"/>
                    </a:moveTo>
                    <a:cubicBezTo>
                      <a:pt x="32" y="20"/>
                      <a:pt x="27" y="33"/>
                      <a:pt x="27" y="57"/>
                    </a:cubicBezTo>
                    <a:cubicBezTo>
                      <a:pt x="27" y="80"/>
                      <a:pt x="35" y="91"/>
                      <a:pt x="48" y="91"/>
                    </a:cubicBezTo>
                    <a:cubicBezTo>
                      <a:pt x="59" y="91"/>
                      <a:pt x="68" y="85"/>
                      <a:pt x="75" y="80"/>
                    </a:cubicBezTo>
                    <a:cubicBezTo>
                      <a:pt x="80" y="83"/>
                      <a:pt x="86" y="90"/>
                      <a:pt x="87" y="96"/>
                    </a:cubicBezTo>
                    <a:cubicBezTo>
                      <a:pt x="78" y="105"/>
                      <a:pt x="61" y="113"/>
                      <a:pt x="44" y="113"/>
                    </a:cubicBezTo>
                    <a:cubicBezTo>
                      <a:pt x="10" y="113"/>
                      <a:pt x="0" y="84"/>
                      <a:pt x="0" y="57"/>
                    </a:cubicBezTo>
                    <a:cubicBezTo>
                      <a:pt x="0" y="17"/>
                      <a:pt x="21" y="0"/>
                      <a:pt x="46" y="0"/>
                    </a:cubicBezTo>
                    <a:cubicBezTo>
                      <a:pt x="71" y="0"/>
                      <a:pt x="87" y="15"/>
                      <a:pt x="87" y="33"/>
                    </a:cubicBezTo>
                    <a:cubicBezTo>
                      <a:pt x="87" y="43"/>
                      <a:pt x="81" y="47"/>
                      <a:pt x="72" y="47"/>
                    </a:cubicBezTo>
                    <a:cubicBezTo>
                      <a:pt x="69" y="47"/>
                      <a:pt x="66" y="46"/>
                      <a:pt x="63" y="46"/>
                    </a:cubicBezTo>
                    <a:cubicBezTo>
                      <a:pt x="63" y="33"/>
                      <a:pt x="59" y="20"/>
                      <a:pt x="45" y="20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4881473" y="1062734"/>
              <a:ext cx="865993" cy="851109"/>
              <a:chOff x="7329392" y="3094316"/>
              <a:chExt cx="1016000" cy="998538"/>
            </a:xfrm>
          </p:grpSpPr>
          <p:sp>
            <p:nvSpPr>
              <p:cNvPr id="119" name="Freeform 217"/>
              <p:cNvSpPr>
                <a:spLocks/>
              </p:cNvSpPr>
              <p:nvPr/>
            </p:nvSpPr>
            <p:spPr bwMode="auto">
              <a:xfrm>
                <a:off x="7726267" y="3468966"/>
                <a:ext cx="182563" cy="179388"/>
              </a:xfrm>
              <a:custGeom>
                <a:avLst/>
                <a:gdLst>
                  <a:gd name="T0" fmla="*/ 0 w 115"/>
                  <a:gd name="T1" fmla="*/ 0 h 113"/>
                  <a:gd name="T2" fmla="*/ 77 w 115"/>
                  <a:gd name="T3" fmla="*/ 110 h 113"/>
                  <a:gd name="T4" fmla="*/ 115 w 115"/>
                  <a:gd name="T5" fmla="*/ 16 h 113"/>
                  <a:gd name="T6" fmla="*/ 0 w 115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13">
                    <a:moveTo>
                      <a:pt x="0" y="0"/>
                    </a:moveTo>
                    <a:cubicBezTo>
                      <a:pt x="0" y="0"/>
                      <a:pt x="41" y="113"/>
                      <a:pt x="77" y="110"/>
                    </a:cubicBezTo>
                    <a:cubicBezTo>
                      <a:pt x="106" y="108"/>
                      <a:pt x="115" y="16"/>
                      <a:pt x="115" y="1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218"/>
              <p:cNvSpPr>
                <a:spLocks/>
              </p:cNvSpPr>
              <p:nvPr/>
            </p:nvSpPr>
            <p:spPr bwMode="auto">
              <a:xfrm>
                <a:off x="7859617" y="3149879"/>
                <a:ext cx="209550" cy="166688"/>
              </a:xfrm>
              <a:custGeom>
                <a:avLst/>
                <a:gdLst>
                  <a:gd name="T0" fmla="*/ 0 w 132"/>
                  <a:gd name="T1" fmla="*/ 46 h 105"/>
                  <a:gd name="T2" fmla="*/ 115 w 132"/>
                  <a:gd name="T3" fmla="*/ 23 h 105"/>
                  <a:gd name="T4" fmla="*/ 82 w 132"/>
                  <a:gd name="T5" fmla="*/ 105 h 105"/>
                  <a:gd name="T6" fmla="*/ 0 w 132"/>
                  <a:gd name="T7" fmla="*/ 4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105">
                    <a:moveTo>
                      <a:pt x="0" y="46"/>
                    </a:moveTo>
                    <a:cubicBezTo>
                      <a:pt x="0" y="46"/>
                      <a:pt x="94" y="0"/>
                      <a:pt x="115" y="23"/>
                    </a:cubicBezTo>
                    <a:cubicBezTo>
                      <a:pt x="132" y="41"/>
                      <a:pt x="82" y="105"/>
                      <a:pt x="82" y="105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219"/>
              <p:cNvSpPr>
                <a:spLocks/>
              </p:cNvSpPr>
              <p:nvPr/>
            </p:nvSpPr>
            <p:spPr bwMode="auto">
              <a:xfrm>
                <a:off x="7437342" y="3141941"/>
                <a:ext cx="762000" cy="447675"/>
              </a:xfrm>
              <a:custGeom>
                <a:avLst/>
                <a:gdLst>
                  <a:gd name="T0" fmla="*/ 266 w 478"/>
                  <a:gd name="T1" fmla="*/ 281 h 281"/>
                  <a:gd name="T2" fmla="*/ 124 w 478"/>
                  <a:gd name="T3" fmla="*/ 260 h 281"/>
                  <a:gd name="T4" fmla="*/ 31 w 478"/>
                  <a:gd name="T5" fmla="*/ 77 h 281"/>
                  <a:gd name="T6" fmla="*/ 32 w 478"/>
                  <a:gd name="T7" fmla="*/ 76 h 281"/>
                  <a:gd name="T8" fmla="*/ 160 w 478"/>
                  <a:gd name="T9" fmla="*/ 0 h 281"/>
                  <a:gd name="T10" fmla="*/ 222 w 478"/>
                  <a:gd name="T11" fmla="*/ 13 h 281"/>
                  <a:gd name="T12" fmla="*/ 477 w 478"/>
                  <a:gd name="T13" fmla="*/ 249 h 281"/>
                  <a:gd name="T14" fmla="*/ 477 w 478"/>
                  <a:gd name="T15" fmla="*/ 255 h 281"/>
                  <a:gd name="T16" fmla="*/ 473 w 478"/>
                  <a:gd name="T17" fmla="*/ 258 h 281"/>
                  <a:gd name="T18" fmla="*/ 266 w 478"/>
                  <a:gd name="T1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281">
                    <a:moveTo>
                      <a:pt x="266" y="281"/>
                    </a:moveTo>
                    <a:cubicBezTo>
                      <a:pt x="207" y="281"/>
                      <a:pt x="159" y="274"/>
                      <a:pt x="124" y="260"/>
                    </a:cubicBezTo>
                    <a:cubicBezTo>
                      <a:pt x="0" y="210"/>
                      <a:pt x="31" y="79"/>
                      <a:pt x="31" y="77"/>
                    </a:cubicBezTo>
                    <a:cubicBezTo>
                      <a:pt x="31" y="77"/>
                      <a:pt x="32" y="76"/>
                      <a:pt x="32" y="76"/>
                    </a:cubicBezTo>
                    <a:cubicBezTo>
                      <a:pt x="34" y="73"/>
                      <a:pt x="77" y="0"/>
                      <a:pt x="160" y="0"/>
                    </a:cubicBezTo>
                    <a:cubicBezTo>
                      <a:pt x="180" y="0"/>
                      <a:pt x="201" y="4"/>
                      <a:pt x="222" y="13"/>
                    </a:cubicBezTo>
                    <a:cubicBezTo>
                      <a:pt x="343" y="61"/>
                      <a:pt x="471" y="242"/>
                      <a:pt x="477" y="249"/>
                    </a:cubicBezTo>
                    <a:cubicBezTo>
                      <a:pt x="478" y="251"/>
                      <a:pt x="478" y="253"/>
                      <a:pt x="477" y="255"/>
                    </a:cubicBezTo>
                    <a:cubicBezTo>
                      <a:pt x="477" y="257"/>
                      <a:pt x="475" y="258"/>
                      <a:pt x="473" y="258"/>
                    </a:cubicBezTo>
                    <a:cubicBezTo>
                      <a:pt x="472" y="259"/>
                      <a:pt x="369" y="281"/>
                      <a:pt x="266" y="281"/>
                    </a:cubicBezTo>
                  </a:path>
                </a:pathLst>
              </a:custGeom>
              <a:solidFill>
                <a:srgbClr val="47B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220"/>
              <p:cNvSpPr>
                <a:spLocks noEditPoints="1"/>
              </p:cNvSpPr>
              <p:nvPr/>
            </p:nvSpPr>
            <p:spPr bwMode="auto">
              <a:xfrm>
                <a:off x="7446867" y="3132416"/>
                <a:ext cx="762000" cy="466725"/>
              </a:xfrm>
              <a:custGeom>
                <a:avLst/>
                <a:gdLst>
                  <a:gd name="T0" fmla="*/ 154 w 478"/>
                  <a:gd name="T1" fmla="*/ 12 h 293"/>
                  <a:gd name="T2" fmla="*/ 214 w 478"/>
                  <a:gd name="T3" fmla="*/ 24 h 293"/>
                  <a:gd name="T4" fmla="*/ 466 w 478"/>
                  <a:gd name="T5" fmla="*/ 259 h 293"/>
                  <a:gd name="T6" fmla="*/ 260 w 478"/>
                  <a:gd name="T7" fmla="*/ 281 h 293"/>
                  <a:gd name="T8" fmla="*/ 120 w 478"/>
                  <a:gd name="T9" fmla="*/ 260 h 293"/>
                  <a:gd name="T10" fmla="*/ 31 w 478"/>
                  <a:gd name="T11" fmla="*/ 85 h 293"/>
                  <a:gd name="T12" fmla="*/ 154 w 478"/>
                  <a:gd name="T13" fmla="*/ 12 h 293"/>
                  <a:gd name="T14" fmla="*/ 155 w 478"/>
                  <a:gd name="T15" fmla="*/ 0 h 293"/>
                  <a:gd name="T16" fmla="*/ 155 w 478"/>
                  <a:gd name="T17" fmla="*/ 12 h 293"/>
                  <a:gd name="T18" fmla="*/ 155 w 478"/>
                  <a:gd name="T19" fmla="*/ 0 h 293"/>
                  <a:gd name="T20" fmla="*/ 154 w 478"/>
                  <a:gd name="T21" fmla="*/ 0 h 293"/>
                  <a:gd name="T22" fmla="*/ 21 w 478"/>
                  <a:gd name="T23" fmla="*/ 79 h 293"/>
                  <a:gd name="T24" fmla="*/ 20 w 478"/>
                  <a:gd name="T25" fmla="*/ 82 h 293"/>
                  <a:gd name="T26" fmla="*/ 19 w 478"/>
                  <a:gd name="T27" fmla="*/ 157 h 293"/>
                  <a:gd name="T28" fmla="*/ 115 w 478"/>
                  <a:gd name="T29" fmla="*/ 271 h 293"/>
                  <a:gd name="T30" fmla="*/ 260 w 478"/>
                  <a:gd name="T31" fmla="*/ 293 h 293"/>
                  <a:gd name="T32" fmla="*/ 469 w 478"/>
                  <a:gd name="T33" fmla="*/ 270 h 293"/>
                  <a:gd name="T34" fmla="*/ 477 w 478"/>
                  <a:gd name="T35" fmla="*/ 263 h 293"/>
                  <a:gd name="T36" fmla="*/ 476 w 478"/>
                  <a:gd name="T37" fmla="*/ 252 h 293"/>
                  <a:gd name="T38" fmla="*/ 394 w 478"/>
                  <a:gd name="T39" fmla="*/ 152 h 293"/>
                  <a:gd name="T40" fmla="*/ 218 w 478"/>
                  <a:gd name="T41" fmla="*/ 13 h 293"/>
                  <a:gd name="T42" fmla="*/ 155 w 478"/>
                  <a:gd name="T4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8" h="293">
                    <a:moveTo>
                      <a:pt x="154" y="12"/>
                    </a:moveTo>
                    <a:cubicBezTo>
                      <a:pt x="172" y="12"/>
                      <a:pt x="192" y="15"/>
                      <a:pt x="214" y="24"/>
                    </a:cubicBezTo>
                    <a:cubicBezTo>
                      <a:pt x="334" y="72"/>
                      <a:pt x="466" y="259"/>
                      <a:pt x="466" y="259"/>
                    </a:cubicBezTo>
                    <a:cubicBezTo>
                      <a:pt x="466" y="259"/>
                      <a:pt x="363" y="281"/>
                      <a:pt x="260" y="281"/>
                    </a:cubicBezTo>
                    <a:cubicBezTo>
                      <a:pt x="210" y="281"/>
                      <a:pt x="159" y="276"/>
                      <a:pt x="120" y="260"/>
                    </a:cubicBezTo>
                    <a:cubicBezTo>
                      <a:pt x="0" y="212"/>
                      <a:pt x="31" y="85"/>
                      <a:pt x="31" y="85"/>
                    </a:cubicBezTo>
                    <a:cubicBezTo>
                      <a:pt x="31" y="85"/>
                      <a:pt x="73" y="12"/>
                      <a:pt x="154" y="12"/>
                    </a:cubicBezTo>
                    <a:moveTo>
                      <a:pt x="155" y="0"/>
                    </a:moveTo>
                    <a:cubicBezTo>
                      <a:pt x="155" y="12"/>
                      <a:pt x="155" y="12"/>
                      <a:pt x="155" y="1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68" y="0"/>
                      <a:pt x="23" y="76"/>
                      <a:pt x="21" y="79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19" y="83"/>
                      <a:pt x="11" y="117"/>
                      <a:pt x="19" y="157"/>
                    </a:cubicBezTo>
                    <a:cubicBezTo>
                      <a:pt x="26" y="194"/>
                      <a:pt x="48" y="244"/>
                      <a:pt x="115" y="271"/>
                    </a:cubicBezTo>
                    <a:cubicBezTo>
                      <a:pt x="152" y="286"/>
                      <a:pt x="200" y="293"/>
                      <a:pt x="260" y="293"/>
                    </a:cubicBezTo>
                    <a:cubicBezTo>
                      <a:pt x="364" y="293"/>
                      <a:pt x="467" y="270"/>
                      <a:pt x="469" y="270"/>
                    </a:cubicBezTo>
                    <a:cubicBezTo>
                      <a:pt x="472" y="269"/>
                      <a:pt x="475" y="267"/>
                      <a:pt x="477" y="263"/>
                    </a:cubicBezTo>
                    <a:cubicBezTo>
                      <a:pt x="478" y="259"/>
                      <a:pt x="478" y="255"/>
                      <a:pt x="476" y="252"/>
                    </a:cubicBezTo>
                    <a:cubicBezTo>
                      <a:pt x="475" y="252"/>
                      <a:pt x="442" y="204"/>
                      <a:pt x="394" y="152"/>
                    </a:cubicBezTo>
                    <a:cubicBezTo>
                      <a:pt x="329" y="80"/>
                      <a:pt x="270" y="34"/>
                      <a:pt x="218" y="13"/>
                    </a:cubicBezTo>
                    <a:cubicBezTo>
                      <a:pt x="197" y="5"/>
                      <a:pt x="175" y="0"/>
                      <a:pt x="155" y="0"/>
                    </a:cubicBezTo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221"/>
              <p:cNvSpPr>
                <a:spLocks/>
              </p:cNvSpPr>
              <p:nvPr/>
            </p:nvSpPr>
            <p:spPr bwMode="auto">
              <a:xfrm>
                <a:off x="7450042" y="3094316"/>
                <a:ext cx="460375" cy="447675"/>
              </a:xfrm>
              <a:custGeom>
                <a:avLst/>
                <a:gdLst>
                  <a:gd name="T0" fmla="*/ 212 w 289"/>
                  <a:gd name="T1" fmla="*/ 48 h 281"/>
                  <a:gd name="T2" fmla="*/ 222 w 289"/>
                  <a:gd name="T3" fmla="*/ 53 h 281"/>
                  <a:gd name="T4" fmla="*/ 151 w 289"/>
                  <a:gd name="T5" fmla="*/ 197 h 281"/>
                  <a:gd name="T6" fmla="*/ 148 w 289"/>
                  <a:gd name="T7" fmla="*/ 245 h 281"/>
                  <a:gd name="T8" fmla="*/ 105 w 289"/>
                  <a:gd name="T9" fmla="*/ 278 h 281"/>
                  <a:gd name="T10" fmla="*/ 102 w 289"/>
                  <a:gd name="T11" fmla="*/ 277 h 281"/>
                  <a:gd name="T12" fmla="*/ 29 w 289"/>
                  <a:gd name="T13" fmla="*/ 109 h 281"/>
                  <a:gd name="T14" fmla="*/ 212 w 289"/>
                  <a:gd name="T15" fmla="*/ 4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281">
                    <a:moveTo>
                      <a:pt x="212" y="48"/>
                    </a:moveTo>
                    <a:cubicBezTo>
                      <a:pt x="215" y="50"/>
                      <a:pt x="219" y="51"/>
                      <a:pt x="222" y="53"/>
                    </a:cubicBezTo>
                    <a:cubicBezTo>
                      <a:pt x="289" y="88"/>
                      <a:pt x="223" y="219"/>
                      <a:pt x="151" y="197"/>
                    </a:cubicBezTo>
                    <a:cubicBezTo>
                      <a:pt x="151" y="197"/>
                      <a:pt x="168" y="220"/>
                      <a:pt x="148" y="245"/>
                    </a:cubicBezTo>
                    <a:cubicBezTo>
                      <a:pt x="128" y="271"/>
                      <a:pt x="123" y="281"/>
                      <a:pt x="105" y="278"/>
                    </a:cubicBezTo>
                    <a:cubicBezTo>
                      <a:pt x="104" y="278"/>
                      <a:pt x="103" y="277"/>
                      <a:pt x="102" y="277"/>
                    </a:cubicBezTo>
                    <a:cubicBezTo>
                      <a:pt x="0" y="225"/>
                      <a:pt x="29" y="109"/>
                      <a:pt x="29" y="109"/>
                    </a:cubicBezTo>
                    <a:cubicBezTo>
                      <a:pt x="29" y="109"/>
                      <a:pt x="92" y="0"/>
                      <a:pt x="212" y="48"/>
                    </a:cubicBezTo>
                  </a:path>
                </a:pathLst>
              </a:custGeom>
              <a:solidFill>
                <a:srgbClr val="9F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222"/>
              <p:cNvSpPr>
                <a:spLocks/>
              </p:cNvSpPr>
              <p:nvPr/>
            </p:nvSpPr>
            <p:spPr bwMode="auto">
              <a:xfrm>
                <a:off x="7653242" y="3241954"/>
                <a:ext cx="65088" cy="63500"/>
              </a:xfrm>
              <a:custGeom>
                <a:avLst/>
                <a:gdLst>
                  <a:gd name="T0" fmla="*/ 34 w 40"/>
                  <a:gd name="T1" fmla="*/ 31 h 40"/>
                  <a:gd name="T2" fmla="*/ 9 w 40"/>
                  <a:gd name="T3" fmla="*/ 34 h 40"/>
                  <a:gd name="T4" fmla="*/ 6 w 40"/>
                  <a:gd name="T5" fmla="*/ 9 h 40"/>
                  <a:gd name="T6" fmla="*/ 31 w 40"/>
                  <a:gd name="T7" fmla="*/ 7 h 40"/>
                  <a:gd name="T8" fmla="*/ 34 w 40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34" y="31"/>
                    </a:moveTo>
                    <a:cubicBezTo>
                      <a:pt x="27" y="39"/>
                      <a:pt x="16" y="40"/>
                      <a:pt x="9" y="34"/>
                    </a:cubicBezTo>
                    <a:cubicBezTo>
                      <a:pt x="1" y="28"/>
                      <a:pt x="0" y="16"/>
                      <a:pt x="6" y="9"/>
                    </a:cubicBezTo>
                    <a:cubicBezTo>
                      <a:pt x="13" y="1"/>
                      <a:pt x="24" y="0"/>
                      <a:pt x="31" y="7"/>
                    </a:cubicBezTo>
                    <a:cubicBezTo>
                      <a:pt x="39" y="13"/>
                      <a:pt x="40" y="24"/>
                      <a:pt x="34" y="31"/>
                    </a:cubicBezTo>
                    <a:close/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223"/>
              <p:cNvSpPr>
                <a:spLocks noEditPoints="1"/>
              </p:cNvSpPr>
              <p:nvPr/>
            </p:nvSpPr>
            <p:spPr bwMode="auto">
              <a:xfrm>
                <a:off x="7446867" y="3267354"/>
                <a:ext cx="455613" cy="312738"/>
              </a:xfrm>
              <a:custGeom>
                <a:avLst/>
                <a:gdLst>
                  <a:gd name="T0" fmla="*/ 31 w 286"/>
                  <a:gd name="T1" fmla="*/ 0 h 196"/>
                  <a:gd name="T2" fmla="*/ 120 w 286"/>
                  <a:gd name="T3" fmla="*/ 175 h 196"/>
                  <a:gd name="T4" fmla="*/ 243 w 286"/>
                  <a:gd name="T5" fmla="*/ 196 h 196"/>
                  <a:gd name="T6" fmla="*/ 260 w 286"/>
                  <a:gd name="T7" fmla="*/ 196 h 196"/>
                  <a:gd name="T8" fmla="*/ 264 w 286"/>
                  <a:gd name="T9" fmla="*/ 196 h 196"/>
                  <a:gd name="T10" fmla="*/ 286 w 286"/>
                  <a:gd name="T11" fmla="*/ 180 h 196"/>
                  <a:gd name="T12" fmla="*/ 266 w 286"/>
                  <a:gd name="T13" fmla="*/ 180 h 196"/>
                  <a:gd name="T14" fmla="*/ 130 w 286"/>
                  <a:gd name="T15" fmla="*/ 161 h 196"/>
                  <a:gd name="T16" fmla="*/ 113 w 286"/>
                  <a:gd name="T17" fmla="*/ 169 h 196"/>
                  <a:gd name="T18" fmla="*/ 107 w 286"/>
                  <a:gd name="T19" fmla="*/ 169 h 196"/>
                  <a:gd name="T20" fmla="*/ 104 w 286"/>
                  <a:gd name="T21" fmla="*/ 168 h 196"/>
                  <a:gd name="T22" fmla="*/ 31 w 286"/>
                  <a:gd name="T23" fmla="*/ 0 h 196"/>
                  <a:gd name="T24" fmla="*/ 31 w 286"/>
                  <a:gd name="T25" fmla="*/ 0 h 196"/>
                  <a:gd name="T26" fmla="*/ 31 w 286"/>
                  <a:gd name="T27" fmla="*/ 0 h 196"/>
                  <a:gd name="T28" fmla="*/ 31 w 286"/>
                  <a:gd name="T29" fmla="*/ 0 h 196"/>
                  <a:gd name="T30" fmla="*/ 31 w 286"/>
                  <a:gd name="T31" fmla="*/ 0 h 196"/>
                  <a:gd name="T32" fmla="*/ 31 w 286"/>
                  <a:gd name="T33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6" h="196">
                    <a:moveTo>
                      <a:pt x="31" y="0"/>
                    </a:moveTo>
                    <a:cubicBezTo>
                      <a:pt x="31" y="1"/>
                      <a:pt x="0" y="127"/>
                      <a:pt x="120" y="175"/>
                    </a:cubicBezTo>
                    <a:cubicBezTo>
                      <a:pt x="155" y="189"/>
                      <a:pt x="199" y="195"/>
                      <a:pt x="243" y="196"/>
                    </a:cubicBezTo>
                    <a:cubicBezTo>
                      <a:pt x="249" y="196"/>
                      <a:pt x="254" y="196"/>
                      <a:pt x="260" y="196"/>
                    </a:cubicBezTo>
                    <a:cubicBezTo>
                      <a:pt x="261" y="196"/>
                      <a:pt x="263" y="196"/>
                      <a:pt x="264" y="196"/>
                    </a:cubicBezTo>
                    <a:cubicBezTo>
                      <a:pt x="270" y="190"/>
                      <a:pt x="278" y="185"/>
                      <a:pt x="286" y="180"/>
                    </a:cubicBezTo>
                    <a:cubicBezTo>
                      <a:pt x="279" y="180"/>
                      <a:pt x="272" y="180"/>
                      <a:pt x="266" y="180"/>
                    </a:cubicBezTo>
                    <a:cubicBezTo>
                      <a:pt x="217" y="180"/>
                      <a:pt x="169" y="175"/>
                      <a:pt x="130" y="161"/>
                    </a:cubicBezTo>
                    <a:cubicBezTo>
                      <a:pt x="125" y="166"/>
                      <a:pt x="120" y="169"/>
                      <a:pt x="113" y="169"/>
                    </a:cubicBezTo>
                    <a:cubicBezTo>
                      <a:pt x="111" y="169"/>
                      <a:pt x="109" y="169"/>
                      <a:pt x="107" y="169"/>
                    </a:cubicBezTo>
                    <a:cubicBezTo>
                      <a:pt x="106" y="169"/>
                      <a:pt x="105" y="168"/>
                      <a:pt x="104" y="168"/>
                    </a:cubicBezTo>
                    <a:cubicBezTo>
                      <a:pt x="3" y="116"/>
                      <a:pt x="31" y="1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389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224"/>
              <p:cNvSpPr>
                <a:spLocks/>
              </p:cNvSpPr>
              <p:nvPr/>
            </p:nvSpPr>
            <p:spPr bwMode="auto">
              <a:xfrm>
                <a:off x="7834217" y="3580091"/>
                <a:ext cx="33338" cy="0"/>
              </a:xfrm>
              <a:custGeom>
                <a:avLst/>
                <a:gdLst>
                  <a:gd name="T0" fmla="*/ 0 w 21"/>
                  <a:gd name="T1" fmla="*/ 17 w 21"/>
                  <a:gd name="T2" fmla="*/ 21 w 21"/>
                  <a:gd name="T3" fmla="*/ 21 w 21"/>
                  <a:gd name="T4" fmla="*/ 17 w 21"/>
                  <a:gd name="T5" fmla="*/ 0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cubicBezTo>
                      <a:pt x="6" y="0"/>
                      <a:pt x="11" y="0"/>
                      <a:pt x="17" y="0"/>
                    </a:cubicBezTo>
                    <a:cubicBezTo>
                      <a:pt x="18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8" y="0"/>
                      <a:pt x="17" y="0"/>
                    </a:cubicBezTo>
                    <a:cubicBezTo>
                      <a:pt x="11" y="0"/>
                      <a:pt x="6" y="0"/>
                      <a:pt x="0" y="0"/>
                    </a:cubicBezTo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225"/>
              <p:cNvSpPr>
                <a:spLocks/>
              </p:cNvSpPr>
              <p:nvPr/>
            </p:nvSpPr>
            <p:spPr bwMode="auto">
              <a:xfrm>
                <a:off x="7451630" y="3257829"/>
                <a:ext cx="201613" cy="279400"/>
              </a:xfrm>
              <a:custGeom>
                <a:avLst/>
                <a:gdLst>
                  <a:gd name="T0" fmla="*/ 32 w 127"/>
                  <a:gd name="T1" fmla="*/ 0 h 175"/>
                  <a:gd name="T2" fmla="*/ 28 w 127"/>
                  <a:gd name="T3" fmla="*/ 6 h 175"/>
                  <a:gd name="T4" fmla="*/ 28 w 127"/>
                  <a:gd name="T5" fmla="*/ 6 h 175"/>
                  <a:gd name="T6" fmla="*/ 28 w 127"/>
                  <a:gd name="T7" fmla="*/ 6 h 175"/>
                  <a:gd name="T8" fmla="*/ 28 w 127"/>
                  <a:gd name="T9" fmla="*/ 6 h 175"/>
                  <a:gd name="T10" fmla="*/ 101 w 127"/>
                  <a:gd name="T11" fmla="*/ 174 h 175"/>
                  <a:gd name="T12" fmla="*/ 104 w 127"/>
                  <a:gd name="T13" fmla="*/ 175 h 175"/>
                  <a:gd name="T14" fmla="*/ 110 w 127"/>
                  <a:gd name="T15" fmla="*/ 175 h 175"/>
                  <a:gd name="T16" fmla="*/ 127 w 127"/>
                  <a:gd name="T17" fmla="*/ 167 h 175"/>
                  <a:gd name="T18" fmla="*/ 123 w 127"/>
                  <a:gd name="T19" fmla="*/ 165 h 175"/>
                  <a:gd name="T20" fmla="*/ 32 w 127"/>
                  <a:gd name="T2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75">
                    <a:moveTo>
                      <a:pt x="32" y="0"/>
                    </a:moveTo>
                    <a:cubicBezTo>
                      <a:pt x="29" y="3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0" y="122"/>
                      <a:pt x="101" y="174"/>
                    </a:cubicBezTo>
                    <a:cubicBezTo>
                      <a:pt x="102" y="174"/>
                      <a:pt x="103" y="175"/>
                      <a:pt x="104" y="175"/>
                    </a:cubicBezTo>
                    <a:cubicBezTo>
                      <a:pt x="106" y="175"/>
                      <a:pt x="108" y="175"/>
                      <a:pt x="110" y="175"/>
                    </a:cubicBezTo>
                    <a:cubicBezTo>
                      <a:pt x="117" y="175"/>
                      <a:pt x="122" y="172"/>
                      <a:pt x="127" y="167"/>
                    </a:cubicBezTo>
                    <a:cubicBezTo>
                      <a:pt x="126" y="166"/>
                      <a:pt x="124" y="166"/>
                      <a:pt x="123" y="165"/>
                    </a:cubicBezTo>
                    <a:cubicBezTo>
                      <a:pt x="23" y="125"/>
                      <a:pt x="28" y="31"/>
                      <a:pt x="32" y="0"/>
                    </a:cubicBezTo>
                  </a:path>
                </a:pathLst>
              </a:custGeom>
              <a:solidFill>
                <a:srgbClr val="64A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226"/>
              <p:cNvSpPr>
                <a:spLocks/>
              </p:cNvSpPr>
              <p:nvPr/>
            </p:nvSpPr>
            <p:spPr bwMode="auto">
              <a:xfrm>
                <a:off x="8054880" y="3524529"/>
                <a:ext cx="134938" cy="38100"/>
              </a:xfrm>
              <a:custGeom>
                <a:avLst/>
                <a:gdLst>
                  <a:gd name="T0" fmla="*/ 74 w 84"/>
                  <a:gd name="T1" fmla="*/ 0 h 24"/>
                  <a:gd name="T2" fmla="*/ 0 w 84"/>
                  <a:gd name="T3" fmla="*/ 11 h 24"/>
                  <a:gd name="T4" fmla="*/ 17 w 84"/>
                  <a:gd name="T5" fmla="*/ 24 h 24"/>
                  <a:gd name="T6" fmla="*/ 84 w 84"/>
                  <a:gd name="T7" fmla="*/ 13 h 24"/>
                  <a:gd name="T8" fmla="*/ 84 w 84"/>
                  <a:gd name="T9" fmla="*/ 13 h 24"/>
                  <a:gd name="T10" fmla="*/ 84 w 84"/>
                  <a:gd name="T11" fmla="*/ 13 h 24"/>
                  <a:gd name="T12" fmla="*/ 84 w 84"/>
                  <a:gd name="T13" fmla="*/ 13 h 24"/>
                  <a:gd name="T14" fmla="*/ 84 w 84"/>
                  <a:gd name="T15" fmla="*/ 13 h 24"/>
                  <a:gd name="T16" fmla="*/ 84 w 84"/>
                  <a:gd name="T17" fmla="*/ 13 h 24"/>
                  <a:gd name="T18" fmla="*/ 84 w 84"/>
                  <a:gd name="T19" fmla="*/ 13 h 24"/>
                  <a:gd name="T20" fmla="*/ 74 w 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24">
                    <a:moveTo>
                      <a:pt x="74" y="0"/>
                    </a:moveTo>
                    <a:cubicBezTo>
                      <a:pt x="59" y="3"/>
                      <a:pt x="32" y="7"/>
                      <a:pt x="0" y="11"/>
                    </a:cubicBezTo>
                    <a:cubicBezTo>
                      <a:pt x="7" y="15"/>
                      <a:pt x="12" y="19"/>
                      <a:pt x="17" y="24"/>
                    </a:cubicBezTo>
                    <a:cubicBezTo>
                      <a:pt x="56" y="19"/>
                      <a:pt x="82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2"/>
                      <a:pt x="80" y="8"/>
                      <a:pt x="74" y="0"/>
                    </a:cubicBezTo>
                  </a:path>
                </a:pathLst>
              </a:custGeom>
              <a:solidFill>
                <a:srgbClr val="389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227"/>
              <p:cNvSpPr>
                <a:spLocks noEditPoints="1"/>
              </p:cNvSpPr>
              <p:nvPr/>
            </p:nvSpPr>
            <p:spPr bwMode="auto">
              <a:xfrm>
                <a:off x="8081867" y="3545166"/>
                <a:ext cx="107950" cy="17463"/>
              </a:xfrm>
              <a:custGeom>
                <a:avLst/>
                <a:gdLst>
                  <a:gd name="T0" fmla="*/ 67 w 67"/>
                  <a:gd name="T1" fmla="*/ 0 h 11"/>
                  <a:gd name="T2" fmla="*/ 0 w 67"/>
                  <a:gd name="T3" fmla="*/ 11 h 11"/>
                  <a:gd name="T4" fmla="*/ 0 w 67"/>
                  <a:gd name="T5" fmla="*/ 11 h 11"/>
                  <a:gd name="T6" fmla="*/ 67 w 67"/>
                  <a:gd name="T7" fmla="*/ 0 h 11"/>
                  <a:gd name="T8" fmla="*/ 67 w 67"/>
                  <a:gd name="T9" fmla="*/ 0 h 11"/>
                  <a:gd name="T10" fmla="*/ 67 w 67"/>
                  <a:gd name="T11" fmla="*/ 0 h 11"/>
                  <a:gd name="T12" fmla="*/ 67 w 67"/>
                  <a:gd name="T13" fmla="*/ 0 h 11"/>
                  <a:gd name="T14" fmla="*/ 67 w 67"/>
                  <a:gd name="T15" fmla="*/ 0 h 11"/>
                  <a:gd name="T16" fmla="*/ 67 w 67"/>
                  <a:gd name="T17" fmla="*/ 0 h 11"/>
                  <a:gd name="T18" fmla="*/ 67 w 67"/>
                  <a:gd name="T19" fmla="*/ 0 h 11"/>
                  <a:gd name="T20" fmla="*/ 67 w 67"/>
                  <a:gd name="T21" fmla="*/ 0 h 11"/>
                  <a:gd name="T22" fmla="*/ 67 w 67"/>
                  <a:gd name="T23" fmla="*/ 0 h 11"/>
                  <a:gd name="T24" fmla="*/ 67 w 67"/>
                  <a:gd name="T25" fmla="*/ 0 h 11"/>
                  <a:gd name="T26" fmla="*/ 67 w 67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11">
                    <a:moveTo>
                      <a:pt x="67" y="0"/>
                    </a:moveTo>
                    <a:cubicBezTo>
                      <a:pt x="65" y="0"/>
                      <a:pt x="39" y="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9" y="6"/>
                      <a:pt x="65" y="0"/>
                      <a:pt x="67" y="0"/>
                    </a:cubicBezTo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228"/>
              <p:cNvSpPr>
                <a:spLocks/>
              </p:cNvSpPr>
              <p:nvPr/>
            </p:nvSpPr>
            <p:spPr bwMode="auto">
              <a:xfrm>
                <a:off x="8040592" y="3348316"/>
                <a:ext cx="304800" cy="393700"/>
              </a:xfrm>
              <a:custGeom>
                <a:avLst/>
                <a:gdLst>
                  <a:gd name="T0" fmla="*/ 59 w 191"/>
                  <a:gd name="T1" fmla="*/ 64 h 247"/>
                  <a:gd name="T2" fmla="*/ 179 w 191"/>
                  <a:gd name="T3" fmla="*/ 39 h 247"/>
                  <a:gd name="T4" fmla="*/ 110 w 191"/>
                  <a:gd name="T5" fmla="*/ 128 h 247"/>
                  <a:gd name="T6" fmla="*/ 98 w 191"/>
                  <a:gd name="T7" fmla="*/ 241 h 247"/>
                  <a:gd name="T8" fmla="*/ 29 w 191"/>
                  <a:gd name="T9" fmla="*/ 139 h 247"/>
                  <a:gd name="T10" fmla="*/ 59 w 191"/>
                  <a:gd name="T11" fmla="*/ 6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1" h="247">
                    <a:moveTo>
                      <a:pt x="59" y="64"/>
                    </a:moveTo>
                    <a:cubicBezTo>
                      <a:pt x="59" y="64"/>
                      <a:pt x="80" y="0"/>
                      <a:pt x="179" y="39"/>
                    </a:cubicBezTo>
                    <a:cubicBezTo>
                      <a:pt x="191" y="44"/>
                      <a:pt x="110" y="128"/>
                      <a:pt x="110" y="128"/>
                    </a:cubicBezTo>
                    <a:cubicBezTo>
                      <a:pt x="110" y="128"/>
                      <a:pt x="114" y="247"/>
                      <a:pt x="98" y="241"/>
                    </a:cubicBezTo>
                    <a:cubicBezTo>
                      <a:pt x="0" y="202"/>
                      <a:pt x="29" y="139"/>
                      <a:pt x="29" y="139"/>
                    </a:cubicBezTo>
                    <a:lnTo>
                      <a:pt x="59" y="64"/>
                    </a:lnTo>
                    <a:close/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229"/>
              <p:cNvSpPr>
                <a:spLocks/>
              </p:cNvSpPr>
              <p:nvPr/>
            </p:nvSpPr>
            <p:spPr bwMode="auto">
              <a:xfrm>
                <a:off x="7611967" y="3178454"/>
                <a:ext cx="290513" cy="376238"/>
              </a:xfrm>
              <a:custGeom>
                <a:avLst/>
                <a:gdLst>
                  <a:gd name="T0" fmla="*/ 16 w 182"/>
                  <a:gd name="T1" fmla="*/ 231 h 236"/>
                  <a:gd name="T2" fmla="*/ 28 w 182"/>
                  <a:gd name="T3" fmla="*/ 236 h 236"/>
                  <a:gd name="T4" fmla="*/ 51 w 182"/>
                  <a:gd name="T5" fmla="*/ 211 h 236"/>
                  <a:gd name="T6" fmla="*/ 58 w 182"/>
                  <a:gd name="T7" fmla="*/ 202 h 236"/>
                  <a:gd name="T8" fmla="*/ 71 w 182"/>
                  <a:gd name="T9" fmla="*/ 162 h 236"/>
                  <a:gd name="T10" fmla="*/ 126 w 182"/>
                  <a:gd name="T11" fmla="*/ 134 h 236"/>
                  <a:gd name="T12" fmla="*/ 160 w 182"/>
                  <a:gd name="T13" fmla="*/ 74 h 236"/>
                  <a:gd name="T14" fmla="*/ 159 w 182"/>
                  <a:gd name="T15" fmla="*/ 21 h 236"/>
                  <a:gd name="T16" fmla="*/ 120 w 182"/>
                  <a:gd name="T17" fmla="*/ 0 h 236"/>
                  <a:gd name="T18" fmla="*/ 65 w 182"/>
                  <a:gd name="T19" fmla="*/ 147 h 236"/>
                  <a:gd name="T20" fmla="*/ 49 w 182"/>
                  <a:gd name="T21" fmla="*/ 144 h 236"/>
                  <a:gd name="T22" fmla="*/ 46 w 182"/>
                  <a:gd name="T23" fmla="*/ 192 h 236"/>
                  <a:gd name="T24" fmla="*/ 9 w 182"/>
                  <a:gd name="T25" fmla="*/ 225 h 236"/>
                  <a:gd name="T26" fmla="*/ 3 w 182"/>
                  <a:gd name="T27" fmla="*/ 225 h 236"/>
                  <a:gd name="T28" fmla="*/ 0 w 182"/>
                  <a:gd name="T29" fmla="*/ 224 h 236"/>
                  <a:gd name="T30" fmla="*/ 16 w 182"/>
                  <a:gd name="T31" fmla="*/ 23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236">
                    <a:moveTo>
                      <a:pt x="16" y="231"/>
                    </a:moveTo>
                    <a:cubicBezTo>
                      <a:pt x="20" y="233"/>
                      <a:pt x="23" y="234"/>
                      <a:pt x="28" y="236"/>
                    </a:cubicBezTo>
                    <a:cubicBezTo>
                      <a:pt x="36" y="230"/>
                      <a:pt x="43" y="221"/>
                      <a:pt x="51" y="211"/>
                    </a:cubicBezTo>
                    <a:cubicBezTo>
                      <a:pt x="53" y="208"/>
                      <a:pt x="56" y="205"/>
                      <a:pt x="58" y="202"/>
                    </a:cubicBezTo>
                    <a:cubicBezTo>
                      <a:pt x="70" y="187"/>
                      <a:pt x="72" y="173"/>
                      <a:pt x="71" y="162"/>
                    </a:cubicBezTo>
                    <a:cubicBezTo>
                      <a:pt x="91" y="160"/>
                      <a:pt x="110" y="151"/>
                      <a:pt x="126" y="134"/>
                    </a:cubicBezTo>
                    <a:cubicBezTo>
                      <a:pt x="142" y="118"/>
                      <a:pt x="155" y="96"/>
                      <a:pt x="160" y="74"/>
                    </a:cubicBezTo>
                    <a:cubicBezTo>
                      <a:pt x="165" y="55"/>
                      <a:pt x="164" y="36"/>
                      <a:pt x="159" y="21"/>
                    </a:cubicBezTo>
                    <a:cubicBezTo>
                      <a:pt x="146" y="13"/>
                      <a:pt x="133" y="5"/>
                      <a:pt x="120" y="0"/>
                    </a:cubicBezTo>
                    <a:cubicBezTo>
                      <a:pt x="182" y="32"/>
                      <a:pt x="130" y="147"/>
                      <a:pt x="65" y="147"/>
                    </a:cubicBezTo>
                    <a:cubicBezTo>
                      <a:pt x="60" y="147"/>
                      <a:pt x="55" y="146"/>
                      <a:pt x="49" y="144"/>
                    </a:cubicBezTo>
                    <a:cubicBezTo>
                      <a:pt x="49" y="144"/>
                      <a:pt x="66" y="167"/>
                      <a:pt x="46" y="192"/>
                    </a:cubicBezTo>
                    <a:cubicBezTo>
                      <a:pt x="28" y="215"/>
                      <a:pt x="22" y="225"/>
                      <a:pt x="9" y="225"/>
                    </a:cubicBezTo>
                    <a:cubicBezTo>
                      <a:pt x="7" y="225"/>
                      <a:pt x="5" y="225"/>
                      <a:pt x="3" y="225"/>
                    </a:cubicBezTo>
                    <a:cubicBezTo>
                      <a:pt x="2" y="225"/>
                      <a:pt x="1" y="224"/>
                      <a:pt x="0" y="224"/>
                    </a:cubicBezTo>
                    <a:lnTo>
                      <a:pt x="16" y="231"/>
                    </a:lnTo>
                    <a:close/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230"/>
              <p:cNvSpPr>
                <a:spLocks/>
              </p:cNvSpPr>
              <p:nvPr/>
            </p:nvSpPr>
            <p:spPr bwMode="auto">
              <a:xfrm>
                <a:off x="7329392" y="3435629"/>
                <a:ext cx="465138" cy="411163"/>
              </a:xfrm>
              <a:custGeom>
                <a:avLst/>
                <a:gdLst>
                  <a:gd name="T0" fmla="*/ 289 w 292"/>
                  <a:gd name="T1" fmla="*/ 147 h 258"/>
                  <a:gd name="T2" fmla="*/ 243 w 292"/>
                  <a:gd name="T3" fmla="*/ 60 h 258"/>
                  <a:gd name="T4" fmla="*/ 147 w 292"/>
                  <a:gd name="T5" fmla="*/ 28 h 258"/>
                  <a:gd name="T6" fmla="*/ 38 w 292"/>
                  <a:gd name="T7" fmla="*/ 34 h 258"/>
                  <a:gd name="T8" fmla="*/ 68 w 292"/>
                  <a:gd name="T9" fmla="*/ 150 h 258"/>
                  <a:gd name="T10" fmla="*/ 247 w 292"/>
                  <a:gd name="T11" fmla="*/ 210 h 258"/>
                  <a:gd name="T12" fmla="*/ 289 w 292"/>
                  <a:gd name="T13" fmla="*/ 14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258">
                    <a:moveTo>
                      <a:pt x="289" y="147"/>
                    </a:moveTo>
                    <a:cubicBezTo>
                      <a:pt x="292" y="125"/>
                      <a:pt x="287" y="88"/>
                      <a:pt x="243" y="60"/>
                    </a:cubicBezTo>
                    <a:cubicBezTo>
                      <a:pt x="222" y="47"/>
                      <a:pt x="172" y="31"/>
                      <a:pt x="147" y="28"/>
                    </a:cubicBezTo>
                    <a:cubicBezTo>
                      <a:pt x="119" y="24"/>
                      <a:pt x="71" y="0"/>
                      <a:pt x="38" y="34"/>
                    </a:cubicBezTo>
                    <a:cubicBezTo>
                      <a:pt x="0" y="72"/>
                      <a:pt x="47" y="124"/>
                      <a:pt x="68" y="150"/>
                    </a:cubicBezTo>
                    <a:cubicBezTo>
                      <a:pt x="116" y="209"/>
                      <a:pt x="174" y="258"/>
                      <a:pt x="247" y="210"/>
                    </a:cubicBezTo>
                    <a:cubicBezTo>
                      <a:pt x="263" y="199"/>
                      <a:pt x="286" y="165"/>
                      <a:pt x="289" y="147"/>
                    </a:cubicBezTo>
                    <a:close/>
                  </a:path>
                </a:pathLst>
              </a:custGeom>
              <a:solidFill>
                <a:srgbClr val="4B53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231"/>
              <p:cNvSpPr>
                <a:spLocks/>
              </p:cNvSpPr>
              <p:nvPr/>
            </p:nvSpPr>
            <p:spPr bwMode="auto">
              <a:xfrm>
                <a:off x="7389717" y="3453091"/>
                <a:ext cx="385763" cy="290513"/>
              </a:xfrm>
              <a:custGeom>
                <a:avLst/>
                <a:gdLst>
                  <a:gd name="T0" fmla="*/ 155 w 242"/>
                  <a:gd name="T1" fmla="*/ 183 h 183"/>
                  <a:gd name="T2" fmla="*/ 55 w 242"/>
                  <a:gd name="T3" fmla="*/ 125 h 183"/>
                  <a:gd name="T4" fmla="*/ 45 w 242"/>
                  <a:gd name="T5" fmla="*/ 115 h 183"/>
                  <a:gd name="T6" fmla="*/ 0 w 242"/>
                  <a:gd name="T7" fmla="*/ 44 h 183"/>
                  <a:gd name="T8" fmla="*/ 12 w 242"/>
                  <a:gd name="T9" fmla="*/ 15 h 183"/>
                  <a:gd name="T10" fmla="*/ 52 w 242"/>
                  <a:gd name="T11" fmla="*/ 0 h 183"/>
                  <a:gd name="T12" fmla="*/ 92 w 242"/>
                  <a:gd name="T13" fmla="*/ 7 h 183"/>
                  <a:gd name="T14" fmla="*/ 111 w 242"/>
                  <a:gd name="T15" fmla="*/ 11 h 183"/>
                  <a:gd name="T16" fmla="*/ 199 w 242"/>
                  <a:gd name="T17" fmla="*/ 40 h 183"/>
                  <a:gd name="T18" fmla="*/ 240 w 242"/>
                  <a:gd name="T19" fmla="*/ 117 h 183"/>
                  <a:gd name="T20" fmla="*/ 198 w 242"/>
                  <a:gd name="T21" fmla="*/ 169 h 183"/>
                  <a:gd name="T22" fmla="*/ 155 w 242"/>
                  <a:gd name="T2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83">
                    <a:moveTo>
                      <a:pt x="155" y="183"/>
                    </a:moveTo>
                    <a:cubicBezTo>
                      <a:pt x="114" y="183"/>
                      <a:pt x="79" y="148"/>
                      <a:pt x="55" y="125"/>
                    </a:cubicBezTo>
                    <a:cubicBezTo>
                      <a:pt x="51" y="121"/>
                      <a:pt x="48" y="118"/>
                      <a:pt x="45" y="115"/>
                    </a:cubicBezTo>
                    <a:cubicBezTo>
                      <a:pt x="16" y="89"/>
                      <a:pt x="1" y="64"/>
                      <a:pt x="0" y="44"/>
                    </a:cubicBezTo>
                    <a:cubicBezTo>
                      <a:pt x="0" y="33"/>
                      <a:pt x="4" y="24"/>
                      <a:pt x="12" y="15"/>
                    </a:cubicBezTo>
                    <a:cubicBezTo>
                      <a:pt x="23" y="5"/>
                      <a:pt x="35" y="0"/>
                      <a:pt x="52" y="0"/>
                    </a:cubicBezTo>
                    <a:cubicBezTo>
                      <a:pt x="65" y="0"/>
                      <a:pt x="79" y="4"/>
                      <a:pt x="92" y="7"/>
                    </a:cubicBezTo>
                    <a:cubicBezTo>
                      <a:pt x="99" y="8"/>
                      <a:pt x="105" y="10"/>
                      <a:pt x="111" y="11"/>
                    </a:cubicBezTo>
                    <a:cubicBezTo>
                      <a:pt x="134" y="14"/>
                      <a:pt x="180" y="29"/>
                      <a:pt x="199" y="40"/>
                    </a:cubicBezTo>
                    <a:cubicBezTo>
                      <a:pt x="241" y="67"/>
                      <a:pt x="242" y="100"/>
                      <a:pt x="240" y="117"/>
                    </a:cubicBezTo>
                    <a:cubicBezTo>
                      <a:pt x="237" y="133"/>
                      <a:pt x="213" y="159"/>
                      <a:pt x="198" y="169"/>
                    </a:cubicBezTo>
                    <a:cubicBezTo>
                      <a:pt x="184" y="179"/>
                      <a:pt x="170" y="183"/>
                      <a:pt x="155" y="183"/>
                    </a:cubicBezTo>
                    <a:close/>
                  </a:path>
                </a:pathLst>
              </a:custGeom>
              <a:solidFill>
                <a:srgbClr val="F9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232"/>
              <p:cNvSpPr>
                <a:spLocks noEditPoints="1"/>
              </p:cNvSpPr>
              <p:nvPr/>
            </p:nvSpPr>
            <p:spPr bwMode="auto">
              <a:xfrm>
                <a:off x="7348442" y="3446741"/>
                <a:ext cx="434975" cy="303213"/>
              </a:xfrm>
              <a:custGeom>
                <a:avLst/>
                <a:gdLst>
                  <a:gd name="T0" fmla="*/ 78 w 273"/>
                  <a:gd name="T1" fmla="*/ 8 h 191"/>
                  <a:gd name="T2" fmla="*/ 117 w 273"/>
                  <a:gd name="T3" fmla="*/ 14 h 191"/>
                  <a:gd name="T4" fmla="*/ 137 w 273"/>
                  <a:gd name="T5" fmla="*/ 19 h 191"/>
                  <a:gd name="T6" fmla="*/ 223 w 273"/>
                  <a:gd name="T7" fmla="*/ 48 h 191"/>
                  <a:gd name="T8" fmla="*/ 262 w 273"/>
                  <a:gd name="T9" fmla="*/ 121 h 191"/>
                  <a:gd name="T10" fmla="*/ 222 w 273"/>
                  <a:gd name="T11" fmla="*/ 170 h 191"/>
                  <a:gd name="T12" fmla="*/ 181 w 273"/>
                  <a:gd name="T13" fmla="*/ 183 h 191"/>
                  <a:gd name="T14" fmla="*/ 84 w 273"/>
                  <a:gd name="T15" fmla="*/ 126 h 191"/>
                  <a:gd name="T16" fmla="*/ 74 w 273"/>
                  <a:gd name="T17" fmla="*/ 116 h 191"/>
                  <a:gd name="T18" fmla="*/ 30 w 273"/>
                  <a:gd name="T19" fmla="*/ 48 h 191"/>
                  <a:gd name="T20" fmla="*/ 41 w 273"/>
                  <a:gd name="T21" fmla="*/ 22 h 191"/>
                  <a:gd name="T22" fmla="*/ 78 w 273"/>
                  <a:gd name="T23" fmla="*/ 8 h 191"/>
                  <a:gd name="T24" fmla="*/ 78 w 273"/>
                  <a:gd name="T25" fmla="*/ 0 h 191"/>
                  <a:gd name="T26" fmla="*/ 36 w 273"/>
                  <a:gd name="T27" fmla="*/ 17 h 191"/>
                  <a:gd name="T28" fmla="*/ 68 w 273"/>
                  <a:gd name="T29" fmla="*/ 122 h 191"/>
                  <a:gd name="T30" fmla="*/ 181 w 273"/>
                  <a:gd name="T31" fmla="*/ 191 h 191"/>
                  <a:gd name="T32" fmla="*/ 226 w 273"/>
                  <a:gd name="T33" fmla="*/ 177 h 191"/>
                  <a:gd name="T34" fmla="*/ 269 w 273"/>
                  <a:gd name="T35" fmla="*/ 122 h 191"/>
                  <a:gd name="T36" fmla="*/ 227 w 273"/>
                  <a:gd name="T37" fmla="*/ 41 h 191"/>
                  <a:gd name="T38" fmla="*/ 138 w 273"/>
                  <a:gd name="T39" fmla="*/ 11 h 191"/>
                  <a:gd name="T40" fmla="*/ 78 w 273"/>
                  <a:gd name="T4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191">
                    <a:moveTo>
                      <a:pt x="78" y="8"/>
                    </a:moveTo>
                    <a:cubicBezTo>
                      <a:pt x="91" y="8"/>
                      <a:pt x="105" y="11"/>
                      <a:pt x="117" y="14"/>
                    </a:cubicBezTo>
                    <a:cubicBezTo>
                      <a:pt x="124" y="16"/>
                      <a:pt x="131" y="18"/>
                      <a:pt x="137" y="19"/>
                    </a:cubicBezTo>
                    <a:cubicBezTo>
                      <a:pt x="159" y="22"/>
                      <a:pt x="204" y="36"/>
                      <a:pt x="223" y="48"/>
                    </a:cubicBezTo>
                    <a:cubicBezTo>
                      <a:pt x="263" y="73"/>
                      <a:pt x="264" y="104"/>
                      <a:pt x="262" y="121"/>
                    </a:cubicBezTo>
                    <a:cubicBezTo>
                      <a:pt x="260" y="135"/>
                      <a:pt x="236" y="161"/>
                      <a:pt x="222" y="170"/>
                    </a:cubicBezTo>
                    <a:cubicBezTo>
                      <a:pt x="208" y="179"/>
                      <a:pt x="195" y="183"/>
                      <a:pt x="181" y="183"/>
                    </a:cubicBezTo>
                    <a:cubicBezTo>
                      <a:pt x="142" y="183"/>
                      <a:pt x="107" y="149"/>
                      <a:pt x="84" y="126"/>
                    </a:cubicBezTo>
                    <a:cubicBezTo>
                      <a:pt x="80" y="123"/>
                      <a:pt x="77" y="119"/>
                      <a:pt x="74" y="116"/>
                    </a:cubicBezTo>
                    <a:cubicBezTo>
                      <a:pt x="46" y="91"/>
                      <a:pt x="31" y="67"/>
                      <a:pt x="30" y="48"/>
                    </a:cubicBezTo>
                    <a:cubicBezTo>
                      <a:pt x="30" y="38"/>
                      <a:pt x="34" y="30"/>
                      <a:pt x="41" y="22"/>
                    </a:cubicBezTo>
                    <a:cubicBezTo>
                      <a:pt x="51" y="13"/>
                      <a:pt x="63" y="8"/>
                      <a:pt x="78" y="8"/>
                    </a:cubicBezTo>
                    <a:close/>
                    <a:moveTo>
                      <a:pt x="78" y="0"/>
                    </a:moveTo>
                    <a:cubicBezTo>
                      <a:pt x="63" y="0"/>
                      <a:pt x="48" y="4"/>
                      <a:pt x="36" y="17"/>
                    </a:cubicBezTo>
                    <a:cubicBezTo>
                      <a:pt x="0" y="53"/>
                      <a:pt x="45" y="100"/>
                      <a:pt x="68" y="122"/>
                    </a:cubicBezTo>
                    <a:cubicBezTo>
                      <a:pt x="90" y="142"/>
                      <a:pt x="132" y="191"/>
                      <a:pt x="181" y="191"/>
                    </a:cubicBezTo>
                    <a:cubicBezTo>
                      <a:pt x="196" y="191"/>
                      <a:pt x="211" y="187"/>
                      <a:pt x="226" y="177"/>
                    </a:cubicBezTo>
                    <a:cubicBezTo>
                      <a:pt x="241" y="166"/>
                      <a:pt x="267" y="139"/>
                      <a:pt x="269" y="122"/>
                    </a:cubicBezTo>
                    <a:cubicBezTo>
                      <a:pt x="273" y="101"/>
                      <a:pt x="268" y="67"/>
                      <a:pt x="227" y="41"/>
                    </a:cubicBezTo>
                    <a:cubicBezTo>
                      <a:pt x="207" y="29"/>
                      <a:pt x="161" y="14"/>
                      <a:pt x="138" y="11"/>
                    </a:cubicBezTo>
                    <a:cubicBezTo>
                      <a:pt x="122" y="9"/>
                      <a:pt x="100" y="0"/>
                      <a:pt x="78" y="0"/>
                    </a:cubicBezTo>
                    <a:close/>
                  </a:path>
                </a:pathLst>
              </a:custGeom>
              <a:solidFill>
                <a:srgbClr val="ACC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233"/>
              <p:cNvSpPr>
                <a:spLocks/>
              </p:cNvSpPr>
              <p:nvPr/>
            </p:nvSpPr>
            <p:spPr bwMode="auto">
              <a:xfrm>
                <a:off x="7519892" y="3530879"/>
                <a:ext cx="177800" cy="136525"/>
              </a:xfrm>
              <a:custGeom>
                <a:avLst/>
                <a:gdLst>
                  <a:gd name="T0" fmla="*/ 68 w 112"/>
                  <a:gd name="T1" fmla="*/ 86 h 86"/>
                  <a:gd name="T2" fmla="*/ 20 w 112"/>
                  <a:gd name="T3" fmla="*/ 63 h 86"/>
                  <a:gd name="T4" fmla="*/ 4 w 112"/>
                  <a:gd name="T5" fmla="*/ 17 h 86"/>
                  <a:gd name="T6" fmla="*/ 26 w 112"/>
                  <a:gd name="T7" fmla="*/ 2 h 86"/>
                  <a:gd name="T8" fmla="*/ 50 w 112"/>
                  <a:gd name="T9" fmla="*/ 0 h 86"/>
                  <a:gd name="T10" fmla="*/ 103 w 112"/>
                  <a:gd name="T11" fmla="*/ 28 h 86"/>
                  <a:gd name="T12" fmla="*/ 110 w 112"/>
                  <a:gd name="T13" fmla="*/ 59 h 86"/>
                  <a:gd name="T14" fmla="*/ 89 w 112"/>
                  <a:gd name="T15" fmla="*/ 82 h 86"/>
                  <a:gd name="T16" fmla="*/ 68 w 112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86">
                    <a:moveTo>
                      <a:pt x="68" y="86"/>
                    </a:moveTo>
                    <a:cubicBezTo>
                      <a:pt x="49" y="86"/>
                      <a:pt x="30" y="77"/>
                      <a:pt x="20" y="63"/>
                    </a:cubicBezTo>
                    <a:cubicBezTo>
                      <a:pt x="6" y="44"/>
                      <a:pt x="0" y="27"/>
                      <a:pt x="4" y="17"/>
                    </a:cubicBezTo>
                    <a:cubicBezTo>
                      <a:pt x="7" y="10"/>
                      <a:pt x="14" y="5"/>
                      <a:pt x="26" y="2"/>
                    </a:cubicBezTo>
                    <a:cubicBezTo>
                      <a:pt x="35" y="0"/>
                      <a:pt x="43" y="0"/>
                      <a:pt x="50" y="0"/>
                    </a:cubicBezTo>
                    <a:cubicBezTo>
                      <a:pt x="72" y="0"/>
                      <a:pt x="88" y="8"/>
                      <a:pt x="103" y="28"/>
                    </a:cubicBezTo>
                    <a:cubicBezTo>
                      <a:pt x="110" y="38"/>
                      <a:pt x="112" y="49"/>
                      <a:pt x="110" y="59"/>
                    </a:cubicBezTo>
                    <a:cubicBezTo>
                      <a:pt x="107" y="69"/>
                      <a:pt x="100" y="77"/>
                      <a:pt x="89" y="82"/>
                    </a:cubicBezTo>
                    <a:cubicBezTo>
                      <a:pt x="83" y="85"/>
                      <a:pt x="75" y="86"/>
                      <a:pt x="68" y="86"/>
                    </a:cubicBezTo>
                    <a:close/>
                  </a:path>
                </a:pathLst>
              </a:custGeom>
              <a:solidFill>
                <a:srgbClr val="E2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234"/>
              <p:cNvSpPr>
                <a:spLocks noEditPoints="1"/>
              </p:cNvSpPr>
              <p:nvPr/>
            </p:nvSpPr>
            <p:spPr bwMode="auto">
              <a:xfrm>
                <a:off x="7488142" y="3521354"/>
                <a:ext cx="230188" cy="155575"/>
              </a:xfrm>
              <a:custGeom>
                <a:avLst/>
                <a:gdLst>
                  <a:gd name="T0" fmla="*/ 70 w 144"/>
                  <a:gd name="T1" fmla="*/ 11 h 98"/>
                  <a:gd name="T2" fmla="*/ 118 w 144"/>
                  <a:gd name="T3" fmla="*/ 38 h 98"/>
                  <a:gd name="T4" fmla="*/ 124 w 144"/>
                  <a:gd name="T5" fmla="*/ 63 h 98"/>
                  <a:gd name="T6" fmla="*/ 107 w 144"/>
                  <a:gd name="T7" fmla="*/ 82 h 98"/>
                  <a:gd name="T8" fmla="*/ 88 w 144"/>
                  <a:gd name="T9" fmla="*/ 86 h 98"/>
                  <a:gd name="T10" fmla="*/ 44 w 144"/>
                  <a:gd name="T11" fmla="*/ 65 h 98"/>
                  <a:gd name="T12" fmla="*/ 29 w 144"/>
                  <a:gd name="T13" fmla="*/ 25 h 98"/>
                  <a:gd name="T14" fmla="*/ 48 w 144"/>
                  <a:gd name="T15" fmla="*/ 14 h 98"/>
                  <a:gd name="T16" fmla="*/ 70 w 144"/>
                  <a:gd name="T17" fmla="*/ 11 h 98"/>
                  <a:gd name="T18" fmla="*/ 70 w 144"/>
                  <a:gd name="T19" fmla="*/ 0 h 98"/>
                  <a:gd name="T20" fmla="*/ 45 w 144"/>
                  <a:gd name="T21" fmla="*/ 3 h 98"/>
                  <a:gd name="T22" fmla="*/ 35 w 144"/>
                  <a:gd name="T23" fmla="*/ 72 h 98"/>
                  <a:gd name="T24" fmla="*/ 88 w 144"/>
                  <a:gd name="T25" fmla="*/ 98 h 98"/>
                  <a:gd name="T26" fmla="*/ 112 w 144"/>
                  <a:gd name="T27" fmla="*/ 93 h 98"/>
                  <a:gd name="T28" fmla="*/ 127 w 144"/>
                  <a:gd name="T29" fmla="*/ 31 h 98"/>
                  <a:gd name="T30" fmla="*/ 70 w 144"/>
                  <a:gd name="T3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98">
                    <a:moveTo>
                      <a:pt x="70" y="11"/>
                    </a:moveTo>
                    <a:cubicBezTo>
                      <a:pt x="90" y="11"/>
                      <a:pt x="104" y="19"/>
                      <a:pt x="118" y="38"/>
                    </a:cubicBezTo>
                    <a:cubicBezTo>
                      <a:pt x="124" y="46"/>
                      <a:pt x="126" y="55"/>
                      <a:pt x="124" y="63"/>
                    </a:cubicBezTo>
                    <a:cubicBezTo>
                      <a:pt x="122" y="72"/>
                      <a:pt x="116" y="78"/>
                      <a:pt x="107" y="82"/>
                    </a:cubicBezTo>
                    <a:cubicBezTo>
                      <a:pt x="101" y="85"/>
                      <a:pt x="95" y="86"/>
                      <a:pt x="88" y="86"/>
                    </a:cubicBezTo>
                    <a:cubicBezTo>
                      <a:pt x="71" y="86"/>
                      <a:pt x="54" y="78"/>
                      <a:pt x="44" y="65"/>
                    </a:cubicBezTo>
                    <a:cubicBezTo>
                      <a:pt x="32" y="48"/>
                      <a:pt x="26" y="33"/>
                      <a:pt x="29" y="25"/>
                    </a:cubicBezTo>
                    <a:cubicBezTo>
                      <a:pt x="31" y="20"/>
                      <a:pt x="37" y="16"/>
                      <a:pt x="48" y="14"/>
                    </a:cubicBezTo>
                    <a:cubicBezTo>
                      <a:pt x="56" y="12"/>
                      <a:pt x="63" y="11"/>
                      <a:pt x="70" y="11"/>
                    </a:cubicBezTo>
                    <a:close/>
                    <a:moveTo>
                      <a:pt x="70" y="0"/>
                    </a:moveTo>
                    <a:cubicBezTo>
                      <a:pt x="62" y="0"/>
                      <a:pt x="54" y="1"/>
                      <a:pt x="45" y="3"/>
                    </a:cubicBezTo>
                    <a:cubicBezTo>
                      <a:pt x="0" y="12"/>
                      <a:pt x="18" y="49"/>
                      <a:pt x="35" y="72"/>
                    </a:cubicBezTo>
                    <a:cubicBezTo>
                      <a:pt x="47" y="88"/>
                      <a:pt x="67" y="98"/>
                      <a:pt x="88" y="98"/>
                    </a:cubicBezTo>
                    <a:cubicBezTo>
                      <a:pt x="96" y="98"/>
                      <a:pt x="104" y="96"/>
                      <a:pt x="112" y="93"/>
                    </a:cubicBezTo>
                    <a:cubicBezTo>
                      <a:pt x="137" y="81"/>
                      <a:pt x="144" y="54"/>
                      <a:pt x="127" y="31"/>
                    </a:cubicBezTo>
                    <a:cubicBezTo>
                      <a:pt x="114" y="13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CE6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235"/>
              <p:cNvSpPr>
                <a:spLocks noEditPoints="1"/>
              </p:cNvSpPr>
              <p:nvPr/>
            </p:nvSpPr>
            <p:spPr bwMode="auto">
              <a:xfrm>
                <a:off x="7488142" y="3502304"/>
                <a:ext cx="239713" cy="192088"/>
              </a:xfrm>
              <a:custGeom>
                <a:avLst/>
                <a:gdLst>
                  <a:gd name="T0" fmla="*/ 70 w 150"/>
                  <a:gd name="T1" fmla="*/ 12 h 121"/>
                  <a:gd name="T2" fmla="*/ 127 w 150"/>
                  <a:gd name="T3" fmla="*/ 43 h 121"/>
                  <a:gd name="T4" fmla="*/ 112 w 150"/>
                  <a:gd name="T5" fmla="*/ 105 h 121"/>
                  <a:gd name="T6" fmla="*/ 88 w 150"/>
                  <a:gd name="T7" fmla="*/ 110 h 121"/>
                  <a:gd name="T8" fmla="*/ 35 w 150"/>
                  <a:gd name="T9" fmla="*/ 84 h 121"/>
                  <a:gd name="T10" fmla="*/ 45 w 150"/>
                  <a:gd name="T11" fmla="*/ 15 h 121"/>
                  <a:gd name="T12" fmla="*/ 70 w 150"/>
                  <a:gd name="T13" fmla="*/ 12 h 121"/>
                  <a:gd name="T14" fmla="*/ 70 w 150"/>
                  <a:gd name="T15" fmla="*/ 0 h 121"/>
                  <a:gd name="T16" fmla="*/ 43 w 150"/>
                  <a:gd name="T17" fmla="*/ 3 h 121"/>
                  <a:gd name="T18" fmla="*/ 8 w 150"/>
                  <a:gd name="T19" fmla="*/ 29 h 121"/>
                  <a:gd name="T20" fmla="*/ 25 w 150"/>
                  <a:gd name="T21" fmla="*/ 91 h 121"/>
                  <a:gd name="T22" fmla="*/ 88 w 150"/>
                  <a:gd name="T23" fmla="*/ 121 h 121"/>
                  <a:gd name="T24" fmla="*/ 116 w 150"/>
                  <a:gd name="T25" fmla="*/ 116 h 121"/>
                  <a:gd name="T26" fmla="*/ 146 w 150"/>
                  <a:gd name="T27" fmla="*/ 81 h 121"/>
                  <a:gd name="T28" fmla="*/ 137 w 150"/>
                  <a:gd name="T29" fmla="*/ 36 h 121"/>
                  <a:gd name="T30" fmla="*/ 70 w 150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21">
                    <a:moveTo>
                      <a:pt x="70" y="12"/>
                    </a:moveTo>
                    <a:cubicBezTo>
                      <a:pt x="97" y="12"/>
                      <a:pt x="114" y="25"/>
                      <a:pt x="127" y="43"/>
                    </a:cubicBezTo>
                    <a:cubicBezTo>
                      <a:pt x="144" y="66"/>
                      <a:pt x="137" y="93"/>
                      <a:pt x="112" y="105"/>
                    </a:cubicBezTo>
                    <a:cubicBezTo>
                      <a:pt x="104" y="108"/>
                      <a:pt x="96" y="110"/>
                      <a:pt x="88" y="110"/>
                    </a:cubicBezTo>
                    <a:cubicBezTo>
                      <a:pt x="67" y="110"/>
                      <a:pt x="47" y="100"/>
                      <a:pt x="35" y="84"/>
                    </a:cubicBezTo>
                    <a:cubicBezTo>
                      <a:pt x="18" y="61"/>
                      <a:pt x="0" y="24"/>
                      <a:pt x="45" y="15"/>
                    </a:cubicBezTo>
                    <a:cubicBezTo>
                      <a:pt x="54" y="13"/>
                      <a:pt x="62" y="12"/>
                      <a:pt x="70" y="12"/>
                    </a:cubicBezTo>
                    <a:close/>
                    <a:moveTo>
                      <a:pt x="70" y="0"/>
                    </a:moveTo>
                    <a:cubicBezTo>
                      <a:pt x="61" y="0"/>
                      <a:pt x="52" y="1"/>
                      <a:pt x="43" y="3"/>
                    </a:cubicBezTo>
                    <a:cubicBezTo>
                      <a:pt x="24" y="7"/>
                      <a:pt x="12" y="16"/>
                      <a:pt x="8" y="29"/>
                    </a:cubicBezTo>
                    <a:cubicBezTo>
                      <a:pt x="0" y="50"/>
                      <a:pt x="13" y="74"/>
                      <a:pt x="25" y="91"/>
                    </a:cubicBezTo>
                    <a:cubicBezTo>
                      <a:pt x="39" y="110"/>
                      <a:pt x="63" y="121"/>
                      <a:pt x="88" y="121"/>
                    </a:cubicBezTo>
                    <a:cubicBezTo>
                      <a:pt x="98" y="121"/>
                      <a:pt x="107" y="119"/>
                      <a:pt x="116" y="116"/>
                    </a:cubicBezTo>
                    <a:cubicBezTo>
                      <a:pt x="132" y="109"/>
                      <a:pt x="142" y="96"/>
                      <a:pt x="146" y="81"/>
                    </a:cubicBezTo>
                    <a:cubicBezTo>
                      <a:pt x="150" y="66"/>
                      <a:pt x="147" y="50"/>
                      <a:pt x="137" y="36"/>
                    </a:cubicBezTo>
                    <a:cubicBezTo>
                      <a:pt x="125" y="21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FFF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236"/>
              <p:cNvSpPr>
                <a:spLocks/>
              </p:cNvSpPr>
              <p:nvPr/>
            </p:nvSpPr>
            <p:spPr bwMode="auto">
              <a:xfrm>
                <a:off x="7583392" y="3538816"/>
                <a:ext cx="104775" cy="74613"/>
              </a:xfrm>
              <a:custGeom>
                <a:avLst/>
                <a:gdLst>
                  <a:gd name="T0" fmla="*/ 1 w 66"/>
                  <a:gd name="T1" fmla="*/ 8 h 47"/>
                  <a:gd name="T2" fmla="*/ 39 w 66"/>
                  <a:gd name="T3" fmla="*/ 15 h 47"/>
                  <a:gd name="T4" fmla="*/ 54 w 66"/>
                  <a:gd name="T5" fmla="*/ 46 h 47"/>
                  <a:gd name="T6" fmla="*/ 34 w 66"/>
                  <a:gd name="T7" fmla="*/ 30 h 47"/>
                  <a:gd name="T8" fmla="*/ 1 w 66"/>
                  <a:gd name="T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7">
                    <a:moveTo>
                      <a:pt x="1" y="8"/>
                    </a:moveTo>
                    <a:cubicBezTo>
                      <a:pt x="0" y="0"/>
                      <a:pt x="24" y="3"/>
                      <a:pt x="39" y="15"/>
                    </a:cubicBezTo>
                    <a:cubicBezTo>
                      <a:pt x="53" y="26"/>
                      <a:pt x="66" y="44"/>
                      <a:pt x="54" y="46"/>
                    </a:cubicBezTo>
                    <a:cubicBezTo>
                      <a:pt x="46" y="47"/>
                      <a:pt x="39" y="35"/>
                      <a:pt x="34" y="30"/>
                    </a:cubicBezTo>
                    <a:cubicBezTo>
                      <a:pt x="22" y="18"/>
                      <a:pt x="2" y="19"/>
                      <a:pt x="1" y="8"/>
                    </a:cubicBezTo>
                    <a:close/>
                  </a:path>
                </a:pathLst>
              </a:custGeom>
              <a:solidFill>
                <a:srgbClr val="FFA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237"/>
              <p:cNvSpPr>
                <a:spLocks/>
              </p:cNvSpPr>
              <p:nvPr/>
            </p:nvSpPr>
            <p:spPr bwMode="auto">
              <a:xfrm>
                <a:off x="7800880" y="3540404"/>
                <a:ext cx="347663" cy="285750"/>
              </a:xfrm>
              <a:custGeom>
                <a:avLst/>
                <a:gdLst>
                  <a:gd name="T0" fmla="*/ 192 w 218"/>
                  <a:gd name="T1" fmla="*/ 39 h 180"/>
                  <a:gd name="T2" fmla="*/ 121 w 218"/>
                  <a:gd name="T3" fmla="*/ 169 h 180"/>
                  <a:gd name="T4" fmla="*/ 8 w 218"/>
                  <a:gd name="T5" fmla="*/ 115 h 180"/>
                  <a:gd name="T6" fmla="*/ 92 w 218"/>
                  <a:gd name="T7" fmla="*/ 22 h 180"/>
                  <a:gd name="T8" fmla="*/ 192 w 218"/>
                  <a:gd name="T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180">
                    <a:moveTo>
                      <a:pt x="192" y="39"/>
                    </a:moveTo>
                    <a:cubicBezTo>
                      <a:pt x="218" y="106"/>
                      <a:pt x="176" y="159"/>
                      <a:pt x="121" y="169"/>
                    </a:cubicBezTo>
                    <a:cubicBezTo>
                      <a:pt x="67" y="180"/>
                      <a:pt x="16" y="156"/>
                      <a:pt x="8" y="115"/>
                    </a:cubicBezTo>
                    <a:cubicBezTo>
                      <a:pt x="0" y="75"/>
                      <a:pt x="38" y="33"/>
                      <a:pt x="92" y="22"/>
                    </a:cubicBezTo>
                    <a:cubicBezTo>
                      <a:pt x="147" y="12"/>
                      <a:pt x="177" y="0"/>
                      <a:pt x="192" y="39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238"/>
              <p:cNvSpPr>
                <a:spLocks/>
              </p:cNvSpPr>
              <p:nvPr/>
            </p:nvSpPr>
            <p:spPr bwMode="auto">
              <a:xfrm>
                <a:off x="7800880" y="3532466"/>
                <a:ext cx="323850" cy="246063"/>
              </a:xfrm>
              <a:custGeom>
                <a:avLst/>
                <a:gdLst>
                  <a:gd name="T0" fmla="*/ 77 w 203"/>
                  <a:gd name="T1" fmla="*/ 155 h 155"/>
                  <a:gd name="T2" fmla="*/ 9 w 203"/>
                  <a:gd name="T3" fmla="*/ 116 h 155"/>
                  <a:gd name="T4" fmla="*/ 72 w 203"/>
                  <a:gd name="T5" fmla="*/ 13 h 155"/>
                  <a:gd name="T6" fmla="*/ 121 w 203"/>
                  <a:gd name="T7" fmla="*/ 0 h 155"/>
                  <a:gd name="T8" fmla="*/ 188 w 203"/>
                  <a:gd name="T9" fmla="*/ 42 h 155"/>
                  <a:gd name="T10" fmla="*/ 125 w 203"/>
                  <a:gd name="T11" fmla="*/ 145 h 155"/>
                  <a:gd name="T12" fmla="*/ 77 w 203"/>
                  <a:gd name="T1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155">
                    <a:moveTo>
                      <a:pt x="77" y="155"/>
                    </a:moveTo>
                    <a:cubicBezTo>
                      <a:pt x="42" y="155"/>
                      <a:pt x="16" y="140"/>
                      <a:pt x="9" y="116"/>
                    </a:cubicBezTo>
                    <a:cubicBezTo>
                      <a:pt x="0" y="89"/>
                      <a:pt x="24" y="40"/>
                      <a:pt x="72" y="13"/>
                    </a:cubicBezTo>
                    <a:cubicBezTo>
                      <a:pt x="88" y="4"/>
                      <a:pt x="104" y="0"/>
                      <a:pt x="121" y="0"/>
                    </a:cubicBezTo>
                    <a:cubicBezTo>
                      <a:pt x="151" y="0"/>
                      <a:pt x="177" y="16"/>
                      <a:pt x="188" y="42"/>
                    </a:cubicBezTo>
                    <a:cubicBezTo>
                      <a:pt x="203" y="79"/>
                      <a:pt x="175" y="125"/>
                      <a:pt x="125" y="145"/>
                    </a:cubicBezTo>
                    <a:cubicBezTo>
                      <a:pt x="110" y="151"/>
                      <a:pt x="93" y="155"/>
                      <a:pt x="77" y="1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239"/>
              <p:cNvSpPr>
                <a:spLocks noEditPoints="1"/>
              </p:cNvSpPr>
              <p:nvPr/>
            </p:nvSpPr>
            <p:spPr bwMode="auto">
              <a:xfrm>
                <a:off x="7794530" y="3526116"/>
                <a:ext cx="336550" cy="258763"/>
              </a:xfrm>
              <a:custGeom>
                <a:avLst/>
                <a:gdLst>
                  <a:gd name="T0" fmla="*/ 125 w 211"/>
                  <a:gd name="T1" fmla="*/ 0 h 163"/>
                  <a:gd name="T2" fmla="*/ 125 w 211"/>
                  <a:gd name="T3" fmla="*/ 8 h 163"/>
                  <a:gd name="T4" fmla="*/ 188 w 211"/>
                  <a:gd name="T5" fmla="*/ 48 h 163"/>
                  <a:gd name="T6" fmla="*/ 128 w 211"/>
                  <a:gd name="T7" fmla="*/ 145 h 163"/>
                  <a:gd name="T8" fmla="*/ 81 w 211"/>
                  <a:gd name="T9" fmla="*/ 155 h 163"/>
                  <a:gd name="T10" fmla="*/ 17 w 211"/>
                  <a:gd name="T11" fmla="*/ 119 h 163"/>
                  <a:gd name="T12" fmla="*/ 26 w 211"/>
                  <a:gd name="T13" fmla="*/ 71 h 163"/>
                  <a:gd name="T14" fmla="*/ 78 w 211"/>
                  <a:gd name="T15" fmla="*/ 21 h 163"/>
                  <a:gd name="T16" fmla="*/ 125 w 211"/>
                  <a:gd name="T17" fmla="*/ 8 h 163"/>
                  <a:gd name="T18" fmla="*/ 125 w 211"/>
                  <a:gd name="T19" fmla="*/ 0 h 163"/>
                  <a:gd name="T20" fmla="*/ 125 w 211"/>
                  <a:gd name="T21" fmla="*/ 0 h 163"/>
                  <a:gd name="T22" fmla="*/ 74 w 211"/>
                  <a:gd name="T23" fmla="*/ 14 h 163"/>
                  <a:gd name="T24" fmla="*/ 9 w 211"/>
                  <a:gd name="T25" fmla="*/ 122 h 163"/>
                  <a:gd name="T26" fmla="*/ 81 w 211"/>
                  <a:gd name="T27" fmla="*/ 163 h 163"/>
                  <a:gd name="T28" fmla="*/ 131 w 211"/>
                  <a:gd name="T29" fmla="*/ 152 h 163"/>
                  <a:gd name="T30" fmla="*/ 195 w 211"/>
                  <a:gd name="T31" fmla="*/ 45 h 163"/>
                  <a:gd name="T32" fmla="*/ 125 w 211"/>
                  <a:gd name="T3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163">
                    <a:moveTo>
                      <a:pt x="125" y="0"/>
                    </a:moveTo>
                    <a:cubicBezTo>
                      <a:pt x="125" y="8"/>
                      <a:pt x="125" y="8"/>
                      <a:pt x="125" y="8"/>
                    </a:cubicBezTo>
                    <a:cubicBezTo>
                      <a:pt x="153" y="8"/>
                      <a:pt x="178" y="23"/>
                      <a:pt x="188" y="48"/>
                    </a:cubicBezTo>
                    <a:cubicBezTo>
                      <a:pt x="202" y="82"/>
                      <a:pt x="175" y="126"/>
                      <a:pt x="128" y="145"/>
                    </a:cubicBezTo>
                    <a:cubicBezTo>
                      <a:pt x="113" y="152"/>
                      <a:pt x="96" y="155"/>
                      <a:pt x="81" y="155"/>
                    </a:cubicBezTo>
                    <a:cubicBezTo>
                      <a:pt x="48" y="155"/>
                      <a:pt x="24" y="141"/>
                      <a:pt x="17" y="119"/>
                    </a:cubicBezTo>
                    <a:cubicBezTo>
                      <a:pt x="13" y="107"/>
                      <a:pt x="16" y="89"/>
                      <a:pt x="26" y="71"/>
                    </a:cubicBezTo>
                    <a:cubicBezTo>
                      <a:pt x="38" y="50"/>
                      <a:pt x="56" y="33"/>
                      <a:pt x="78" y="21"/>
                    </a:cubicBezTo>
                    <a:cubicBezTo>
                      <a:pt x="93" y="12"/>
                      <a:pt x="109" y="8"/>
                      <a:pt x="125" y="8"/>
                    </a:cubicBezTo>
                    <a:cubicBezTo>
                      <a:pt x="125" y="0"/>
                      <a:pt x="125" y="0"/>
                      <a:pt x="125" y="0"/>
                    </a:cubicBezTo>
                    <a:moveTo>
                      <a:pt x="125" y="0"/>
                    </a:moveTo>
                    <a:cubicBezTo>
                      <a:pt x="109" y="0"/>
                      <a:pt x="92" y="4"/>
                      <a:pt x="74" y="14"/>
                    </a:cubicBezTo>
                    <a:cubicBezTo>
                      <a:pt x="25" y="41"/>
                      <a:pt x="0" y="92"/>
                      <a:pt x="9" y="122"/>
                    </a:cubicBezTo>
                    <a:cubicBezTo>
                      <a:pt x="18" y="148"/>
                      <a:pt x="47" y="163"/>
                      <a:pt x="81" y="163"/>
                    </a:cubicBezTo>
                    <a:cubicBezTo>
                      <a:pt x="97" y="163"/>
                      <a:pt x="114" y="159"/>
                      <a:pt x="131" y="152"/>
                    </a:cubicBezTo>
                    <a:cubicBezTo>
                      <a:pt x="182" y="131"/>
                      <a:pt x="211" y="83"/>
                      <a:pt x="195" y="45"/>
                    </a:cubicBezTo>
                    <a:cubicBezTo>
                      <a:pt x="185" y="19"/>
                      <a:pt x="158" y="0"/>
                      <a:pt x="125" y="0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240"/>
              <p:cNvSpPr>
                <a:spLocks/>
              </p:cNvSpPr>
              <p:nvPr/>
            </p:nvSpPr>
            <p:spPr bwMode="auto">
              <a:xfrm>
                <a:off x="7867555" y="3567391"/>
                <a:ext cx="179388" cy="157163"/>
              </a:xfrm>
              <a:custGeom>
                <a:avLst/>
                <a:gdLst>
                  <a:gd name="T0" fmla="*/ 100 w 113"/>
                  <a:gd name="T1" fmla="*/ 18 h 99"/>
                  <a:gd name="T2" fmla="*/ 86 w 113"/>
                  <a:gd name="T3" fmla="*/ 81 h 99"/>
                  <a:gd name="T4" fmla="*/ 13 w 113"/>
                  <a:gd name="T5" fmla="*/ 81 h 99"/>
                  <a:gd name="T6" fmla="*/ 33 w 113"/>
                  <a:gd name="T7" fmla="*/ 17 h 99"/>
                  <a:gd name="T8" fmla="*/ 100 w 113"/>
                  <a:gd name="T9" fmla="*/ 1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99">
                    <a:moveTo>
                      <a:pt x="100" y="18"/>
                    </a:moveTo>
                    <a:cubicBezTo>
                      <a:pt x="113" y="36"/>
                      <a:pt x="110" y="63"/>
                      <a:pt x="86" y="81"/>
                    </a:cubicBezTo>
                    <a:cubicBezTo>
                      <a:pt x="62" y="98"/>
                      <a:pt x="26" y="99"/>
                      <a:pt x="13" y="81"/>
                    </a:cubicBezTo>
                    <a:cubicBezTo>
                      <a:pt x="0" y="63"/>
                      <a:pt x="9" y="35"/>
                      <a:pt x="33" y="17"/>
                    </a:cubicBezTo>
                    <a:cubicBezTo>
                      <a:pt x="57" y="0"/>
                      <a:pt x="87" y="0"/>
                      <a:pt x="100" y="18"/>
                    </a:cubicBezTo>
                  </a:path>
                </a:pathLst>
              </a:custGeom>
              <a:solidFill>
                <a:srgbClr val="FC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241"/>
              <p:cNvSpPr>
                <a:spLocks/>
              </p:cNvSpPr>
              <p:nvPr/>
            </p:nvSpPr>
            <p:spPr bwMode="auto">
              <a:xfrm>
                <a:off x="7883430" y="3589616"/>
                <a:ext cx="131763" cy="104775"/>
              </a:xfrm>
              <a:custGeom>
                <a:avLst/>
                <a:gdLst>
                  <a:gd name="T0" fmla="*/ 52 w 83"/>
                  <a:gd name="T1" fmla="*/ 0 h 66"/>
                  <a:gd name="T2" fmla="*/ 24 w 83"/>
                  <a:gd name="T3" fmla="*/ 10 h 66"/>
                  <a:gd name="T4" fmla="*/ 10 w 83"/>
                  <a:gd name="T5" fmla="*/ 56 h 66"/>
                  <a:gd name="T6" fmla="*/ 33 w 83"/>
                  <a:gd name="T7" fmla="*/ 66 h 66"/>
                  <a:gd name="T8" fmla="*/ 63 w 83"/>
                  <a:gd name="T9" fmla="*/ 56 h 66"/>
                  <a:gd name="T10" fmla="*/ 73 w 83"/>
                  <a:gd name="T11" fmla="*/ 10 h 66"/>
                  <a:gd name="T12" fmla="*/ 52 w 83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6">
                    <a:moveTo>
                      <a:pt x="52" y="0"/>
                    </a:moveTo>
                    <a:cubicBezTo>
                      <a:pt x="43" y="0"/>
                      <a:pt x="33" y="3"/>
                      <a:pt x="24" y="10"/>
                    </a:cubicBezTo>
                    <a:cubicBezTo>
                      <a:pt x="7" y="22"/>
                      <a:pt x="0" y="43"/>
                      <a:pt x="10" y="56"/>
                    </a:cubicBezTo>
                    <a:cubicBezTo>
                      <a:pt x="14" y="63"/>
                      <a:pt x="23" y="66"/>
                      <a:pt x="33" y="66"/>
                    </a:cubicBezTo>
                    <a:cubicBezTo>
                      <a:pt x="43" y="66"/>
                      <a:pt x="54" y="63"/>
                      <a:pt x="63" y="56"/>
                    </a:cubicBezTo>
                    <a:cubicBezTo>
                      <a:pt x="81" y="43"/>
                      <a:pt x="83" y="23"/>
                      <a:pt x="73" y="10"/>
                    </a:cubicBezTo>
                    <a:cubicBezTo>
                      <a:pt x="69" y="3"/>
                      <a:pt x="61" y="0"/>
                      <a:pt x="52" y="0"/>
                    </a:cubicBezTo>
                  </a:path>
                </a:pathLst>
              </a:custGeom>
              <a:solidFill>
                <a:srgbClr val="FD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Oval 502"/>
              <p:cNvSpPr>
                <a:spLocks noChangeArrowheads="1"/>
              </p:cNvSpPr>
              <p:nvPr/>
            </p:nvSpPr>
            <p:spPr bwMode="auto">
              <a:xfrm>
                <a:off x="7411942" y="3668991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503"/>
              <p:cNvSpPr>
                <a:spLocks noEditPoints="1"/>
              </p:cNvSpPr>
              <p:nvPr/>
            </p:nvSpPr>
            <p:spPr bwMode="auto">
              <a:xfrm>
                <a:off x="7399242" y="3654704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527"/>
              <p:cNvSpPr>
                <a:spLocks noEditPoints="1"/>
              </p:cNvSpPr>
              <p:nvPr/>
            </p:nvSpPr>
            <p:spPr bwMode="auto">
              <a:xfrm>
                <a:off x="7557992" y="3783291"/>
                <a:ext cx="138113" cy="176213"/>
              </a:xfrm>
              <a:custGeom>
                <a:avLst/>
                <a:gdLst>
                  <a:gd name="T0" fmla="*/ 69 w 87"/>
                  <a:gd name="T1" fmla="*/ 102 h 110"/>
                  <a:gd name="T2" fmla="*/ 40 w 87"/>
                  <a:gd name="T3" fmla="*/ 110 h 110"/>
                  <a:gd name="T4" fmla="*/ 1 w 87"/>
                  <a:gd name="T5" fmla="*/ 109 h 110"/>
                  <a:gd name="T6" fmla="*/ 0 w 87"/>
                  <a:gd name="T7" fmla="*/ 108 h 110"/>
                  <a:gd name="T8" fmla="*/ 0 w 87"/>
                  <a:gd name="T9" fmla="*/ 2 h 110"/>
                  <a:gd name="T10" fmla="*/ 1 w 87"/>
                  <a:gd name="T11" fmla="*/ 0 h 110"/>
                  <a:gd name="T12" fmla="*/ 40 w 87"/>
                  <a:gd name="T13" fmla="*/ 0 h 110"/>
                  <a:gd name="T14" fmla="*/ 69 w 87"/>
                  <a:gd name="T15" fmla="*/ 8 h 110"/>
                  <a:gd name="T16" fmla="*/ 87 w 87"/>
                  <a:gd name="T17" fmla="*/ 55 h 110"/>
                  <a:gd name="T18" fmla="*/ 69 w 87"/>
                  <a:gd name="T19" fmla="*/ 102 h 110"/>
                  <a:gd name="T20" fmla="*/ 40 w 87"/>
                  <a:gd name="T21" fmla="*/ 20 h 110"/>
                  <a:gd name="T22" fmla="*/ 25 w 87"/>
                  <a:gd name="T23" fmla="*/ 19 h 110"/>
                  <a:gd name="T24" fmla="*/ 25 w 87"/>
                  <a:gd name="T25" fmla="*/ 90 h 110"/>
                  <a:gd name="T26" fmla="*/ 40 w 87"/>
                  <a:gd name="T27" fmla="*/ 90 h 110"/>
                  <a:gd name="T28" fmla="*/ 61 w 87"/>
                  <a:gd name="T29" fmla="*/ 55 h 110"/>
                  <a:gd name="T30" fmla="*/ 40 w 87"/>
                  <a:gd name="T31" fmla="*/ 2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110">
                    <a:moveTo>
                      <a:pt x="69" y="102"/>
                    </a:moveTo>
                    <a:cubicBezTo>
                      <a:pt x="62" y="107"/>
                      <a:pt x="49" y="110"/>
                      <a:pt x="40" y="110"/>
                    </a:cubicBezTo>
                    <a:cubicBezTo>
                      <a:pt x="27" y="110"/>
                      <a:pt x="14" y="109"/>
                      <a:pt x="1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4" y="0"/>
                      <a:pt x="27" y="0"/>
                      <a:pt x="40" y="0"/>
                    </a:cubicBezTo>
                    <a:cubicBezTo>
                      <a:pt x="49" y="0"/>
                      <a:pt x="62" y="2"/>
                      <a:pt x="69" y="8"/>
                    </a:cubicBezTo>
                    <a:cubicBezTo>
                      <a:pt x="84" y="19"/>
                      <a:pt x="87" y="36"/>
                      <a:pt x="87" y="55"/>
                    </a:cubicBezTo>
                    <a:cubicBezTo>
                      <a:pt x="87" y="73"/>
                      <a:pt x="84" y="90"/>
                      <a:pt x="69" y="102"/>
                    </a:cubicBezTo>
                    <a:close/>
                    <a:moveTo>
                      <a:pt x="40" y="20"/>
                    </a:moveTo>
                    <a:cubicBezTo>
                      <a:pt x="35" y="20"/>
                      <a:pt x="30" y="20"/>
                      <a:pt x="25" y="19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30" y="90"/>
                      <a:pt x="35" y="90"/>
                      <a:pt x="40" y="90"/>
                    </a:cubicBezTo>
                    <a:cubicBezTo>
                      <a:pt x="59" y="90"/>
                      <a:pt x="61" y="71"/>
                      <a:pt x="61" y="55"/>
                    </a:cubicBezTo>
                    <a:cubicBezTo>
                      <a:pt x="61" y="39"/>
                      <a:pt x="59" y="20"/>
                      <a:pt x="40" y="20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6607077" y="4324168"/>
              <a:ext cx="660319" cy="932295"/>
              <a:chOff x="4871942" y="2999067"/>
              <a:chExt cx="774700" cy="1093787"/>
            </a:xfrm>
          </p:grpSpPr>
          <p:sp>
            <p:nvSpPr>
              <p:cNvPr id="34" name="Freeform 44"/>
              <p:cNvSpPr>
                <a:spLocks/>
              </p:cNvSpPr>
              <p:nvPr/>
            </p:nvSpPr>
            <p:spPr bwMode="auto">
              <a:xfrm>
                <a:off x="5186267" y="3070504"/>
                <a:ext cx="242888" cy="658813"/>
              </a:xfrm>
              <a:custGeom>
                <a:avLst/>
                <a:gdLst>
                  <a:gd name="T0" fmla="*/ 7 w 152"/>
                  <a:gd name="T1" fmla="*/ 414 h 414"/>
                  <a:gd name="T2" fmla="*/ 0 w 152"/>
                  <a:gd name="T3" fmla="*/ 406 h 414"/>
                  <a:gd name="T4" fmla="*/ 0 w 152"/>
                  <a:gd name="T5" fmla="*/ 127 h 414"/>
                  <a:gd name="T6" fmla="*/ 46 w 152"/>
                  <a:gd name="T7" fmla="*/ 17 h 414"/>
                  <a:gd name="T8" fmla="*/ 46 w 152"/>
                  <a:gd name="T9" fmla="*/ 16 h 414"/>
                  <a:gd name="T10" fmla="*/ 46 w 152"/>
                  <a:gd name="T11" fmla="*/ 0 h 414"/>
                  <a:gd name="T12" fmla="*/ 105 w 152"/>
                  <a:gd name="T13" fmla="*/ 1 h 414"/>
                  <a:gd name="T14" fmla="*/ 105 w 152"/>
                  <a:gd name="T15" fmla="*/ 16 h 414"/>
                  <a:gd name="T16" fmla="*/ 106 w 152"/>
                  <a:gd name="T17" fmla="*/ 17 h 414"/>
                  <a:gd name="T18" fmla="*/ 152 w 152"/>
                  <a:gd name="T19" fmla="*/ 127 h 414"/>
                  <a:gd name="T20" fmla="*/ 152 w 152"/>
                  <a:gd name="T21" fmla="*/ 406 h 414"/>
                  <a:gd name="T22" fmla="*/ 144 w 152"/>
                  <a:gd name="T23" fmla="*/ 414 h 414"/>
                  <a:gd name="T24" fmla="*/ 7 w 152"/>
                  <a:gd name="T25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414">
                    <a:moveTo>
                      <a:pt x="7" y="414"/>
                    </a:moveTo>
                    <a:cubicBezTo>
                      <a:pt x="3" y="414"/>
                      <a:pt x="0" y="410"/>
                      <a:pt x="0" y="40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10"/>
                      <a:pt x="33" y="42"/>
                      <a:pt x="46" y="17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19" y="42"/>
                      <a:pt x="152" y="110"/>
                      <a:pt x="152" y="127"/>
                    </a:cubicBezTo>
                    <a:cubicBezTo>
                      <a:pt x="152" y="406"/>
                      <a:pt x="152" y="406"/>
                      <a:pt x="152" y="406"/>
                    </a:cubicBezTo>
                    <a:cubicBezTo>
                      <a:pt x="152" y="410"/>
                      <a:pt x="149" y="414"/>
                      <a:pt x="144" y="414"/>
                    </a:cubicBezTo>
                    <a:cubicBezTo>
                      <a:pt x="7" y="414"/>
                      <a:pt x="7" y="414"/>
                      <a:pt x="7" y="414"/>
                    </a:cubicBezTo>
                  </a:path>
                </a:pathLst>
              </a:custGeom>
              <a:solidFill>
                <a:srgbClr val="EF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45"/>
              <p:cNvSpPr>
                <a:spLocks noEditPoints="1"/>
              </p:cNvSpPr>
              <p:nvPr/>
            </p:nvSpPr>
            <p:spPr bwMode="auto">
              <a:xfrm>
                <a:off x="5179917" y="3065742"/>
                <a:ext cx="255588" cy="669925"/>
              </a:xfrm>
              <a:custGeom>
                <a:avLst/>
                <a:gdLst>
                  <a:gd name="T0" fmla="*/ 54 w 160"/>
                  <a:gd name="T1" fmla="*/ 7 h 421"/>
                  <a:gd name="T2" fmla="*/ 105 w 160"/>
                  <a:gd name="T3" fmla="*/ 7 h 421"/>
                  <a:gd name="T4" fmla="*/ 105 w 160"/>
                  <a:gd name="T5" fmla="*/ 18 h 421"/>
                  <a:gd name="T6" fmla="*/ 105 w 160"/>
                  <a:gd name="T7" fmla="*/ 20 h 421"/>
                  <a:gd name="T8" fmla="*/ 106 w 160"/>
                  <a:gd name="T9" fmla="*/ 22 h 421"/>
                  <a:gd name="T10" fmla="*/ 152 w 160"/>
                  <a:gd name="T11" fmla="*/ 130 h 421"/>
                  <a:gd name="T12" fmla="*/ 152 w 160"/>
                  <a:gd name="T13" fmla="*/ 135 h 421"/>
                  <a:gd name="T14" fmla="*/ 152 w 160"/>
                  <a:gd name="T15" fmla="*/ 172 h 421"/>
                  <a:gd name="T16" fmla="*/ 152 w 160"/>
                  <a:gd name="T17" fmla="*/ 409 h 421"/>
                  <a:gd name="T18" fmla="*/ 148 w 160"/>
                  <a:gd name="T19" fmla="*/ 413 h 421"/>
                  <a:gd name="T20" fmla="*/ 11 w 160"/>
                  <a:gd name="T21" fmla="*/ 413 h 421"/>
                  <a:gd name="T22" fmla="*/ 8 w 160"/>
                  <a:gd name="T23" fmla="*/ 409 h 421"/>
                  <a:gd name="T24" fmla="*/ 8 w 160"/>
                  <a:gd name="T25" fmla="*/ 172 h 421"/>
                  <a:gd name="T26" fmla="*/ 8 w 160"/>
                  <a:gd name="T27" fmla="*/ 135 h 421"/>
                  <a:gd name="T28" fmla="*/ 8 w 160"/>
                  <a:gd name="T29" fmla="*/ 130 h 421"/>
                  <a:gd name="T30" fmla="*/ 53 w 160"/>
                  <a:gd name="T31" fmla="*/ 22 h 421"/>
                  <a:gd name="T32" fmla="*/ 54 w 160"/>
                  <a:gd name="T33" fmla="*/ 20 h 421"/>
                  <a:gd name="T34" fmla="*/ 54 w 160"/>
                  <a:gd name="T35" fmla="*/ 18 h 421"/>
                  <a:gd name="T36" fmla="*/ 54 w 160"/>
                  <a:gd name="T37" fmla="*/ 7 h 421"/>
                  <a:gd name="T38" fmla="*/ 46 w 160"/>
                  <a:gd name="T39" fmla="*/ 0 h 421"/>
                  <a:gd name="T40" fmla="*/ 46 w 160"/>
                  <a:gd name="T41" fmla="*/ 18 h 421"/>
                  <a:gd name="T42" fmla="*/ 0 w 160"/>
                  <a:gd name="T43" fmla="*/ 130 h 421"/>
                  <a:gd name="T44" fmla="*/ 0 w 160"/>
                  <a:gd name="T45" fmla="*/ 135 h 421"/>
                  <a:gd name="T46" fmla="*/ 0 w 160"/>
                  <a:gd name="T47" fmla="*/ 172 h 421"/>
                  <a:gd name="T48" fmla="*/ 0 w 160"/>
                  <a:gd name="T49" fmla="*/ 409 h 421"/>
                  <a:gd name="T50" fmla="*/ 11 w 160"/>
                  <a:gd name="T51" fmla="*/ 421 h 421"/>
                  <a:gd name="T52" fmla="*/ 148 w 160"/>
                  <a:gd name="T53" fmla="*/ 421 h 421"/>
                  <a:gd name="T54" fmla="*/ 148 w 160"/>
                  <a:gd name="T55" fmla="*/ 421 h 421"/>
                  <a:gd name="T56" fmla="*/ 160 w 160"/>
                  <a:gd name="T57" fmla="*/ 409 h 421"/>
                  <a:gd name="T58" fmla="*/ 160 w 160"/>
                  <a:gd name="T59" fmla="*/ 172 h 421"/>
                  <a:gd name="T60" fmla="*/ 160 w 160"/>
                  <a:gd name="T61" fmla="*/ 135 h 421"/>
                  <a:gd name="T62" fmla="*/ 160 w 160"/>
                  <a:gd name="T63" fmla="*/ 130 h 421"/>
                  <a:gd name="T64" fmla="*/ 113 w 160"/>
                  <a:gd name="T65" fmla="*/ 18 h 421"/>
                  <a:gd name="T66" fmla="*/ 113 w 160"/>
                  <a:gd name="T67" fmla="*/ 0 h 421"/>
                  <a:gd name="T68" fmla="*/ 46 w 160"/>
                  <a:gd name="T6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421">
                    <a:moveTo>
                      <a:pt x="54" y="7"/>
                    </a:move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24" y="56"/>
                      <a:pt x="152" y="116"/>
                      <a:pt x="152" y="130"/>
                    </a:cubicBezTo>
                    <a:cubicBezTo>
                      <a:pt x="152" y="135"/>
                      <a:pt x="152" y="135"/>
                      <a:pt x="152" y="135"/>
                    </a:cubicBezTo>
                    <a:cubicBezTo>
                      <a:pt x="152" y="172"/>
                      <a:pt x="152" y="172"/>
                      <a:pt x="152" y="172"/>
                    </a:cubicBezTo>
                    <a:cubicBezTo>
                      <a:pt x="152" y="409"/>
                      <a:pt x="152" y="409"/>
                      <a:pt x="152" y="409"/>
                    </a:cubicBezTo>
                    <a:cubicBezTo>
                      <a:pt x="152" y="411"/>
                      <a:pt x="150" y="413"/>
                      <a:pt x="148" y="413"/>
                    </a:cubicBezTo>
                    <a:cubicBezTo>
                      <a:pt x="11" y="413"/>
                      <a:pt x="11" y="413"/>
                      <a:pt x="11" y="413"/>
                    </a:cubicBezTo>
                    <a:cubicBezTo>
                      <a:pt x="9" y="413"/>
                      <a:pt x="8" y="411"/>
                      <a:pt x="8" y="409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0"/>
                      <a:pt x="8" y="130"/>
                      <a:pt x="8" y="130"/>
                    </a:cubicBezTo>
                    <a:cubicBezTo>
                      <a:pt x="8" y="116"/>
                      <a:pt x="36" y="56"/>
                      <a:pt x="53" y="22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7"/>
                      <a:pt x="54" y="7"/>
                      <a:pt x="54" y="7"/>
                    </a:cubicBezTo>
                    <a:moveTo>
                      <a:pt x="46" y="0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0" y="108"/>
                      <a:pt x="0" y="13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409"/>
                      <a:pt x="0" y="409"/>
                      <a:pt x="0" y="409"/>
                    </a:cubicBezTo>
                    <a:cubicBezTo>
                      <a:pt x="0" y="416"/>
                      <a:pt x="5" y="421"/>
                      <a:pt x="11" y="421"/>
                    </a:cubicBezTo>
                    <a:cubicBezTo>
                      <a:pt x="148" y="421"/>
                      <a:pt x="148" y="421"/>
                      <a:pt x="148" y="421"/>
                    </a:cubicBezTo>
                    <a:cubicBezTo>
                      <a:pt x="148" y="421"/>
                      <a:pt x="148" y="421"/>
                      <a:pt x="148" y="421"/>
                    </a:cubicBezTo>
                    <a:cubicBezTo>
                      <a:pt x="155" y="421"/>
                      <a:pt x="160" y="416"/>
                      <a:pt x="160" y="409"/>
                    </a:cubicBezTo>
                    <a:cubicBezTo>
                      <a:pt x="160" y="172"/>
                      <a:pt x="160" y="172"/>
                      <a:pt x="160" y="172"/>
                    </a:cubicBezTo>
                    <a:cubicBezTo>
                      <a:pt x="160" y="135"/>
                      <a:pt x="160" y="135"/>
                      <a:pt x="160" y="135"/>
                    </a:cubicBez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0" y="108"/>
                      <a:pt x="113" y="18"/>
                      <a:pt x="113" y="18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46"/>
              <p:cNvSpPr>
                <a:spLocks noEditPoints="1"/>
              </p:cNvSpPr>
              <p:nvPr/>
            </p:nvSpPr>
            <p:spPr bwMode="auto">
              <a:xfrm>
                <a:off x="5252942" y="3094317"/>
                <a:ext cx="0" cy="158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1 h 1"/>
                  <a:gd name="T9" fmla="*/ 0 h 1"/>
                  <a:gd name="T10" fmla="*/ 0 h 1"/>
                  <a:gd name="T11" fmla="*/ 0 h 1"/>
                  <a:gd name="T12" fmla="*/ 0 h 1"/>
                  <a:gd name="T13" fmla="*/ 0 h 1"/>
                  <a:gd name="T14" fmla="*/ 0 h 1"/>
                  <a:gd name="T15" fmla="*/ 0 h 1"/>
                  <a:gd name="T16" fmla="*/ 0 h 1"/>
                  <a:gd name="T17" fmla="*/ 0 h 1"/>
                  <a:gd name="T18" fmla="*/ 0 h 1"/>
                  <a:gd name="T19" fmla="*/ 0 h 1"/>
                  <a:gd name="T20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47"/>
              <p:cNvSpPr>
                <a:spLocks/>
              </p:cNvSpPr>
              <p:nvPr/>
            </p:nvSpPr>
            <p:spPr bwMode="auto">
              <a:xfrm>
                <a:off x="5235479" y="3086379"/>
                <a:ext cx="98425" cy="71438"/>
              </a:xfrm>
              <a:custGeom>
                <a:avLst/>
                <a:gdLst>
                  <a:gd name="T0" fmla="*/ 19 w 61"/>
                  <a:gd name="T1" fmla="*/ 0 h 45"/>
                  <a:gd name="T2" fmla="*/ 19 w 61"/>
                  <a:gd name="T3" fmla="*/ 5 h 45"/>
                  <a:gd name="T4" fmla="*/ 19 w 61"/>
                  <a:gd name="T5" fmla="*/ 7 h 45"/>
                  <a:gd name="T6" fmla="*/ 18 w 61"/>
                  <a:gd name="T7" fmla="*/ 9 h 45"/>
                  <a:gd name="T8" fmla="*/ 0 w 61"/>
                  <a:gd name="T9" fmla="*/ 45 h 45"/>
                  <a:gd name="T10" fmla="*/ 5 w 61"/>
                  <a:gd name="T11" fmla="*/ 45 h 45"/>
                  <a:gd name="T12" fmla="*/ 24 w 61"/>
                  <a:gd name="T13" fmla="*/ 9 h 45"/>
                  <a:gd name="T14" fmla="*/ 24 w 61"/>
                  <a:gd name="T15" fmla="*/ 0 h 45"/>
                  <a:gd name="T16" fmla="*/ 38 w 61"/>
                  <a:gd name="T17" fmla="*/ 0 h 45"/>
                  <a:gd name="T18" fmla="*/ 38 w 61"/>
                  <a:gd name="T19" fmla="*/ 11 h 45"/>
                  <a:gd name="T20" fmla="*/ 28 w 61"/>
                  <a:gd name="T21" fmla="*/ 45 h 45"/>
                  <a:gd name="T22" fmla="*/ 61 w 61"/>
                  <a:gd name="T23" fmla="*/ 45 h 45"/>
                  <a:gd name="T24" fmla="*/ 52 w 61"/>
                  <a:gd name="T25" fmla="*/ 6 h 45"/>
                  <a:gd name="T26" fmla="*/ 52 w 61"/>
                  <a:gd name="T27" fmla="*/ 0 h 45"/>
                  <a:gd name="T28" fmla="*/ 52 w 61"/>
                  <a:gd name="T29" fmla="*/ 0 h 45"/>
                  <a:gd name="T30" fmla="*/ 19 w 61"/>
                  <a:gd name="T3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45">
                    <a:moveTo>
                      <a:pt x="19" y="0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3" y="19"/>
                      <a:pt x="6" y="32"/>
                      <a:pt x="0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5" y="25"/>
                      <a:pt x="24" y="9"/>
                      <a:pt x="24" y="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4"/>
                      <a:pt x="32" y="28"/>
                      <a:pt x="28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48"/>
              <p:cNvSpPr>
                <a:spLocks noEditPoints="1"/>
              </p:cNvSpPr>
              <p:nvPr/>
            </p:nvSpPr>
            <p:spPr bwMode="auto">
              <a:xfrm>
                <a:off x="5222779" y="3065742"/>
                <a:ext cx="169863" cy="92075"/>
              </a:xfrm>
              <a:custGeom>
                <a:avLst/>
                <a:gdLst>
                  <a:gd name="T0" fmla="*/ 95 w 106"/>
                  <a:gd name="T1" fmla="*/ 36 h 58"/>
                  <a:gd name="T2" fmla="*/ 104 w 106"/>
                  <a:gd name="T3" fmla="*/ 54 h 58"/>
                  <a:gd name="T4" fmla="*/ 104 w 106"/>
                  <a:gd name="T5" fmla="*/ 54 h 58"/>
                  <a:gd name="T6" fmla="*/ 106 w 106"/>
                  <a:gd name="T7" fmla="*/ 58 h 58"/>
                  <a:gd name="T8" fmla="*/ 106 w 106"/>
                  <a:gd name="T9" fmla="*/ 58 h 58"/>
                  <a:gd name="T10" fmla="*/ 95 w 106"/>
                  <a:gd name="T11" fmla="*/ 36 h 58"/>
                  <a:gd name="T12" fmla="*/ 86 w 106"/>
                  <a:gd name="T13" fmla="*/ 18 h 58"/>
                  <a:gd name="T14" fmla="*/ 86 w 106"/>
                  <a:gd name="T15" fmla="*/ 18 h 58"/>
                  <a:gd name="T16" fmla="*/ 86 w 106"/>
                  <a:gd name="T17" fmla="*/ 18 h 58"/>
                  <a:gd name="T18" fmla="*/ 86 w 106"/>
                  <a:gd name="T19" fmla="*/ 18 h 58"/>
                  <a:gd name="T20" fmla="*/ 86 w 106"/>
                  <a:gd name="T21" fmla="*/ 18 h 58"/>
                  <a:gd name="T22" fmla="*/ 86 w 106"/>
                  <a:gd name="T23" fmla="*/ 18 h 58"/>
                  <a:gd name="T24" fmla="*/ 19 w 106"/>
                  <a:gd name="T25" fmla="*/ 13 h 58"/>
                  <a:gd name="T26" fmla="*/ 19 w 106"/>
                  <a:gd name="T27" fmla="*/ 18 h 58"/>
                  <a:gd name="T28" fmla="*/ 19 w 106"/>
                  <a:gd name="T29" fmla="*/ 18 h 58"/>
                  <a:gd name="T30" fmla="*/ 19 w 106"/>
                  <a:gd name="T31" fmla="*/ 18 h 58"/>
                  <a:gd name="T32" fmla="*/ 19 w 106"/>
                  <a:gd name="T33" fmla="*/ 18 h 58"/>
                  <a:gd name="T34" fmla="*/ 19 w 106"/>
                  <a:gd name="T35" fmla="*/ 18 h 58"/>
                  <a:gd name="T36" fmla="*/ 19 w 106"/>
                  <a:gd name="T37" fmla="*/ 18 h 58"/>
                  <a:gd name="T38" fmla="*/ 19 w 106"/>
                  <a:gd name="T39" fmla="*/ 18 h 58"/>
                  <a:gd name="T40" fmla="*/ 19 w 106"/>
                  <a:gd name="T41" fmla="*/ 18 h 58"/>
                  <a:gd name="T42" fmla="*/ 19 w 106"/>
                  <a:gd name="T43" fmla="*/ 18 h 58"/>
                  <a:gd name="T44" fmla="*/ 19 w 106"/>
                  <a:gd name="T45" fmla="*/ 18 h 58"/>
                  <a:gd name="T46" fmla="*/ 19 w 106"/>
                  <a:gd name="T47" fmla="*/ 18 h 58"/>
                  <a:gd name="T48" fmla="*/ 19 w 106"/>
                  <a:gd name="T49" fmla="*/ 19 h 58"/>
                  <a:gd name="T50" fmla="*/ 19 w 106"/>
                  <a:gd name="T51" fmla="*/ 19 h 58"/>
                  <a:gd name="T52" fmla="*/ 19 w 106"/>
                  <a:gd name="T53" fmla="*/ 19 h 58"/>
                  <a:gd name="T54" fmla="*/ 19 w 106"/>
                  <a:gd name="T55" fmla="*/ 19 h 58"/>
                  <a:gd name="T56" fmla="*/ 19 w 106"/>
                  <a:gd name="T57" fmla="*/ 19 h 58"/>
                  <a:gd name="T58" fmla="*/ 19 w 106"/>
                  <a:gd name="T59" fmla="*/ 19 h 58"/>
                  <a:gd name="T60" fmla="*/ 0 w 106"/>
                  <a:gd name="T61" fmla="*/ 58 h 58"/>
                  <a:gd name="T62" fmla="*/ 8 w 106"/>
                  <a:gd name="T63" fmla="*/ 58 h 58"/>
                  <a:gd name="T64" fmla="*/ 26 w 106"/>
                  <a:gd name="T65" fmla="*/ 22 h 58"/>
                  <a:gd name="T66" fmla="*/ 27 w 106"/>
                  <a:gd name="T67" fmla="*/ 20 h 58"/>
                  <a:gd name="T68" fmla="*/ 27 w 106"/>
                  <a:gd name="T69" fmla="*/ 18 h 58"/>
                  <a:gd name="T70" fmla="*/ 27 w 106"/>
                  <a:gd name="T71" fmla="*/ 13 h 58"/>
                  <a:gd name="T72" fmla="*/ 19 w 106"/>
                  <a:gd name="T73" fmla="*/ 13 h 58"/>
                  <a:gd name="T74" fmla="*/ 19 w 106"/>
                  <a:gd name="T75" fmla="*/ 0 h 58"/>
                  <a:gd name="T76" fmla="*/ 19 w 106"/>
                  <a:gd name="T77" fmla="*/ 5 h 58"/>
                  <a:gd name="T78" fmla="*/ 60 w 106"/>
                  <a:gd name="T79" fmla="*/ 5 h 58"/>
                  <a:gd name="T80" fmla="*/ 60 w 106"/>
                  <a:gd name="T81" fmla="*/ 0 h 58"/>
                  <a:gd name="T82" fmla="*/ 53 w 106"/>
                  <a:gd name="T83" fmla="*/ 0 h 58"/>
                  <a:gd name="T84" fmla="*/ 19 w 106"/>
                  <a:gd name="T8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6" h="58">
                    <a:moveTo>
                      <a:pt x="95" y="36"/>
                    </a:moveTo>
                    <a:cubicBezTo>
                      <a:pt x="98" y="42"/>
                      <a:pt x="101" y="48"/>
                      <a:pt x="104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5" y="56"/>
                      <a:pt x="105" y="57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2" y="50"/>
                      <a:pt x="99" y="43"/>
                      <a:pt x="95" y="36"/>
                    </a:cubicBezTo>
                    <a:moveTo>
                      <a:pt x="86" y="18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moveTo>
                      <a:pt x="86" y="18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moveTo>
                      <a:pt x="19" y="1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23"/>
                      <a:pt x="9" y="39"/>
                      <a:pt x="0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14" y="45"/>
                      <a:pt x="21" y="32"/>
                      <a:pt x="26" y="22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9" y="13"/>
                      <a:pt x="19" y="13"/>
                      <a:pt x="19" y="13"/>
                    </a:cubicBezTo>
                    <a:moveTo>
                      <a:pt x="19" y="0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auto">
              <a:xfrm>
                <a:off x="5245004" y="2999067"/>
                <a:ext cx="123825" cy="50800"/>
              </a:xfrm>
              <a:custGeom>
                <a:avLst/>
                <a:gdLst>
                  <a:gd name="T0" fmla="*/ 66 w 77"/>
                  <a:gd name="T1" fmla="*/ 1 h 32"/>
                  <a:gd name="T2" fmla="*/ 66 w 77"/>
                  <a:gd name="T3" fmla="*/ 31 h 32"/>
                  <a:gd name="T4" fmla="*/ 58 w 77"/>
                  <a:gd name="T5" fmla="*/ 31 h 32"/>
                  <a:gd name="T6" fmla="*/ 58 w 77"/>
                  <a:gd name="T7" fmla="*/ 0 h 32"/>
                  <a:gd name="T8" fmla="*/ 50 w 77"/>
                  <a:gd name="T9" fmla="*/ 0 h 32"/>
                  <a:gd name="T10" fmla="*/ 50 w 77"/>
                  <a:gd name="T11" fmla="*/ 31 h 32"/>
                  <a:gd name="T12" fmla="*/ 43 w 77"/>
                  <a:gd name="T13" fmla="*/ 31 h 32"/>
                  <a:gd name="T14" fmla="*/ 43 w 77"/>
                  <a:gd name="T15" fmla="*/ 0 h 32"/>
                  <a:gd name="T16" fmla="*/ 35 w 77"/>
                  <a:gd name="T17" fmla="*/ 0 h 32"/>
                  <a:gd name="T18" fmla="*/ 35 w 77"/>
                  <a:gd name="T19" fmla="*/ 31 h 32"/>
                  <a:gd name="T20" fmla="*/ 27 w 77"/>
                  <a:gd name="T21" fmla="*/ 31 h 32"/>
                  <a:gd name="T22" fmla="*/ 27 w 77"/>
                  <a:gd name="T23" fmla="*/ 0 h 32"/>
                  <a:gd name="T24" fmla="*/ 19 w 77"/>
                  <a:gd name="T25" fmla="*/ 0 h 32"/>
                  <a:gd name="T26" fmla="*/ 19 w 77"/>
                  <a:gd name="T27" fmla="*/ 31 h 32"/>
                  <a:gd name="T28" fmla="*/ 11 w 77"/>
                  <a:gd name="T29" fmla="*/ 31 h 32"/>
                  <a:gd name="T30" fmla="*/ 11 w 77"/>
                  <a:gd name="T31" fmla="*/ 1 h 32"/>
                  <a:gd name="T32" fmla="*/ 0 w 77"/>
                  <a:gd name="T33" fmla="*/ 17 h 32"/>
                  <a:gd name="T34" fmla="*/ 0 w 77"/>
                  <a:gd name="T35" fmla="*/ 31 h 32"/>
                  <a:gd name="T36" fmla="*/ 77 w 77"/>
                  <a:gd name="T37" fmla="*/ 32 h 32"/>
                  <a:gd name="T38" fmla="*/ 77 w 77"/>
                  <a:gd name="T39" fmla="*/ 17 h 32"/>
                  <a:gd name="T40" fmla="*/ 66 w 77"/>
                  <a:gd name="T4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32">
                    <a:moveTo>
                      <a:pt x="66" y="1"/>
                    </a:moveTo>
                    <a:cubicBezTo>
                      <a:pt x="66" y="31"/>
                      <a:pt x="66" y="31"/>
                      <a:pt x="66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5" y="3"/>
                      <a:pt x="0" y="10"/>
                      <a:pt x="0" y="17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9"/>
                      <a:pt x="73" y="3"/>
                      <a:pt x="66" y="1"/>
                    </a:cubicBezTo>
                  </a:path>
                </a:pathLst>
              </a:custGeom>
              <a:solidFill>
                <a:srgbClr val="27A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50"/>
              <p:cNvSpPr>
                <a:spLocks/>
              </p:cNvSpPr>
              <p:nvPr/>
            </p:nvSpPr>
            <p:spPr bwMode="auto">
              <a:xfrm>
                <a:off x="5262467" y="2999067"/>
                <a:ext cx="12700" cy="49213"/>
              </a:xfrm>
              <a:custGeom>
                <a:avLst/>
                <a:gdLst>
                  <a:gd name="T0" fmla="*/ 8 w 8"/>
                  <a:gd name="T1" fmla="*/ 31 h 31"/>
                  <a:gd name="T2" fmla="*/ 8 w 8"/>
                  <a:gd name="T3" fmla="*/ 0 h 31"/>
                  <a:gd name="T4" fmla="*/ 6 w 8"/>
                  <a:gd name="T5" fmla="*/ 0 h 31"/>
                  <a:gd name="T6" fmla="*/ 0 w 8"/>
                  <a:gd name="T7" fmla="*/ 1 h 31"/>
                  <a:gd name="T8" fmla="*/ 0 w 8"/>
                  <a:gd name="T9" fmla="*/ 31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3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5287867" y="2999067"/>
                <a:ext cx="12700" cy="49213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Rectangle 52"/>
              <p:cNvSpPr>
                <a:spLocks noChangeArrowheads="1"/>
              </p:cNvSpPr>
              <p:nvPr/>
            </p:nvSpPr>
            <p:spPr bwMode="auto">
              <a:xfrm>
                <a:off x="5314854" y="2999067"/>
                <a:ext cx="11113" cy="49213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Rectangle 53"/>
              <p:cNvSpPr>
                <a:spLocks noChangeArrowheads="1"/>
              </p:cNvSpPr>
              <p:nvPr/>
            </p:nvSpPr>
            <p:spPr bwMode="auto">
              <a:xfrm>
                <a:off x="5314854" y="2999067"/>
                <a:ext cx="11113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5338667" y="2999067"/>
                <a:ext cx="12700" cy="49213"/>
              </a:xfrm>
              <a:custGeom>
                <a:avLst/>
                <a:gdLst>
                  <a:gd name="T0" fmla="*/ 8 w 8"/>
                  <a:gd name="T1" fmla="*/ 31 h 31"/>
                  <a:gd name="T2" fmla="*/ 8 w 8"/>
                  <a:gd name="T3" fmla="*/ 1 h 31"/>
                  <a:gd name="T4" fmla="*/ 2 w 8"/>
                  <a:gd name="T5" fmla="*/ 0 h 31"/>
                  <a:gd name="T6" fmla="*/ 0 w 8"/>
                  <a:gd name="T7" fmla="*/ 0 h 31"/>
                  <a:gd name="T8" fmla="*/ 0 w 8"/>
                  <a:gd name="T9" fmla="*/ 31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3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31"/>
                      <a:pt x="8" y="31"/>
                      <a:pt x="8" y="31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Rectangle 55"/>
              <p:cNvSpPr>
                <a:spLocks noChangeArrowheads="1"/>
              </p:cNvSpPr>
              <p:nvPr/>
            </p:nvSpPr>
            <p:spPr bwMode="auto">
              <a:xfrm>
                <a:off x="5245004" y="3045104"/>
                <a:ext cx="123825" cy="20638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Rectangle 56"/>
              <p:cNvSpPr>
                <a:spLocks noChangeArrowheads="1"/>
              </p:cNvSpPr>
              <p:nvPr/>
            </p:nvSpPr>
            <p:spPr bwMode="auto">
              <a:xfrm>
                <a:off x="5245004" y="3045104"/>
                <a:ext cx="123825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57"/>
              <p:cNvSpPr>
                <a:spLocks/>
              </p:cNvSpPr>
              <p:nvPr/>
            </p:nvSpPr>
            <p:spPr bwMode="auto">
              <a:xfrm>
                <a:off x="5198967" y="3326092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8D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58"/>
              <p:cNvSpPr>
                <a:spLocks/>
              </p:cNvSpPr>
              <p:nvPr/>
            </p:nvSpPr>
            <p:spPr bwMode="auto">
              <a:xfrm>
                <a:off x="5257704" y="3326092"/>
                <a:ext cx="104775" cy="266700"/>
              </a:xfrm>
              <a:custGeom>
                <a:avLst/>
                <a:gdLst>
                  <a:gd name="T0" fmla="*/ 0 w 65"/>
                  <a:gd name="T1" fmla="*/ 0 h 167"/>
                  <a:gd name="T2" fmla="*/ 0 w 65"/>
                  <a:gd name="T3" fmla="*/ 4 h 167"/>
                  <a:gd name="T4" fmla="*/ 0 w 65"/>
                  <a:gd name="T5" fmla="*/ 7 h 167"/>
                  <a:gd name="T6" fmla="*/ 49 w 65"/>
                  <a:gd name="T7" fmla="*/ 83 h 167"/>
                  <a:gd name="T8" fmla="*/ 49 w 65"/>
                  <a:gd name="T9" fmla="*/ 83 h 167"/>
                  <a:gd name="T10" fmla="*/ 49 w 65"/>
                  <a:gd name="T11" fmla="*/ 83 h 167"/>
                  <a:gd name="T12" fmla="*/ 49 w 65"/>
                  <a:gd name="T13" fmla="*/ 83 h 167"/>
                  <a:gd name="T14" fmla="*/ 49 w 65"/>
                  <a:gd name="T15" fmla="*/ 83 h 167"/>
                  <a:gd name="T16" fmla="*/ 49 w 65"/>
                  <a:gd name="T17" fmla="*/ 83 h 167"/>
                  <a:gd name="T18" fmla="*/ 49 w 65"/>
                  <a:gd name="T19" fmla="*/ 83 h 167"/>
                  <a:gd name="T20" fmla="*/ 49 w 65"/>
                  <a:gd name="T21" fmla="*/ 83 h 167"/>
                  <a:gd name="T22" fmla="*/ 49 w 65"/>
                  <a:gd name="T23" fmla="*/ 83 h 167"/>
                  <a:gd name="T24" fmla="*/ 0 w 65"/>
                  <a:gd name="T25" fmla="*/ 104 h 167"/>
                  <a:gd name="T26" fmla="*/ 0 w 65"/>
                  <a:gd name="T27" fmla="*/ 167 h 167"/>
                  <a:gd name="T28" fmla="*/ 65 w 65"/>
                  <a:gd name="T29" fmla="*/ 167 h 167"/>
                  <a:gd name="T30" fmla="*/ 65 w 65"/>
                  <a:gd name="T31" fmla="*/ 0 h 167"/>
                  <a:gd name="T32" fmla="*/ 0 w 65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67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0" y="28"/>
                      <a:pt x="49" y="81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33" y="96"/>
                      <a:pt x="0" y="104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8D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59"/>
              <p:cNvSpPr>
                <a:spLocks/>
              </p:cNvSpPr>
              <p:nvPr/>
            </p:nvSpPr>
            <p:spPr bwMode="auto">
              <a:xfrm>
                <a:off x="5243417" y="3073679"/>
                <a:ext cx="128588" cy="12700"/>
              </a:xfrm>
              <a:custGeom>
                <a:avLst/>
                <a:gdLst>
                  <a:gd name="T0" fmla="*/ 80 w 80"/>
                  <a:gd name="T1" fmla="*/ 4 h 8"/>
                  <a:gd name="T2" fmla="*/ 76 w 80"/>
                  <a:gd name="T3" fmla="*/ 8 h 8"/>
                  <a:gd name="T4" fmla="*/ 4 w 80"/>
                  <a:gd name="T5" fmla="*/ 8 h 8"/>
                  <a:gd name="T6" fmla="*/ 0 w 80"/>
                  <a:gd name="T7" fmla="*/ 4 h 8"/>
                  <a:gd name="T8" fmla="*/ 4 w 80"/>
                  <a:gd name="T9" fmla="*/ 0 h 8"/>
                  <a:gd name="T10" fmla="*/ 76 w 80"/>
                  <a:gd name="T11" fmla="*/ 0 h 8"/>
                  <a:gd name="T12" fmla="*/ 80 w 8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8">
                    <a:moveTo>
                      <a:pt x="80" y="4"/>
                    </a:moveTo>
                    <a:cubicBezTo>
                      <a:pt x="80" y="6"/>
                      <a:pt x="78" y="8"/>
                      <a:pt x="76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80" y="2"/>
                      <a:pt x="80" y="4"/>
                    </a:cubicBezTo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60"/>
              <p:cNvSpPr>
                <a:spLocks/>
              </p:cNvSpPr>
              <p:nvPr/>
            </p:nvSpPr>
            <p:spPr bwMode="auto">
              <a:xfrm>
                <a:off x="5200554" y="3157817"/>
                <a:ext cx="79375" cy="168275"/>
              </a:xfrm>
              <a:custGeom>
                <a:avLst/>
                <a:gdLst>
                  <a:gd name="T0" fmla="*/ 50 w 50"/>
                  <a:gd name="T1" fmla="*/ 0 h 106"/>
                  <a:gd name="T2" fmla="*/ 27 w 50"/>
                  <a:gd name="T3" fmla="*/ 0 h 106"/>
                  <a:gd name="T4" fmla="*/ 0 w 50"/>
                  <a:gd name="T5" fmla="*/ 71 h 106"/>
                  <a:gd name="T6" fmla="*/ 0 w 50"/>
                  <a:gd name="T7" fmla="*/ 75 h 106"/>
                  <a:gd name="T8" fmla="*/ 0 w 50"/>
                  <a:gd name="T9" fmla="*/ 106 h 106"/>
                  <a:gd name="T10" fmla="*/ 36 w 50"/>
                  <a:gd name="T11" fmla="*/ 106 h 106"/>
                  <a:gd name="T12" fmla="*/ 36 w 50"/>
                  <a:gd name="T13" fmla="*/ 75 h 106"/>
                  <a:gd name="T14" fmla="*/ 36 w 50"/>
                  <a:gd name="T15" fmla="*/ 71 h 106"/>
                  <a:gd name="T16" fmla="*/ 50 w 50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6">
                    <a:moveTo>
                      <a:pt x="5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4" y="26"/>
                      <a:pt x="0" y="59"/>
                      <a:pt x="0" y="7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6" y="59"/>
                      <a:pt x="43" y="26"/>
                      <a:pt x="50" y="0"/>
                    </a:cubicBezTo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61"/>
              <p:cNvSpPr>
                <a:spLocks/>
              </p:cNvSpPr>
              <p:nvPr/>
            </p:nvSpPr>
            <p:spPr bwMode="auto">
              <a:xfrm>
                <a:off x="5243417" y="3086379"/>
                <a:ext cx="52388" cy="71438"/>
              </a:xfrm>
              <a:custGeom>
                <a:avLst/>
                <a:gdLst>
                  <a:gd name="T0" fmla="*/ 19 w 33"/>
                  <a:gd name="T1" fmla="*/ 0 h 45"/>
                  <a:gd name="T2" fmla="*/ 19 w 33"/>
                  <a:gd name="T3" fmla="*/ 9 h 45"/>
                  <a:gd name="T4" fmla="*/ 0 w 33"/>
                  <a:gd name="T5" fmla="*/ 45 h 45"/>
                  <a:gd name="T6" fmla="*/ 23 w 33"/>
                  <a:gd name="T7" fmla="*/ 45 h 45"/>
                  <a:gd name="T8" fmla="*/ 33 w 33"/>
                  <a:gd name="T9" fmla="*/ 11 h 45"/>
                  <a:gd name="T10" fmla="*/ 33 w 33"/>
                  <a:gd name="T11" fmla="*/ 0 h 45"/>
                  <a:gd name="T12" fmla="*/ 19 w 3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5">
                    <a:moveTo>
                      <a:pt x="19" y="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0" y="25"/>
                      <a:pt x="0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7" y="28"/>
                      <a:pt x="31" y="14"/>
                      <a:pt x="33" y="1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F7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62"/>
              <p:cNvSpPr>
                <a:spLocks/>
              </p:cNvSpPr>
              <p:nvPr/>
            </p:nvSpPr>
            <p:spPr bwMode="auto">
              <a:xfrm>
                <a:off x="5243417" y="3592792"/>
                <a:ext cx="14288" cy="100013"/>
              </a:xfrm>
              <a:custGeom>
                <a:avLst/>
                <a:gdLst>
                  <a:gd name="T0" fmla="*/ 0 w 9"/>
                  <a:gd name="T1" fmla="*/ 0 h 63"/>
                  <a:gd name="T2" fmla="*/ 0 w 9"/>
                  <a:gd name="T3" fmla="*/ 28 h 63"/>
                  <a:gd name="T4" fmla="*/ 0 w 9"/>
                  <a:gd name="T5" fmla="*/ 52 h 63"/>
                  <a:gd name="T6" fmla="*/ 2 w 9"/>
                  <a:gd name="T7" fmla="*/ 58 h 63"/>
                  <a:gd name="T8" fmla="*/ 2 w 9"/>
                  <a:gd name="T9" fmla="*/ 58 h 63"/>
                  <a:gd name="T10" fmla="*/ 3 w 9"/>
                  <a:gd name="T11" fmla="*/ 63 h 63"/>
                  <a:gd name="T12" fmla="*/ 9 w 9"/>
                  <a:gd name="T13" fmla="*/ 63 h 63"/>
                  <a:gd name="T14" fmla="*/ 9 w 9"/>
                  <a:gd name="T15" fmla="*/ 61 h 63"/>
                  <a:gd name="T16" fmla="*/ 9 w 9"/>
                  <a:gd name="T17" fmla="*/ 0 h 63"/>
                  <a:gd name="T18" fmla="*/ 0 w 9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3">
                    <a:moveTo>
                      <a:pt x="0" y="0"/>
                    </a:moveTo>
                    <a:cubicBezTo>
                      <a:pt x="0" y="10"/>
                      <a:pt x="0" y="20"/>
                      <a:pt x="0" y="28"/>
                    </a:cubicBezTo>
                    <a:cubicBezTo>
                      <a:pt x="0" y="38"/>
                      <a:pt x="0" y="46"/>
                      <a:pt x="0" y="52"/>
                    </a:cubicBezTo>
                    <a:cubicBezTo>
                      <a:pt x="1" y="54"/>
                      <a:pt x="1" y="55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61"/>
                      <a:pt x="3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2"/>
                      <a:pt x="9" y="61"/>
                      <a:pt x="9" y="6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63"/>
              <p:cNvSpPr>
                <a:spLocks noEditPoints="1"/>
              </p:cNvSpPr>
              <p:nvPr/>
            </p:nvSpPr>
            <p:spPr bwMode="auto">
              <a:xfrm>
                <a:off x="5200554" y="3326092"/>
                <a:ext cx="57150" cy="266700"/>
              </a:xfrm>
              <a:custGeom>
                <a:avLst/>
                <a:gdLst>
                  <a:gd name="T0" fmla="*/ 36 w 36"/>
                  <a:gd name="T1" fmla="*/ 104 h 167"/>
                  <a:gd name="T2" fmla="*/ 31 w 36"/>
                  <a:gd name="T3" fmla="*/ 105 h 167"/>
                  <a:gd name="T4" fmla="*/ 27 w 36"/>
                  <a:gd name="T5" fmla="*/ 167 h 167"/>
                  <a:gd name="T6" fmla="*/ 36 w 36"/>
                  <a:gd name="T7" fmla="*/ 167 h 167"/>
                  <a:gd name="T8" fmla="*/ 36 w 36"/>
                  <a:gd name="T9" fmla="*/ 104 h 167"/>
                  <a:gd name="T10" fmla="*/ 0 w 36"/>
                  <a:gd name="T11" fmla="*/ 0 h 167"/>
                  <a:gd name="T12" fmla="*/ 0 w 36"/>
                  <a:gd name="T13" fmla="*/ 0 h 167"/>
                  <a:gd name="T14" fmla="*/ 36 w 36"/>
                  <a:gd name="T15" fmla="*/ 7 h 167"/>
                  <a:gd name="T16" fmla="*/ 36 w 36"/>
                  <a:gd name="T17" fmla="*/ 4 h 167"/>
                  <a:gd name="T18" fmla="*/ 36 w 36"/>
                  <a:gd name="T19" fmla="*/ 0 h 167"/>
                  <a:gd name="T20" fmla="*/ 0 w 36"/>
                  <a:gd name="T2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67">
                    <a:moveTo>
                      <a:pt x="36" y="104"/>
                    </a:moveTo>
                    <a:cubicBezTo>
                      <a:pt x="34" y="104"/>
                      <a:pt x="32" y="104"/>
                      <a:pt x="31" y="105"/>
                    </a:cubicBezTo>
                    <a:cubicBezTo>
                      <a:pt x="30" y="120"/>
                      <a:pt x="28" y="145"/>
                      <a:pt x="27" y="167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6" y="104"/>
                      <a:pt x="36" y="104"/>
                      <a:pt x="36" y="10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4" y="1"/>
                      <a:pt x="26" y="3"/>
                      <a:pt x="36" y="7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0F4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Rectangle 64"/>
              <p:cNvSpPr>
                <a:spLocks noChangeArrowheads="1"/>
              </p:cNvSpPr>
              <p:nvPr/>
            </p:nvSpPr>
            <p:spPr bwMode="auto">
              <a:xfrm>
                <a:off x="5325967" y="2999067"/>
                <a:ext cx="12700" cy="46038"/>
              </a:xfrm>
              <a:prstGeom prst="rect">
                <a:avLst/>
              </a:prstGeom>
              <a:solidFill>
                <a:srgbClr val="259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Rectangle 65"/>
              <p:cNvSpPr>
                <a:spLocks noChangeArrowheads="1"/>
              </p:cNvSpPr>
              <p:nvPr/>
            </p:nvSpPr>
            <p:spPr bwMode="auto">
              <a:xfrm>
                <a:off x="5325967" y="2999067"/>
                <a:ext cx="12700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66"/>
              <p:cNvSpPr>
                <a:spLocks noEditPoints="1"/>
              </p:cNvSpPr>
              <p:nvPr/>
            </p:nvSpPr>
            <p:spPr bwMode="auto">
              <a:xfrm>
                <a:off x="5319617" y="2999067"/>
                <a:ext cx="49213" cy="74613"/>
              </a:xfrm>
              <a:custGeom>
                <a:avLst/>
                <a:gdLst>
                  <a:gd name="T0" fmla="*/ 17 w 31"/>
                  <a:gd name="T1" fmla="*/ 0 h 47"/>
                  <a:gd name="T2" fmla="*/ 20 w 31"/>
                  <a:gd name="T3" fmla="*/ 1 h 47"/>
                  <a:gd name="T4" fmla="*/ 20 w 31"/>
                  <a:gd name="T5" fmla="*/ 1 h 47"/>
                  <a:gd name="T6" fmla="*/ 31 w 31"/>
                  <a:gd name="T7" fmla="*/ 17 h 47"/>
                  <a:gd name="T8" fmla="*/ 31 w 31"/>
                  <a:gd name="T9" fmla="*/ 29 h 47"/>
                  <a:gd name="T10" fmla="*/ 31 w 31"/>
                  <a:gd name="T11" fmla="*/ 42 h 47"/>
                  <a:gd name="T12" fmla="*/ 0 w 31"/>
                  <a:gd name="T13" fmla="*/ 42 h 47"/>
                  <a:gd name="T14" fmla="*/ 26 w 31"/>
                  <a:gd name="T15" fmla="*/ 42 h 47"/>
                  <a:gd name="T16" fmla="*/ 26 w 31"/>
                  <a:gd name="T17" fmla="*/ 47 h 47"/>
                  <a:gd name="T18" fmla="*/ 26 w 31"/>
                  <a:gd name="T19" fmla="*/ 42 h 47"/>
                  <a:gd name="T20" fmla="*/ 31 w 31"/>
                  <a:gd name="T21" fmla="*/ 42 h 47"/>
                  <a:gd name="T22" fmla="*/ 31 w 31"/>
                  <a:gd name="T23" fmla="*/ 32 h 47"/>
                  <a:gd name="T24" fmla="*/ 31 w 31"/>
                  <a:gd name="T25" fmla="*/ 29 h 47"/>
                  <a:gd name="T26" fmla="*/ 31 w 31"/>
                  <a:gd name="T27" fmla="*/ 17 h 47"/>
                  <a:gd name="T28" fmla="*/ 20 w 31"/>
                  <a:gd name="T29" fmla="*/ 1 h 47"/>
                  <a:gd name="T30" fmla="*/ 17 w 31"/>
                  <a:gd name="T31" fmla="*/ 0 h 47"/>
                  <a:gd name="T32" fmla="*/ 17 w 31"/>
                  <a:gd name="T33" fmla="*/ 0 h 47"/>
                  <a:gd name="T34" fmla="*/ 17 w 31"/>
                  <a:gd name="T35" fmla="*/ 0 h 47"/>
                  <a:gd name="T36" fmla="*/ 17 w 31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7">
                    <a:moveTo>
                      <a:pt x="17" y="0"/>
                    </a:moveTo>
                    <a:cubicBezTo>
                      <a:pt x="18" y="0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7" y="3"/>
                      <a:pt x="31" y="9"/>
                      <a:pt x="31" y="1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9"/>
                      <a:pt x="27" y="3"/>
                      <a:pt x="20" y="1"/>
                    </a:cubicBezTo>
                    <a:cubicBezTo>
                      <a:pt x="19" y="1"/>
                      <a:pt x="18" y="0"/>
                      <a:pt x="17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1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Rectangle 67"/>
              <p:cNvSpPr>
                <a:spLocks noChangeArrowheads="1"/>
              </p:cNvSpPr>
              <p:nvPr/>
            </p:nvSpPr>
            <p:spPr bwMode="auto">
              <a:xfrm>
                <a:off x="5319617" y="3065742"/>
                <a:ext cx="41275" cy="7938"/>
              </a:xfrm>
              <a:prstGeom prst="rect">
                <a:avLst/>
              </a:pr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Rectangle 68"/>
              <p:cNvSpPr>
                <a:spLocks noChangeArrowheads="1"/>
              </p:cNvSpPr>
              <p:nvPr/>
            </p:nvSpPr>
            <p:spPr bwMode="auto">
              <a:xfrm>
                <a:off x="5319617" y="3065742"/>
                <a:ext cx="41275" cy="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69"/>
              <p:cNvSpPr>
                <a:spLocks/>
              </p:cNvSpPr>
              <p:nvPr/>
            </p:nvSpPr>
            <p:spPr bwMode="auto">
              <a:xfrm>
                <a:off x="5351367" y="3000654"/>
                <a:ext cx="17463" cy="44450"/>
              </a:xfrm>
              <a:custGeom>
                <a:avLst/>
                <a:gdLst>
                  <a:gd name="T0" fmla="*/ 0 w 11"/>
                  <a:gd name="T1" fmla="*/ 0 h 28"/>
                  <a:gd name="T2" fmla="*/ 0 w 11"/>
                  <a:gd name="T3" fmla="*/ 28 h 28"/>
                  <a:gd name="T4" fmla="*/ 11 w 11"/>
                  <a:gd name="T5" fmla="*/ 28 h 28"/>
                  <a:gd name="T6" fmla="*/ 11 w 11"/>
                  <a:gd name="T7" fmla="*/ 16 h 28"/>
                  <a:gd name="T8" fmla="*/ 0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8"/>
                      <a:pt x="7" y="2"/>
                      <a:pt x="0" y="0"/>
                    </a:cubicBezTo>
                  </a:path>
                </a:pathLst>
              </a:custGeom>
              <a:solidFill>
                <a:srgbClr val="259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Rectangle 70"/>
              <p:cNvSpPr>
                <a:spLocks noChangeArrowheads="1"/>
              </p:cNvSpPr>
              <p:nvPr/>
            </p:nvSpPr>
            <p:spPr bwMode="auto">
              <a:xfrm>
                <a:off x="5319617" y="2999067"/>
                <a:ext cx="6350" cy="46038"/>
              </a:xfrm>
              <a:prstGeom prst="rect">
                <a:avLst/>
              </a:pr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Rectangle 71"/>
              <p:cNvSpPr>
                <a:spLocks noChangeArrowheads="1"/>
              </p:cNvSpPr>
              <p:nvPr/>
            </p:nvSpPr>
            <p:spPr bwMode="auto">
              <a:xfrm>
                <a:off x="5319617" y="2999067"/>
                <a:ext cx="6350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72"/>
              <p:cNvSpPr>
                <a:spLocks/>
              </p:cNvSpPr>
              <p:nvPr/>
            </p:nvSpPr>
            <p:spPr bwMode="auto">
              <a:xfrm>
                <a:off x="5338667" y="2999067"/>
                <a:ext cx="12700" cy="46038"/>
              </a:xfrm>
              <a:custGeom>
                <a:avLst/>
                <a:gdLst>
                  <a:gd name="T0" fmla="*/ 2 w 8"/>
                  <a:gd name="T1" fmla="*/ 0 h 29"/>
                  <a:gd name="T2" fmla="*/ 0 w 8"/>
                  <a:gd name="T3" fmla="*/ 0 h 29"/>
                  <a:gd name="T4" fmla="*/ 0 w 8"/>
                  <a:gd name="T5" fmla="*/ 29 h 29"/>
                  <a:gd name="T6" fmla="*/ 8 w 8"/>
                  <a:gd name="T7" fmla="*/ 29 h 29"/>
                  <a:gd name="T8" fmla="*/ 8 w 8"/>
                  <a:gd name="T9" fmla="*/ 1 h 29"/>
                  <a:gd name="T10" fmla="*/ 5 w 8"/>
                  <a:gd name="T11" fmla="*/ 0 h 29"/>
                  <a:gd name="T12" fmla="*/ 5 w 8"/>
                  <a:gd name="T13" fmla="*/ 0 h 29"/>
                  <a:gd name="T14" fmla="*/ 5 w 8"/>
                  <a:gd name="T15" fmla="*/ 0 h 29"/>
                  <a:gd name="T16" fmla="*/ 2 w 8"/>
                  <a:gd name="T17" fmla="*/ 0 h 29"/>
                  <a:gd name="T18" fmla="*/ 2 w 8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73"/>
              <p:cNvSpPr>
                <a:spLocks/>
              </p:cNvSpPr>
              <p:nvPr/>
            </p:nvSpPr>
            <p:spPr bwMode="auto">
              <a:xfrm>
                <a:off x="5319617" y="3045104"/>
                <a:ext cx="49213" cy="20638"/>
              </a:xfrm>
              <a:custGeom>
                <a:avLst/>
                <a:gdLst>
                  <a:gd name="T0" fmla="*/ 0 w 31"/>
                  <a:gd name="T1" fmla="*/ 0 h 13"/>
                  <a:gd name="T2" fmla="*/ 0 w 31"/>
                  <a:gd name="T3" fmla="*/ 13 h 13"/>
                  <a:gd name="T4" fmla="*/ 31 w 31"/>
                  <a:gd name="T5" fmla="*/ 13 h 13"/>
                  <a:gd name="T6" fmla="*/ 31 w 31"/>
                  <a:gd name="T7" fmla="*/ 0 h 13"/>
                  <a:gd name="T8" fmla="*/ 20 w 31"/>
                  <a:gd name="T9" fmla="*/ 0 h 13"/>
                  <a:gd name="T10" fmla="*/ 12 w 31"/>
                  <a:gd name="T11" fmla="*/ 0 h 13"/>
                  <a:gd name="T12" fmla="*/ 4 w 31"/>
                  <a:gd name="T13" fmla="*/ 0 h 13"/>
                  <a:gd name="T14" fmla="*/ 0 w 31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lnTo>
                      <a:pt x="0" y="13"/>
                    </a:lnTo>
                    <a:lnTo>
                      <a:pt x="31" y="1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74"/>
              <p:cNvSpPr>
                <a:spLocks/>
              </p:cNvSpPr>
              <p:nvPr/>
            </p:nvSpPr>
            <p:spPr bwMode="auto">
              <a:xfrm>
                <a:off x="5319617" y="3045104"/>
                <a:ext cx="49213" cy="20638"/>
              </a:xfrm>
              <a:custGeom>
                <a:avLst/>
                <a:gdLst>
                  <a:gd name="T0" fmla="*/ 0 w 31"/>
                  <a:gd name="T1" fmla="*/ 0 h 13"/>
                  <a:gd name="T2" fmla="*/ 0 w 31"/>
                  <a:gd name="T3" fmla="*/ 13 h 13"/>
                  <a:gd name="T4" fmla="*/ 31 w 31"/>
                  <a:gd name="T5" fmla="*/ 13 h 13"/>
                  <a:gd name="T6" fmla="*/ 31 w 31"/>
                  <a:gd name="T7" fmla="*/ 0 h 13"/>
                  <a:gd name="T8" fmla="*/ 20 w 31"/>
                  <a:gd name="T9" fmla="*/ 0 h 13"/>
                  <a:gd name="T10" fmla="*/ 12 w 31"/>
                  <a:gd name="T11" fmla="*/ 0 h 13"/>
                  <a:gd name="T12" fmla="*/ 4 w 31"/>
                  <a:gd name="T13" fmla="*/ 0 h 13"/>
                  <a:gd name="T14" fmla="*/ 0 w 31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lnTo>
                      <a:pt x="0" y="13"/>
                    </a:lnTo>
                    <a:lnTo>
                      <a:pt x="31" y="1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75"/>
              <p:cNvSpPr>
                <a:spLocks noEditPoints="1"/>
              </p:cNvSpPr>
              <p:nvPr/>
            </p:nvSpPr>
            <p:spPr bwMode="auto">
              <a:xfrm>
                <a:off x="5360892" y="3086379"/>
                <a:ext cx="74613" cy="649288"/>
              </a:xfrm>
              <a:custGeom>
                <a:avLst/>
                <a:gdLst>
                  <a:gd name="T0" fmla="*/ 47 w 47"/>
                  <a:gd name="T1" fmla="*/ 396 h 408"/>
                  <a:gd name="T2" fmla="*/ 47 w 47"/>
                  <a:gd name="T3" fmla="*/ 117 h 408"/>
                  <a:gd name="T4" fmla="*/ 47 w 47"/>
                  <a:gd name="T5" fmla="*/ 117 h 408"/>
                  <a:gd name="T6" fmla="*/ 47 w 47"/>
                  <a:gd name="T7" fmla="*/ 116 h 408"/>
                  <a:gd name="T8" fmla="*/ 47 w 47"/>
                  <a:gd name="T9" fmla="*/ 116 h 408"/>
                  <a:gd name="T10" fmla="*/ 47 w 47"/>
                  <a:gd name="T11" fmla="*/ 116 h 408"/>
                  <a:gd name="T12" fmla="*/ 47 w 47"/>
                  <a:gd name="T13" fmla="*/ 116 h 408"/>
                  <a:gd name="T14" fmla="*/ 47 w 47"/>
                  <a:gd name="T15" fmla="*/ 116 h 408"/>
                  <a:gd name="T16" fmla="*/ 47 w 47"/>
                  <a:gd name="T17" fmla="*/ 116 h 408"/>
                  <a:gd name="T18" fmla="*/ 47 w 47"/>
                  <a:gd name="T19" fmla="*/ 116 h 408"/>
                  <a:gd name="T20" fmla="*/ 47 w 47"/>
                  <a:gd name="T21" fmla="*/ 115 h 408"/>
                  <a:gd name="T22" fmla="*/ 47 w 47"/>
                  <a:gd name="T23" fmla="*/ 115 h 408"/>
                  <a:gd name="T24" fmla="*/ 47 w 47"/>
                  <a:gd name="T25" fmla="*/ 115 h 408"/>
                  <a:gd name="T26" fmla="*/ 47 w 47"/>
                  <a:gd name="T27" fmla="*/ 115 h 408"/>
                  <a:gd name="T28" fmla="*/ 47 w 47"/>
                  <a:gd name="T29" fmla="*/ 115 h 408"/>
                  <a:gd name="T30" fmla="*/ 47 w 47"/>
                  <a:gd name="T31" fmla="*/ 115 h 408"/>
                  <a:gd name="T32" fmla="*/ 47 w 47"/>
                  <a:gd name="T33" fmla="*/ 114 h 408"/>
                  <a:gd name="T34" fmla="*/ 47 w 47"/>
                  <a:gd name="T35" fmla="*/ 114 h 408"/>
                  <a:gd name="T36" fmla="*/ 47 w 47"/>
                  <a:gd name="T37" fmla="*/ 114 h 408"/>
                  <a:gd name="T38" fmla="*/ 47 w 47"/>
                  <a:gd name="T39" fmla="*/ 113 h 408"/>
                  <a:gd name="T40" fmla="*/ 47 w 47"/>
                  <a:gd name="T41" fmla="*/ 113 h 408"/>
                  <a:gd name="T42" fmla="*/ 47 w 47"/>
                  <a:gd name="T43" fmla="*/ 113 h 408"/>
                  <a:gd name="T44" fmla="*/ 47 w 47"/>
                  <a:gd name="T45" fmla="*/ 113 h 408"/>
                  <a:gd name="T46" fmla="*/ 47 w 47"/>
                  <a:gd name="T47" fmla="*/ 113 h 408"/>
                  <a:gd name="T48" fmla="*/ 47 w 47"/>
                  <a:gd name="T49" fmla="*/ 113 h 408"/>
                  <a:gd name="T50" fmla="*/ 47 w 47"/>
                  <a:gd name="T51" fmla="*/ 112 h 408"/>
                  <a:gd name="T52" fmla="*/ 47 w 47"/>
                  <a:gd name="T53" fmla="*/ 112 h 408"/>
                  <a:gd name="T54" fmla="*/ 46 w 47"/>
                  <a:gd name="T55" fmla="*/ 112 h 408"/>
                  <a:gd name="T56" fmla="*/ 46 w 47"/>
                  <a:gd name="T57" fmla="*/ 111 h 408"/>
                  <a:gd name="T58" fmla="*/ 46 w 47"/>
                  <a:gd name="T59" fmla="*/ 111 h 408"/>
                  <a:gd name="T60" fmla="*/ 39 w 47"/>
                  <a:gd name="T61" fmla="*/ 88 h 408"/>
                  <a:gd name="T62" fmla="*/ 39 w 47"/>
                  <a:gd name="T63" fmla="*/ 88 h 408"/>
                  <a:gd name="T64" fmla="*/ 39 w 47"/>
                  <a:gd name="T65" fmla="*/ 87 h 408"/>
                  <a:gd name="T66" fmla="*/ 38 w 47"/>
                  <a:gd name="T67" fmla="*/ 87 h 408"/>
                  <a:gd name="T68" fmla="*/ 38 w 47"/>
                  <a:gd name="T69" fmla="*/ 86 h 408"/>
                  <a:gd name="T70" fmla="*/ 38 w 47"/>
                  <a:gd name="T71" fmla="*/ 86 h 408"/>
                  <a:gd name="T72" fmla="*/ 38 w 47"/>
                  <a:gd name="T73" fmla="*/ 85 h 408"/>
                  <a:gd name="T74" fmla="*/ 38 w 47"/>
                  <a:gd name="T75" fmla="*/ 85 h 408"/>
                  <a:gd name="T76" fmla="*/ 37 w 47"/>
                  <a:gd name="T77" fmla="*/ 85 h 408"/>
                  <a:gd name="T78" fmla="*/ 37 w 47"/>
                  <a:gd name="T79" fmla="*/ 84 h 408"/>
                  <a:gd name="T80" fmla="*/ 37 w 47"/>
                  <a:gd name="T81" fmla="*/ 84 h 408"/>
                  <a:gd name="T82" fmla="*/ 37 w 47"/>
                  <a:gd name="T83" fmla="*/ 84 h 408"/>
                  <a:gd name="T84" fmla="*/ 37 w 47"/>
                  <a:gd name="T85" fmla="*/ 83 h 408"/>
                  <a:gd name="T86" fmla="*/ 37 w 47"/>
                  <a:gd name="T87" fmla="*/ 83 h 408"/>
                  <a:gd name="T88" fmla="*/ 0 w 47"/>
                  <a:gd name="T89" fmla="*/ 5 h 408"/>
                  <a:gd name="T90" fmla="*/ 0 w 47"/>
                  <a:gd name="T91" fmla="*/ 5 h 408"/>
                  <a:gd name="T92" fmla="*/ 0 w 47"/>
                  <a:gd name="T93" fmla="*/ 0 h 408"/>
                  <a:gd name="T94" fmla="*/ 0 w 47"/>
                  <a:gd name="T95" fmla="*/ 5 h 408"/>
                  <a:gd name="T96" fmla="*/ 3 w 47"/>
                  <a:gd name="T97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408">
                    <a:moveTo>
                      <a:pt x="47" y="396"/>
                    </a:moveTo>
                    <a:cubicBezTo>
                      <a:pt x="47" y="403"/>
                      <a:pt x="42" y="408"/>
                      <a:pt x="35" y="408"/>
                    </a:cubicBezTo>
                    <a:cubicBezTo>
                      <a:pt x="42" y="408"/>
                      <a:pt x="47" y="403"/>
                      <a:pt x="47" y="396"/>
                    </a:cubicBezTo>
                    <a:moveTo>
                      <a:pt x="47" y="117"/>
                    </a:move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17"/>
                      <a:pt x="47" y="117"/>
                      <a:pt x="47" y="117"/>
                    </a:cubicBezTo>
                    <a:moveTo>
                      <a:pt x="47" y="117"/>
                    </a:move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17"/>
                      <a:pt x="47" y="117"/>
                      <a:pt x="47" y="117"/>
                    </a:cubicBezTo>
                    <a:moveTo>
                      <a:pt x="47" y="116"/>
                    </a:moveTo>
                    <a:cubicBezTo>
                      <a:pt x="47" y="116"/>
                      <a:pt x="47" y="117"/>
                      <a:pt x="47" y="117"/>
                    </a:cubicBezTo>
                    <a:cubicBezTo>
                      <a:pt x="47" y="117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6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4"/>
                    </a:moveTo>
                    <a:cubicBezTo>
                      <a:pt x="47" y="114"/>
                      <a:pt x="47" y="115"/>
                      <a:pt x="47" y="115"/>
                    </a:cubicBezTo>
                    <a:cubicBezTo>
                      <a:pt x="47" y="115"/>
                      <a:pt x="47" y="114"/>
                      <a:pt x="47" y="114"/>
                    </a:cubicBezTo>
                    <a:moveTo>
                      <a:pt x="47" y="114"/>
                    </a:move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14"/>
                      <a:pt x="47" y="114"/>
                      <a:pt x="47" y="114"/>
                    </a:cubicBezTo>
                    <a:moveTo>
                      <a:pt x="47" y="114"/>
                    </a:move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14"/>
                      <a:pt x="47" y="114"/>
                      <a:pt x="47" y="114"/>
                    </a:cubicBezTo>
                    <a:moveTo>
                      <a:pt x="47" y="113"/>
                    </a:move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14"/>
                      <a:pt x="47" y="114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2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moveTo>
                      <a:pt x="46" y="112"/>
                    </a:move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2"/>
                    </a:cubicBezTo>
                    <a:moveTo>
                      <a:pt x="46" y="111"/>
                    </a:moveTo>
                    <a:cubicBezTo>
                      <a:pt x="46" y="111"/>
                      <a:pt x="46" y="112"/>
                      <a:pt x="46" y="112"/>
                    </a:cubicBezTo>
                    <a:cubicBezTo>
                      <a:pt x="46" y="112"/>
                      <a:pt x="46" y="111"/>
                      <a:pt x="46" y="111"/>
                    </a:cubicBezTo>
                    <a:moveTo>
                      <a:pt x="46" y="111"/>
                    </a:move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moveTo>
                      <a:pt x="39" y="88"/>
                    </a:moveTo>
                    <a:cubicBezTo>
                      <a:pt x="42" y="97"/>
                      <a:pt x="45" y="105"/>
                      <a:pt x="46" y="111"/>
                    </a:cubicBezTo>
                    <a:cubicBezTo>
                      <a:pt x="45" y="105"/>
                      <a:pt x="42" y="97"/>
                      <a:pt x="39" y="88"/>
                    </a:cubicBezTo>
                    <a:moveTo>
                      <a:pt x="39" y="88"/>
                    </a:moveTo>
                    <a:cubicBezTo>
                      <a:pt x="39" y="88"/>
                      <a:pt x="39" y="88"/>
                      <a:pt x="39" y="88"/>
                    </a:cubicBezTo>
                    <a:cubicBezTo>
                      <a:pt x="39" y="88"/>
                      <a:pt x="39" y="88"/>
                      <a:pt x="39" y="88"/>
                    </a:cubicBezTo>
                    <a:moveTo>
                      <a:pt x="39" y="87"/>
                    </a:moveTo>
                    <a:cubicBezTo>
                      <a:pt x="39" y="87"/>
                      <a:pt x="39" y="88"/>
                      <a:pt x="39" y="88"/>
                    </a:cubicBezTo>
                    <a:cubicBezTo>
                      <a:pt x="39" y="88"/>
                      <a:pt x="39" y="87"/>
                      <a:pt x="39" y="87"/>
                    </a:cubicBezTo>
                    <a:moveTo>
                      <a:pt x="38" y="87"/>
                    </a:moveTo>
                    <a:cubicBezTo>
                      <a:pt x="38" y="87"/>
                      <a:pt x="39" y="87"/>
                      <a:pt x="39" y="87"/>
                    </a:cubicBezTo>
                    <a:cubicBezTo>
                      <a:pt x="39" y="87"/>
                      <a:pt x="38" y="87"/>
                      <a:pt x="38" y="87"/>
                    </a:cubicBezTo>
                    <a:moveTo>
                      <a:pt x="38" y="86"/>
                    </a:move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6"/>
                      <a:pt x="38" y="86"/>
                      <a:pt x="38" y="86"/>
                    </a:cubicBezTo>
                    <a:moveTo>
                      <a:pt x="38" y="86"/>
                    </a:move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6"/>
                      <a:pt x="38" y="86"/>
                      <a:pt x="38" y="86"/>
                    </a:cubicBezTo>
                    <a:moveTo>
                      <a:pt x="38" y="85"/>
                    </a:move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85"/>
                      <a:pt x="38" y="85"/>
                      <a:pt x="38" y="85"/>
                    </a:cubicBezTo>
                    <a:moveTo>
                      <a:pt x="38" y="85"/>
                    </a:move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85"/>
                      <a:pt x="38" y="85"/>
                      <a:pt x="38" y="85"/>
                    </a:cubicBezTo>
                    <a:moveTo>
                      <a:pt x="37" y="85"/>
                    </a:move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85"/>
                      <a:pt x="38" y="85"/>
                      <a:pt x="37" y="85"/>
                    </a:cubicBezTo>
                    <a:moveTo>
                      <a:pt x="37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moveTo>
                      <a:pt x="37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moveTo>
                      <a:pt x="37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moveTo>
                      <a:pt x="37" y="83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3"/>
                    </a:cubicBezTo>
                    <a:moveTo>
                      <a:pt x="37" y="83"/>
                    </a:moveTo>
                    <a:cubicBezTo>
                      <a:pt x="37" y="83"/>
                      <a:pt x="37" y="83"/>
                      <a:pt x="37" y="83"/>
                    </a:cubicBezTo>
                    <a:cubicBezTo>
                      <a:pt x="37" y="83"/>
                      <a:pt x="37" y="83"/>
                      <a:pt x="37" y="83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76"/>
              <p:cNvSpPr>
                <a:spLocks noEditPoints="1"/>
              </p:cNvSpPr>
              <p:nvPr/>
            </p:nvSpPr>
            <p:spPr bwMode="auto">
              <a:xfrm>
                <a:off x="5333904" y="3157817"/>
                <a:ext cx="88900" cy="565150"/>
              </a:xfrm>
              <a:custGeom>
                <a:avLst/>
                <a:gdLst>
                  <a:gd name="T0" fmla="*/ 18 w 56"/>
                  <a:gd name="T1" fmla="*/ 273 h 355"/>
                  <a:gd name="T2" fmla="*/ 18 w 56"/>
                  <a:gd name="T3" fmla="*/ 355 h 355"/>
                  <a:gd name="T4" fmla="*/ 52 w 56"/>
                  <a:gd name="T5" fmla="*/ 355 h 355"/>
                  <a:gd name="T6" fmla="*/ 56 w 56"/>
                  <a:gd name="T7" fmla="*/ 351 h 355"/>
                  <a:gd name="T8" fmla="*/ 56 w 56"/>
                  <a:gd name="T9" fmla="*/ 273 h 355"/>
                  <a:gd name="T10" fmla="*/ 18 w 56"/>
                  <a:gd name="T11" fmla="*/ 273 h 355"/>
                  <a:gd name="T12" fmla="*/ 29 w 56"/>
                  <a:gd name="T13" fmla="*/ 0 h 355"/>
                  <a:gd name="T14" fmla="*/ 0 w 56"/>
                  <a:gd name="T15" fmla="*/ 0 h 355"/>
                  <a:gd name="T16" fmla="*/ 18 w 56"/>
                  <a:gd name="T17" fmla="*/ 73 h 355"/>
                  <a:gd name="T18" fmla="*/ 18 w 56"/>
                  <a:gd name="T19" fmla="*/ 106 h 355"/>
                  <a:gd name="T20" fmla="*/ 56 w 56"/>
                  <a:gd name="T21" fmla="*/ 106 h 355"/>
                  <a:gd name="T22" fmla="*/ 56 w 56"/>
                  <a:gd name="T23" fmla="*/ 77 h 355"/>
                  <a:gd name="T24" fmla="*/ 56 w 56"/>
                  <a:gd name="T25" fmla="*/ 72 h 355"/>
                  <a:gd name="T26" fmla="*/ 29 w 56"/>
                  <a:gd name="T27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355">
                    <a:moveTo>
                      <a:pt x="18" y="273"/>
                    </a:moveTo>
                    <a:cubicBezTo>
                      <a:pt x="18" y="355"/>
                      <a:pt x="18" y="355"/>
                      <a:pt x="18" y="355"/>
                    </a:cubicBezTo>
                    <a:cubicBezTo>
                      <a:pt x="52" y="355"/>
                      <a:pt x="52" y="355"/>
                      <a:pt x="52" y="355"/>
                    </a:cubicBezTo>
                    <a:cubicBezTo>
                      <a:pt x="54" y="355"/>
                      <a:pt x="56" y="353"/>
                      <a:pt x="56" y="351"/>
                    </a:cubicBezTo>
                    <a:cubicBezTo>
                      <a:pt x="56" y="273"/>
                      <a:pt x="56" y="273"/>
                      <a:pt x="56" y="273"/>
                    </a:cubicBezTo>
                    <a:cubicBezTo>
                      <a:pt x="18" y="273"/>
                      <a:pt x="18" y="273"/>
                      <a:pt x="18" y="273"/>
                    </a:cubicBezTo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62"/>
                      <a:pt x="43" y="30"/>
                      <a:pt x="29" y="0"/>
                    </a:cubicBezTo>
                  </a:path>
                </a:pathLst>
              </a:custGeom>
              <a:solidFill>
                <a:srgbClr val="E2E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77"/>
              <p:cNvSpPr>
                <a:spLocks noEditPoints="1"/>
              </p:cNvSpPr>
              <p:nvPr/>
            </p:nvSpPr>
            <p:spPr bwMode="auto">
              <a:xfrm>
                <a:off x="5360892" y="3094317"/>
                <a:ext cx="74613" cy="641350"/>
              </a:xfrm>
              <a:custGeom>
                <a:avLst/>
                <a:gdLst>
                  <a:gd name="T0" fmla="*/ 39 w 47"/>
                  <a:gd name="T1" fmla="*/ 391 h 403"/>
                  <a:gd name="T2" fmla="*/ 1 w 47"/>
                  <a:gd name="T3" fmla="*/ 395 h 403"/>
                  <a:gd name="T4" fmla="*/ 35 w 47"/>
                  <a:gd name="T5" fmla="*/ 403 h 403"/>
                  <a:gd name="T6" fmla="*/ 47 w 47"/>
                  <a:gd name="T7" fmla="*/ 391 h 403"/>
                  <a:gd name="T8" fmla="*/ 47 w 47"/>
                  <a:gd name="T9" fmla="*/ 313 h 403"/>
                  <a:gd name="T10" fmla="*/ 20 w 47"/>
                  <a:gd name="T11" fmla="*/ 40 h 403"/>
                  <a:gd name="T12" fmla="*/ 12 w 47"/>
                  <a:gd name="T13" fmla="*/ 40 h 403"/>
                  <a:gd name="T14" fmla="*/ 39 w 47"/>
                  <a:gd name="T15" fmla="*/ 117 h 403"/>
                  <a:gd name="T16" fmla="*/ 47 w 47"/>
                  <a:gd name="T17" fmla="*/ 146 h 403"/>
                  <a:gd name="T18" fmla="*/ 47 w 47"/>
                  <a:gd name="T19" fmla="*/ 112 h 403"/>
                  <a:gd name="T20" fmla="*/ 47 w 47"/>
                  <a:gd name="T21" fmla="*/ 112 h 403"/>
                  <a:gd name="T22" fmla="*/ 47 w 47"/>
                  <a:gd name="T23" fmla="*/ 112 h 403"/>
                  <a:gd name="T24" fmla="*/ 47 w 47"/>
                  <a:gd name="T25" fmla="*/ 112 h 403"/>
                  <a:gd name="T26" fmla="*/ 47 w 47"/>
                  <a:gd name="T27" fmla="*/ 111 h 403"/>
                  <a:gd name="T28" fmla="*/ 47 w 47"/>
                  <a:gd name="T29" fmla="*/ 111 h 403"/>
                  <a:gd name="T30" fmla="*/ 47 w 47"/>
                  <a:gd name="T31" fmla="*/ 111 h 403"/>
                  <a:gd name="T32" fmla="*/ 47 w 47"/>
                  <a:gd name="T33" fmla="*/ 111 h 403"/>
                  <a:gd name="T34" fmla="*/ 47 w 47"/>
                  <a:gd name="T35" fmla="*/ 111 h 403"/>
                  <a:gd name="T36" fmla="*/ 47 w 47"/>
                  <a:gd name="T37" fmla="*/ 111 h 403"/>
                  <a:gd name="T38" fmla="*/ 47 w 47"/>
                  <a:gd name="T39" fmla="*/ 111 h 403"/>
                  <a:gd name="T40" fmla="*/ 47 w 47"/>
                  <a:gd name="T41" fmla="*/ 110 h 403"/>
                  <a:gd name="T42" fmla="*/ 47 w 47"/>
                  <a:gd name="T43" fmla="*/ 110 h 403"/>
                  <a:gd name="T44" fmla="*/ 47 w 47"/>
                  <a:gd name="T45" fmla="*/ 110 h 403"/>
                  <a:gd name="T46" fmla="*/ 47 w 47"/>
                  <a:gd name="T47" fmla="*/ 110 h 403"/>
                  <a:gd name="T48" fmla="*/ 47 w 47"/>
                  <a:gd name="T49" fmla="*/ 110 h 403"/>
                  <a:gd name="T50" fmla="*/ 47 w 47"/>
                  <a:gd name="T51" fmla="*/ 110 h 403"/>
                  <a:gd name="T52" fmla="*/ 47 w 47"/>
                  <a:gd name="T53" fmla="*/ 109 h 403"/>
                  <a:gd name="T54" fmla="*/ 47 w 47"/>
                  <a:gd name="T55" fmla="*/ 109 h 403"/>
                  <a:gd name="T56" fmla="*/ 47 w 47"/>
                  <a:gd name="T57" fmla="*/ 109 h 403"/>
                  <a:gd name="T58" fmla="*/ 47 w 47"/>
                  <a:gd name="T59" fmla="*/ 108 h 403"/>
                  <a:gd name="T60" fmla="*/ 47 w 47"/>
                  <a:gd name="T61" fmla="*/ 108 h 403"/>
                  <a:gd name="T62" fmla="*/ 47 w 47"/>
                  <a:gd name="T63" fmla="*/ 108 h 403"/>
                  <a:gd name="T64" fmla="*/ 47 w 47"/>
                  <a:gd name="T65" fmla="*/ 108 h 403"/>
                  <a:gd name="T66" fmla="*/ 47 w 47"/>
                  <a:gd name="T67" fmla="*/ 108 h 403"/>
                  <a:gd name="T68" fmla="*/ 47 w 47"/>
                  <a:gd name="T69" fmla="*/ 108 h 403"/>
                  <a:gd name="T70" fmla="*/ 47 w 47"/>
                  <a:gd name="T71" fmla="*/ 107 h 403"/>
                  <a:gd name="T72" fmla="*/ 47 w 47"/>
                  <a:gd name="T73" fmla="*/ 107 h 403"/>
                  <a:gd name="T74" fmla="*/ 46 w 47"/>
                  <a:gd name="T75" fmla="*/ 107 h 403"/>
                  <a:gd name="T76" fmla="*/ 46 w 47"/>
                  <a:gd name="T77" fmla="*/ 106 h 403"/>
                  <a:gd name="T78" fmla="*/ 46 w 47"/>
                  <a:gd name="T79" fmla="*/ 106 h 403"/>
                  <a:gd name="T80" fmla="*/ 39 w 47"/>
                  <a:gd name="T81" fmla="*/ 83 h 403"/>
                  <a:gd name="T82" fmla="*/ 39 w 47"/>
                  <a:gd name="T83" fmla="*/ 83 h 403"/>
                  <a:gd name="T84" fmla="*/ 39 w 47"/>
                  <a:gd name="T85" fmla="*/ 82 h 403"/>
                  <a:gd name="T86" fmla="*/ 38 w 47"/>
                  <a:gd name="T87" fmla="*/ 81 h 403"/>
                  <a:gd name="T88" fmla="*/ 38 w 47"/>
                  <a:gd name="T89" fmla="*/ 81 h 403"/>
                  <a:gd name="T90" fmla="*/ 38 w 47"/>
                  <a:gd name="T91" fmla="*/ 80 h 403"/>
                  <a:gd name="T92" fmla="*/ 38 w 47"/>
                  <a:gd name="T93" fmla="*/ 80 h 403"/>
                  <a:gd name="T94" fmla="*/ 38 w 47"/>
                  <a:gd name="T95" fmla="*/ 80 h 403"/>
                  <a:gd name="T96" fmla="*/ 37 w 47"/>
                  <a:gd name="T97" fmla="*/ 79 h 403"/>
                  <a:gd name="T98" fmla="*/ 37 w 47"/>
                  <a:gd name="T99" fmla="*/ 79 h 403"/>
                  <a:gd name="T100" fmla="*/ 37 w 47"/>
                  <a:gd name="T101" fmla="*/ 79 h 403"/>
                  <a:gd name="T102" fmla="*/ 37 w 47"/>
                  <a:gd name="T103" fmla="*/ 79 h 403"/>
                  <a:gd name="T104" fmla="*/ 37 w 47"/>
                  <a:gd name="T105" fmla="*/ 78 h 403"/>
                  <a:gd name="T106" fmla="*/ 20 w 47"/>
                  <a:gd name="T107" fmla="*/ 40 h 403"/>
                  <a:gd name="T108" fmla="*/ 0 w 47"/>
                  <a:gd name="T109" fmla="*/ 0 h 403"/>
                  <a:gd name="T110" fmla="*/ 0 w 47"/>
                  <a:gd name="T111" fmla="*/ 0 h 403"/>
                  <a:gd name="T112" fmla="*/ 0 w 47"/>
                  <a:gd name="T113" fmla="*/ 0 h 403"/>
                  <a:gd name="T114" fmla="*/ 0 w 47"/>
                  <a:gd name="T115" fmla="*/ 0 h 403"/>
                  <a:gd name="T116" fmla="*/ 0 w 47"/>
                  <a:gd name="T117" fmla="*/ 0 h 403"/>
                  <a:gd name="T118" fmla="*/ 0 w 47"/>
                  <a:gd name="T119" fmla="*/ 0 h 403"/>
                  <a:gd name="T120" fmla="*/ 0 w 47"/>
                  <a:gd name="T121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403">
                    <a:moveTo>
                      <a:pt x="39" y="313"/>
                    </a:moveTo>
                    <a:cubicBezTo>
                      <a:pt x="39" y="391"/>
                      <a:pt x="39" y="391"/>
                      <a:pt x="39" y="391"/>
                    </a:cubicBezTo>
                    <a:cubicBezTo>
                      <a:pt x="39" y="393"/>
                      <a:pt x="37" y="395"/>
                      <a:pt x="35" y="395"/>
                    </a:cubicBezTo>
                    <a:cubicBezTo>
                      <a:pt x="1" y="395"/>
                      <a:pt x="1" y="395"/>
                      <a:pt x="1" y="395"/>
                    </a:cubicBezTo>
                    <a:cubicBezTo>
                      <a:pt x="1" y="403"/>
                      <a:pt x="1" y="403"/>
                      <a:pt x="1" y="403"/>
                    </a:cubicBezTo>
                    <a:cubicBezTo>
                      <a:pt x="35" y="403"/>
                      <a:pt x="35" y="403"/>
                      <a:pt x="35" y="403"/>
                    </a:cubicBezTo>
                    <a:cubicBezTo>
                      <a:pt x="35" y="403"/>
                      <a:pt x="35" y="403"/>
                      <a:pt x="35" y="403"/>
                    </a:cubicBezTo>
                    <a:cubicBezTo>
                      <a:pt x="42" y="403"/>
                      <a:pt x="47" y="398"/>
                      <a:pt x="47" y="391"/>
                    </a:cubicBezTo>
                    <a:cubicBezTo>
                      <a:pt x="47" y="391"/>
                      <a:pt x="47" y="391"/>
                      <a:pt x="47" y="391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39" y="313"/>
                      <a:pt x="39" y="313"/>
                      <a:pt x="39" y="313"/>
                    </a:cubicBezTo>
                    <a:moveTo>
                      <a:pt x="20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26" y="70"/>
                      <a:pt x="39" y="102"/>
                      <a:pt x="39" y="112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7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6"/>
                      <a:pt x="46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5" y="100"/>
                      <a:pt x="42" y="92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2"/>
                      <a:pt x="39" y="8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9" y="82"/>
                      <a:pt x="38" y="82"/>
                      <a:pt x="38" y="82"/>
                    </a:cubicBezTo>
                    <a:cubicBezTo>
                      <a:pt x="38" y="82"/>
                      <a:pt x="38" y="81"/>
                      <a:pt x="38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81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7" y="80"/>
                    </a:cubicBezTo>
                    <a:cubicBezTo>
                      <a:pt x="37" y="80"/>
                      <a:pt x="37" y="80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66"/>
                      <a:pt x="26" y="52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moveTo>
                      <a:pt x="0" y="0"/>
                    </a:moveTo>
                    <a:cubicBezTo>
                      <a:pt x="1" y="1"/>
                      <a:pt x="5" y="8"/>
                      <a:pt x="9" y="18"/>
                    </a:cubicBezTo>
                    <a:cubicBezTo>
                      <a:pt x="5" y="9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78"/>
              <p:cNvSpPr>
                <a:spLocks/>
              </p:cNvSpPr>
              <p:nvPr/>
            </p:nvSpPr>
            <p:spPr bwMode="auto">
              <a:xfrm>
                <a:off x="5319617" y="3086379"/>
                <a:ext cx="60325" cy="71438"/>
              </a:xfrm>
              <a:custGeom>
                <a:avLst/>
                <a:gdLst>
                  <a:gd name="T0" fmla="*/ 0 w 38"/>
                  <a:gd name="T1" fmla="*/ 0 h 45"/>
                  <a:gd name="T2" fmla="*/ 0 w 38"/>
                  <a:gd name="T3" fmla="*/ 0 h 45"/>
                  <a:gd name="T4" fmla="*/ 0 w 38"/>
                  <a:gd name="T5" fmla="*/ 6 h 45"/>
                  <a:gd name="T6" fmla="*/ 9 w 38"/>
                  <a:gd name="T7" fmla="*/ 45 h 45"/>
                  <a:gd name="T8" fmla="*/ 38 w 38"/>
                  <a:gd name="T9" fmla="*/ 45 h 45"/>
                  <a:gd name="T10" fmla="*/ 19 w 38"/>
                  <a:gd name="T11" fmla="*/ 9 h 45"/>
                  <a:gd name="T12" fmla="*/ 18 w 38"/>
                  <a:gd name="T13" fmla="*/ 7 h 45"/>
                  <a:gd name="T14" fmla="*/ 18 w 38"/>
                  <a:gd name="T15" fmla="*/ 5 h 45"/>
                  <a:gd name="T16" fmla="*/ 18 w 38"/>
                  <a:gd name="T17" fmla="*/ 0 h 45"/>
                  <a:gd name="T18" fmla="*/ 0 w 38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1" y="32"/>
                      <a:pt x="25" y="19"/>
                      <a:pt x="19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8D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79"/>
              <p:cNvSpPr>
                <a:spLocks/>
              </p:cNvSpPr>
              <p:nvPr/>
            </p:nvSpPr>
            <p:spPr bwMode="auto">
              <a:xfrm>
                <a:off x="5348192" y="3086379"/>
                <a:ext cx="44450" cy="71438"/>
              </a:xfrm>
              <a:custGeom>
                <a:avLst/>
                <a:gdLst>
                  <a:gd name="T0" fmla="*/ 0 w 28"/>
                  <a:gd name="T1" fmla="*/ 0 h 45"/>
                  <a:gd name="T2" fmla="*/ 0 w 28"/>
                  <a:gd name="T3" fmla="*/ 5 h 45"/>
                  <a:gd name="T4" fmla="*/ 0 w 28"/>
                  <a:gd name="T5" fmla="*/ 7 h 45"/>
                  <a:gd name="T6" fmla="*/ 1 w 28"/>
                  <a:gd name="T7" fmla="*/ 9 h 45"/>
                  <a:gd name="T8" fmla="*/ 20 w 28"/>
                  <a:gd name="T9" fmla="*/ 45 h 45"/>
                  <a:gd name="T10" fmla="*/ 28 w 28"/>
                  <a:gd name="T11" fmla="*/ 45 h 45"/>
                  <a:gd name="T12" fmla="*/ 28 w 28"/>
                  <a:gd name="T13" fmla="*/ 45 h 45"/>
                  <a:gd name="T14" fmla="*/ 28 w 28"/>
                  <a:gd name="T15" fmla="*/ 45 h 45"/>
                  <a:gd name="T16" fmla="*/ 26 w 28"/>
                  <a:gd name="T17" fmla="*/ 41 h 45"/>
                  <a:gd name="T18" fmla="*/ 26 w 28"/>
                  <a:gd name="T19" fmla="*/ 41 h 45"/>
                  <a:gd name="T20" fmla="*/ 17 w 28"/>
                  <a:gd name="T21" fmla="*/ 23 h 45"/>
                  <a:gd name="T22" fmla="*/ 8 w 28"/>
                  <a:gd name="T23" fmla="*/ 5 h 45"/>
                  <a:gd name="T24" fmla="*/ 8 w 28"/>
                  <a:gd name="T25" fmla="*/ 5 h 45"/>
                  <a:gd name="T26" fmla="*/ 8 w 28"/>
                  <a:gd name="T27" fmla="*/ 5 h 45"/>
                  <a:gd name="T28" fmla="*/ 8 w 28"/>
                  <a:gd name="T29" fmla="*/ 5 h 45"/>
                  <a:gd name="T30" fmla="*/ 8 w 28"/>
                  <a:gd name="T31" fmla="*/ 5 h 45"/>
                  <a:gd name="T32" fmla="*/ 8 w 28"/>
                  <a:gd name="T33" fmla="*/ 5 h 45"/>
                  <a:gd name="T34" fmla="*/ 8 w 28"/>
                  <a:gd name="T35" fmla="*/ 5 h 45"/>
                  <a:gd name="T36" fmla="*/ 8 w 28"/>
                  <a:gd name="T37" fmla="*/ 5 h 45"/>
                  <a:gd name="T38" fmla="*/ 8 w 28"/>
                  <a:gd name="T39" fmla="*/ 0 h 45"/>
                  <a:gd name="T40" fmla="*/ 0 w 28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4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19"/>
                      <a:pt x="13" y="32"/>
                      <a:pt x="20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4"/>
                      <a:pt x="27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3" y="35"/>
                      <a:pt x="20" y="29"/>
                      <a:pt x="17" y="23"/>
                    </a:cubicBezTo>
                    <a:cubicBezTo>
                      <a:pt x="13" y="13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80"/>
              <p:cNvSpPr>
                <a:spLocks/>
              </p:cNvSpPr>
              <p:nvPr/>
            </p:nvSpPr>
            <p:spPr bwMode="auto">
              <a:xfrm>
                <a:off x="5362479" y="3326092"/>
                <a:ext cx="60325" cy="266700"/>
              </a:xfrm>
              <a:custGeom>
                <a:avLst/>
                <a:gdLst>
                  <a:gd name="T0" fmla="*/ 0 w 38"/>
                  <a:gd name="T1" fmla="*/ 0 h 168"/>
                  <a:gd name="T2" fmla="*/ 0 w 38"/>
                  <a:gd name="T3" fmla="*/ 168 h 168"/>
                  <a:gd name="T4" fmla="*/ 38 w 38"/>
                  <a:gd name="T5" fmla="*/ 168 h 168"/>
                  <a:gd name="T6" fmla="*/ 38 w 38"/>
                  <a:gd name="T7" fmla="*/ 8 h 168"/>
                  <a:gd name="T8" fmla="*/ 38 w 38"/>
                  <a:gd name="T9" fmla="*/ 0 h 168"/>
                  <a:gd name="T10" fmla="*/ 0 w 38"/>
                  <a:gd name="T1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8">
                    <a:moveTo>
                      <a:pt x="0" y="0"/>
                    </a:moveTo>
                    <a:lnTo>
                      <a:pt x="0" y="168"/>
                    </a:lnTo>
                    <a:lnTo>
                      <a:pt x="38" y="168"/>
                    </a:lnTo>
                    <a:lnTo>
                      <a:pt x="38" y="8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C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81"/>
              <p:cNvSpPr>
                <a:spLocks/>
              </p:cNvSpPr>
              <p:nvPr/>
            </p:nvSpPr>
            <p:spPr bwMode="auto">
              <a:xfrm>
                <a:off x="5362479" y="3326092"/>
                <a:ext cx="60325" cy="266700"/>
              </a:xfrm>
              <a:custGeom>
                <a:avLst/>
                <a:gdLst>
                  <a:gd name="T0" fmla="*/ 0 w 38"/>
                  <a:gd name="T1" fmla="*/ 0 h 168"/>
                  <a:gd name="T2" fmla="*/ 0 w 38"/>
                  <a:gd name="T3" fmla="*/ 168 h 168"/>
                  <a:gd name="T4" fmla="*/ 38 w 38"/>
                  <a:gd name="T5" fmla="*/ 168 h 168"/>
                  <a:gd name="T6" fmla="*/ 38 w 38"/>
                  <a:gd name="T7" fmla="*/ 8 h 168"/>
                  <a:gd name="T8" fmla="*/ 38 w 38"/>
                  <a:gd name="T9" fmla="*/ 0 h 168"/>
                  <a:gd name="T10" fmla="*/ 0 w 38"/>
                  <a:gd name="T1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8">
                    <a:moveTo>
                      <a:pt x="0" y="0"/>
                    </a:moveTo>
                    <a:lnTo>
                      <a:pt x="0" y="168"/>
                    </a:lnTo>
                    <a:lnTo>
                      <a:pt x="38" y="168"/>
                    </a:lnTo>
                    <a:lnTo>
                      <a:pt x="38" y="8"/>
                    </a:ln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82"/>
              <p:cNvSpPr>
                <a:spLocks/>
              </p:cNvSpPr>
              <p:nvPr/>
            </p:nvSpPr>
            <p:spPr bwMode="auto">
              <a:xfrm>
                <a:off x="5422804" y="3326092"/>
                <a:ext cx="12700" cy="266700"/>
              </a:xfrm>
              <a:custGeom>
                <a:avLst/>
                <a:gdLst>
                  <a:gd name="T0" fmla="*/ 0 w 8"/>
                  <a:gd name="T1" fmla="*/ 0 h 168"/>
                  <a:gd name="T2" fmla="*/ 0 w 8"/>
                  <a:gd name="T3" fmla="*/ 8 h 168"/>
                  <a:gd name="T4" fmla="*/ 0 w 8"/>
                  <a:gd name="T5" fmla="*/ 168 h 168"/>
                  <a:gd name="T6" fmla="*/ 8 w 8"/>
                  <a:gd name="T7" fmla="*/ 168 h 168"/>
                  <a:gd name="T8" fmla="*/ 8 w 8"/>
                  <a:gd name="T9" fmla="*/ 8 h 168"/>
                  <a:gd name="T10" fmla="*/ 8 w 8"/>
                  <a:gd name="T11" fmla="*/ 0 h 168"/>
                  <a:gd name="T12" fmla="*/ 0 w 8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8">
                    <a:moveTo>
                      <a:pt x="0" y="0"/>
                    </a:moveTo>
                    <a:lnTo>
                      <a:pt x="0" y="8"/>
                    </a:lnTo>
                    <a:lnTo>
                      <a:pt x="0" y="168"/>
                    </a:lnTo>
                    <a:lnTo>
                      <a:pt x="8" y="16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83"/>
              <p:cNvSpPr>
                <a:spLocks/>
              </p:cNvSpPr>
              <p:nvPr/>
            </p:nvSpPr>
            <p:spPr bwMode="auto">
              <a:xfrm>
                <a:off x="5422804" y="3326092"/>
                <a:ext cx="12700" cy="266700"/>
              </a:xfrm>
              <a:custGeom>
                <a:avLst/>
                <a:gdLst>
                  <a:gd name="T0" fmla="*/ 0 w 8"/>
                  <a:gd name="T1" fmla="*/ 0 h 168"/>
                  <a:gd name="T2" fmla="*/ 0 w 8"/>
                  <a:gd name="T3" fmla="*/ 8 h 168"/>
                  <a:gd name="T4" fmla="*/ 0 w 8"/>
                  <a:gd name="T5" fmla="*/ 168 h 168"/>
                  <a:gd name="T6" fmla="*/ 8 w 8"/>
                  <a:gd name="T7" fmla="*/ 168 h 168"/>
                  <a:gd name="T8" fmla="*/ 8 w 8"/>
                  <a:gd name="T9" fmla="*/ 8 h 168"/>
                  <a:gd name="T10" fmla="*/ 8 w 8"/>
                  <a:gd name="T11" fmla="*/ 0 h 168"/>
                  <a:gd name="T12" fmla="*/ 0 w 8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8">
                    <a:moveTo>
                      <a:pt x="0" y="0"/>
                    </a:moveTo>
                    <a:lnTo>
                      <a:pt x="0" y="8"/>
                    </a:lnTo>
                    <a:lnTo>
                      <a:pt x="0" y="168"/>
                    </a:lnTo>
                    <a:lnTo>
                      <a:pt x="8" y="16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84"/>
              <p:cNvSpPr>
                <a:spLocks/>
              </p:cNvSpPr>
              <p:nvPr/>
            </p:nvSpPr>
            <p:spPr bwMode="auto">
              <a:xfrm>
                <a:off x="5319617" y="3073679"/>
                <a:ext cx="52388" cy="12700"/>
              </a:xfrm>
              <a:custGeom>
                <a:avLst/>
                <a:gdLst>
                  <a:gd name="T0" fmla="*/ 0 w 33"/>
                  <a:gd name="T1" fmla="*/ 0 h 8"/>
                  <a:gd name="T2" fmla="*/ 0 w 33"/>
                  <a:gd name="T3" fmla="*/ 8 h 8"/>
                  <a:gd name="T4" fmla="*/ 18 w 33"/>
                  <a:gd name="T5" fmla="*/ 8 h 8"/>
                  <a:gd name="T6" fmla="*/ 26 w 33"/>
                  <a:gd name="T7" fmla="*/ 8 h 8"/>
                  <a:gd name="T8" fmla="*/ 29 w 33"/>
                  <a:gd name="T9" fmla="*/ 8 h 8"/>
                  <a:gd name="T10" fmla="*/ 33 w 33"/>
                  <a:gd name="T11" fmla="*/ 4 h 8"/>
                  <a:gd name="T12" fmla="*/ 29 w 33"/>
                  <a:gd name="T13" fmla="*/ 0 h 8"/>
                  <a:gd name="T14" fmla="*/ 29 w 33"/>
                  <a:gd name="T15" fmla="*/ 0 h 8"/>
                  <a:gd name="T16" fmla="*/ 26 w 33"/>
                  <a:gd name="T17" fmla="*/ 0 h 8"/>
                  <a:gd name="T18" fmla="*/ 26 w 33"/>
                  <a:gd name="T19" fmla="*/ 0 h 8"/>
                  <a:gd name="T20" fmla="*/ 0 w 33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8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8"/>
                      <a:pt x="33" y="6"/>
                      <a:pt x="33" y="4"/>
                    </a:cubicBezTo>
                    <a:cubicBezTo>
                      <a:pt x="33" y="2"/>
                      <a:pt x="31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1B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85"/>
              <p:cNvSpPr>
                <a:spLocks/>
              </p:cNvSpPr>
              <p:nvPr/>
            </p:nvSpPr>
            <p:spPr bwMode="auto">
              <a:xfrm>
                <a:off x="4965604" y="3570567"/>
                <a:ext cx="152400" cy="196850"/>
              </a:xfrm>
              <a:custGeom>
                <a:avLst/>
                <a:gdLst>
                  <a:gd name="T0" fmla="*/ 0 w 96"/>
                  <a:gd name="T1" fmla="*/ 15 h 124"/>
                  <a:gd name="T2" fmla="*/ 27 w 96"/>
                  <a:gd name="T3" fmla="*/ 94 h 124"/>
                  <a:gd name="T4" fmla="*/ 31 w 96"/>
                  <a:gd name="T5" fmla="*/ 116 h 124"/>
                  <a:gd name="T6" fmla="*/ 75 w 96"/>
                  <a:gd name="T7" fmla="*/ 117 h 124"/>
                  <a:gd name="T8" fmla="*/ 90 w 96"/>
                  <a:gd name="T9" fmla="*/ 101 h 124"/>
                  <a:gd name="T10" fmla="*/ 48 w 96"/>
                  <a:gd name="T11" fmla="*/ 0 h 124"/>
                  <a:gd name="T12" fmla="*/ 0 w 96"/>
                  <a:gd name="T13" fmla="*/ 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24">
                    <a:moveTo>
                      <a:pt x="0" y="15"/>
                    </a:moveTo>
                    <a:cubicBezTo>
                      <a:pt x="0" y="15"/>
                      <a:pt x="23" y="73"/>
                      <a:pt x="27" y="94"/>
                    </a:cubicBezTo>
                    <a:cubicBezTo>
                      <a:pt x="28" y="100"/>
                      <a:pt x="27" y="112"/>
                      <a:pt x="31" y="116"/>
                    </a:cubicBezTo>
                    <a:cubicBezTo>
                      <a:pt x="40" y="124"/>
                      <a:pt x="64" y="121"/>
                      <a:pt x="75" y="117"/>
                    </a:cubicBezTo>
                    <a:cubicBezTo>
                      <a:pt x="83" y="114"/>
                      <a:pt x="89" y="109"/>
                      <a:pt x="90" y="101"/>
                    </a:cubicBezTo>
                    <a:cubicBezTo>
                      <a:pt x="96" y="74"/>
                      <a:pt x="48" y="0"/>
                      <a:pt x="48" y="0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solidFill>
                <a:srgbClr val="FFD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86"/>
              <p:cNvSpPr>
                <a:spLocks noEditPoints="1"/>
              </p:cNvSpPr>
              <p:nvPr/>
            </p:nvSpPr>
            <p:spPr bwMode="auto">
              <a:xfrm>
                <a:off x="4965604" y="3594379"/>
                <a:ext cx="119063" cy="161925"/>
              </a:xfrm>
              <a:custGeom>
                <a:avLst/>
                <a:gdLst>
                  <a:gd name="T0" fmla="*/ 75 w 75"/>
                  <a:gd name="T1" fmla="*/ 102 h 102"/>
                  <a:gd name="T2" fmla="*/ 74 w 75"/>
                  <a:gd name="T3" fmla="*/ 102 h 102"/>
                  <a:gd name="T4" fmla="*/ 75 w 75"/>
                  <a:gd name="T5" fmla="*/ 102 h 102"/>
                  <a:gd name="T6" fmla="*/ 0 w 75"/>
                  <a:gd name="T7" fmla="*/ 0 h 102"/>
                  <a:gd name="T8" fmla="*/ 0 w 75"/>
                  <a:gd name="T9" fmla="*/ 0 h 102"/>
                  <a:gd name="T10" fmla="*/ 0 w 75"/>
                  <a:gd name="T11" fmla="*/ 0 h 102"/>
                  <a:gd name="T12" fmla="*/ 0 w 75"/>
                  <a:gd name="T13" fmla="*/ 0 h 102"/>
                  <a:gd name="T14" fmla="*/ 0 w 75"/>
                  <a:gd name="T15" fmla="*/ 0 h 102"/>
                  <a:gd name="T16" fmla="*/ 0 w 75"/>
                  <a:gd name="T17" fmla="*/ 0 h 102"/>
                  <a:gd name="T18" fmla="*/ 0 w 75"/>
                  <a:gd name="T19" fmla="*/ 0 h 102"/>
                  <a:gd name="T20" fmla="*/ 0 w 75"/>
                  <a:gd name="T21" fmla="*/ 0 h 102"/>
                  <a:gd name="T22" fmla="*/ 0 w 75"/>
                  <a:gd name="T23" fmla="*/ 0 h 102"/>
                  <a:gd name="T24" fmla="*/ 0 w 75"/>
                  <a:gd name="T25" fmla="*/ 0 h 102"/>
                  <a:gd name="T26" fmla="*/ 0 w 75"/>
                  <a:gd name="T27" fmla="*/ 0 h 102"/>
                  <a:gd name="T28" fmla="*/ 0 w 75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02">
                    <a:moveTo>
                      <a:pt x="75" y="102"/>
                    </a:moveTo>
                    <a:cubicBezTo>
                      <a:pt x="75" y="102"/>
                      <a:pt x="75" y="102"/>
                      <a:pt x="74" y="102"/>
                    </a:cubicBezTo>
                    <a:cubicBezTo>
                      <a:pt x="75" y="102"/>
                      <a:pt x="75" y="102"/>
                      <a:pt x="75" y="10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9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87"/>
              <p:cNvSpPr>
                <a:spLocks/>
              </p:cNvSpPr>
              <p:nvPr/>
            </p:nvSpPr>
            <p:spPr bwMode="auto">
              <a:xfrm>
                <a:off x="4965604" y="3570567"/>
                <a:ext cx="142875" cy="188913"/>
              </a:xfrm>
              <a:custGeom>
                <a:avLst/>
                <a:gdLst>
                  <a:gd name="T0" fmla="*/ 48 w 90"/>
                  <a:gd name="T1" fmla="*/ 0 h 119"/>
                  <a:gd name="T2" fmla="*/ 0 w 90"/>
                  <a:gd name="T3" fmla="*/ 15 h 119"/>
                  <a:gd name="T4" fmla="*/ 0 w 90"/>
                  <a:gd name="T5" fmla="*/ 15 h 119"/>
                  <a:gd name="T6" fmla="*/ 0 w 90"/>
                  <a:gd name="T7" fmla="*/ 15 h 119"/>
                  <a:gd name="T8" fmla="*/ 0 w 90"/>
                  <a:gd name="T9" fmla="*/ 15 h 119"/>
                  <a:gd name="T10" fmla="*/ 0 w 90"/>
                  <a:gd name="T11" fmla="*/ 15 h 119"/>
                  <a:gd name="T12" fmla="*/ 0 w 90"/>
                  <a:gd name="T13" fmla="*/ 15 h 119"/>
                  <a:gd name="T14" fmla="*/ 0 w 90"/>
                  <a:gd name="T15" fmla="*/ 15 h 119"/>
                  <a:gd name="T16" fmla="*/ 0 w 90"/>
                  <a:gd name="T17" fmla="*/ 15 h 119"/>
                  <a:gd name="T18" fmla="*/ 0 w 90"/>
                  <a:gd name="T19" fmla="*/ 15 h 119"/>
                  <a:gd name="T20" fmla="*/ 10 w 90"/>
                  <a:gd name="T21" fmla="*/ 42 h 119"/>
                  <a:gd name="T22" fmla="*/ 11 w 90"/>
                  <a:gd name="T23" fmla="*/ 42 h 119"/>
                  <a:gd name="T24" fmla="*/ 50 w 90"/>
                  <a:gd name="T25" fmla="*/ 30 h 119"/>
                  <a:gd name="T26" fmla="*/ 73 w 90"/>
                  <a:gd name="T27" fmla="*/ 114 h 119"/>
                  <a:gd name="T28" fmla="*/ 70 w 90"/>
                  <a:gd name="T29" fmla="*/ 119 h 119"/>
                  <a:gd name="T30" fmla="*/ 74 w 90"/>
                  <a:gd name="T31" fmla="*/ 117 h 119"/>
                  <a:gd name="T32" fmla="*/ 75 w 90"/>
                  <a:gd name="T33" fmla="*/ 117 h 119"/>
                  <a:gd name="T34" fmla="*/ 75 w 90"/>
                  <a:gd name="T35" fmla="*/ 117 h 119"/>
                  <a:gd name="T36" fmla="*/ 86 w 90"/>
                  <a:gd name="T37" fmla="*/ 110 h 119"/>
                  <a:gd name="T38" fmla="*/ 83 w 90"/>
                  <a:gd name="T39" fmla="*/ 105 h 119"/>
                  <a:gd name="T40" fmla="*/ 78 w 90"/>
                  <a:gd name="T41" fmla="*/ 53 h 119"/>
                  <a:gd name="T42" fmla="*/ 48 w 90"/>
                  <a:gd name="T4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19">
                    <a:moveTo>
                      <a:pt x="48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7"/>
                      <a:pt x="5" y="28"/>
                      <a:pt x="10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22" y="42"/>
                      <a:pt x="45" y="34"/>
                      <a:pt x="50" y="30"/>
                    </a:cubicBezTo>
                    <a:cubicBezTo>
                      <a:pt x="50" y="30"/>
                      <a:pt x="90" y="90"/>
                      <a:pt x="73" y="114"/>
                    </a:cubicBezTo>
                    <a:cubicBezTo>
                      <a:pt x="71" y="116"/>
                      <a:pt x="70" y="117"/>
                      <a:pt x="70" y="119"/>
                    </a:cubicBezTo>
                    <a:cubicBezTo>
                      <a:pt x="71" y="118"/>
                      <a:pt x="73" y="118"/>
                      <a:pt x="74" y="117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0" y="116"/>
                      <a:pt x="83" y="113"/>
                      <a:pt x="86" y="110"/>
                    </a:cubicBezTo>
                    <a:cubicBezTo>
                      <a:pt x="85" y="108"/>
                      <a:pt x="84" y="107"/>
                      <a:pt x="83" y="105"/>
                    </a:cubicBezTo>
                    <a:cubicBezTo>
                      <a:pt x="77" y="94"/>
                      <a:pt x="76" y="75"/>
                      <a:pt x="78" y="53"/>
                    </a:cubicBezTo>
                    <a:cubicBezTo>
                      <a:pt x="65" y="26"/>
                      <a:pt x="48" y="0"/>
                      <a:pt x="48" y="0"/>
                    </a:cubicBezTo>
                  </a:path>
                </a:pathLst>
              </a:custGeom>
              <a:solidFill>
                <a:srgbClr val="F9B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88"/>
              <p:cNvSpPr>
                <a:spLocks/>
              </p:cNvSpPr>
              <p:nvPr/>
            </p:nvSpPr>
            <p:spPr bwMode="auto">
              <a:xfrm>
                <a:off x="4871942" y="3483254"/>
                <a:ext cx="217488" cy="150813"/>
              </a:xfrm>
              <a:custGeom>
                <a:avLst/>
                <a:gdLst>
                  <a:gd name="T0" fmla="*/ 136 w 136"/>
                  <a:gd name="T1" fmla="*/ 49 h 95"/>
                  <a:gd name="T2" fmla="*/ 85 w 136"/>
                  <a:gd name="T3" fmla="*/ 82 h 95"/>
                  <a:gd name="T4" fmla="*/ 18 w 136"/>
                  <a:gd name="T5" fmla="*/ 85 h 95"/>
                  <a:gd name="T6" fmla="*/ 61 w 136"/>
                  <a:gd name="T7" fmla="*/ 16 h 95"/>
                  <a:gd name="T8" fmla="*/ 136 w 136"/>
                  <a:gd name="T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95">
                    <a:moveTo>
                      <a:pt x="136" y="49"/>
                    </a:moveTo>
                    <a:cubicBezTo>
                      <a:pt x="136" y="49"/>
                      <a:pt x="119" y="71"/>
                      <a:pt x="85" y="82"/>
                    </a:cubicBezTo>
                    <a:cubicBezTo>
                      <a:pt x="42" y="95"/>
                      <a:pt x="18" y="85"/>
                      <a:pt x="18" y="85"/>
                    </a:cubicBezTo>
                    <a:cubicBezTo>
                      <a:pt x="18" y="85"/>
                      <a:pt x="0" y="35"/>
                      <a:pt x="61" y="16"/>
                    </a:cubicBezTo>
                    <a:cubicBezTo>
                      <a:pt x="115" y="0"/>
                      <a:pt x="136" y="49"/>
                      <a:pt x="136" y="49"/>
                    </a:cubicBezTo>
                    <a:close/>
                  </a:path>
                </a:pathLst>
              </a:custGeom>
              <a:solidFill>
                <a:srgbClr val="EA8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89"/>
              <p:cNvSpPr>
                <a:spLocks/>
              </p:cNvSpPr>
              <p:nvPr/>
            </p:nvSpPr>
            <p:spPr bwMode="auto">
              <a:xfrm>
                <a:off x="5064029" y="3465792"/>
                <a:ext cx="193675" cy="300038"/>
              </a:xfrm>
              <a:custGeom>
                <a:avLst/>
                <a:gdLst>
                  <a:gd name="T0" fmla="*/ 118 w 122"/>
                  <a:gd name="T1" fmla="*/ 0 h 189"/>
                  <a:gd name="T2" fmla="*/ 113 w 122"/>
                  <a:gd name="T3" fmla="*/ 132 h 189"/>
                  <a:gd name="T4" fmla="*/ 118 w 122"/>
                  <a:gd name="T5" fmla="*/ 167 h 189"/>
                  <a:gd name="T6" fmla="*/ 52 w 122"/>
                  <a:gd name="T7" fmla="*/ 189 h 189"/>
                  <a:gd name="T8" fmla="*/ 21 w 122"/>
                  <a:gd name="T9" fmla="*/ 171 h 189"/>
                  <a:gd name="T10" fmla="*/ 39 w 122"/>
                  <a:gd name="T11" fmla="*/ 0 h 189"/>
                  <a:gd name="T12" fmla="*/ 118 w 122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89">
                    <a:moveTo>
                      <a:pt x="118" y="0"/>
                    </a:moveTo>
                    <a:cubicBezTo>
                      <a:pt x="118" y="0"/>
                      <a:pt x="110" y="99"/>
                      <a:pt x="113" y="132"/>
                    </a:cubicBezTo>
                    <a:cubicBezTo>
                      <a:pt x="114" y="141"/>
                      <a:pt x="122" y="159"/>
                      <a:pt x="118" y="167"/>
                    </a:cubicBezTo>
                    <a:cubicBezTo>
                      <a:pt x="109" y="183"/>
                      <a:pt x="70" y="189"/>
                      <a:pt x="52" y="189"/>
                    </a:cubicBezTo>
                    <a:cubicBezTo>
                      <a:pt x="39" y="189"/>
                      <a:pt x="28" y="183"/>
                      <a:pt x="21" y="171"/>
                    </a:cubicBezTo>
                    <a:cubicBezTo>
                      <a:pt x="0" y="133"/>
                      <a:pt x="39" y="0"/>
                      <a:pt x="39" y="0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rgbClr val="FFD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90"/>
              <p:cNvSpPr>
                <a:spLocks noEditPoints="1"/>
              </p:cNvSpPr>
              <p:nvPr/>
            </p:nvSpPr>
            <p:spPr bwMode="auto">
              <a:xfrm>
                <a:off x="5248179" y="3730904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1 w 2"/>
                  <a:gd name="T7" fmla="*/ 2 h 3"/>
                  <a:gd name="T8" fmla="*/ 1 w 2"/>
                  <a:gd name="T9" fmla="*/ 2 h 3"/>
                  <a:gd name="T10" fmla="*/ 1 w 2"/>
                  <a:gd name="T11" fmla="*/ 2 h 3"/>
                  <a:gd name="T12" fmla="*/ 1 w 2"/>
                  <a:gd name="T13" fmla="*/ 1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1 h 3"/>
                  <a:gd name="T22" fmla="*/ 1 w 2"/>
                  <a:gd name="T23" fmla="*/ 1 h 3"/>
                  <a:gd name="T24" fmla="*/ 1 w 2"/>
                  <a:gd name="T25" fmla="*/ 1 h 3"/>
                  <a:gd name="T26" fmla="*/ 1 w 2"/>
                  <a:gd name="T27" fmla="*/ 1 h 3"/>
                  <a:gd name="T28" fmla="*/ 1 w 2"/>
                  <a:gd name="T29" fmla="*/ 1 h 3"/>
                  <a:gd name="T30" fmla="*/ 1 w 2"/>
                  <a:gd name="T31" fmla="*/ 1 h 3"/>
                  <a:gd name="T32" fmla="*/ 1 w 2"/>
                  <a:gd name="T33" fmla="*/ 1 h 3"/>
                  <a:gd name="T34" fmla="*/ 1 w 2"/>
                  <a:gd name="T35" fmla="*/ 1 h 3"/>
                  <a:gd name="T36" fmla="*/ 1 w 2"/>
                  <a:gd name="T37" fmla="*/ 1 h 3"/>
                  <a:gd name="T38" fmla="*/ 1 w 2"/>
                  <a:gd name="T39" fmla="*/ 1 h 3"/>
                  <a:gd name="T40" fmla="*/ 2 w 2"/>
                  <a:gd name="T41" fmla="*/ 0 h 3"/>
                  <a:gd name="T42" fmla="*/ 2 w 2"/>
                  <a:gd name="T43" fmla="*/ 0 h 3"/>
                  <a:gd name="T44" fmla="*/ 2 w 2"/>
                  <a:gd name="T45" fmla="*/ 1 h 3"/>
                  <a:gd name="T46" fmla="*/ 2 w 2"/>
                  <a:gd name="T47" fmla="*/ 0 h 3"/>
                  <a:gd name="T48" fmla="*/ 2 w 2"/>
                  <a:gd name="T49" fmla="*/ 0 h 3"/>
                  <a:gd name="T50" fmla="*/ 2 w 2"/>
                  <a:gd name="T51" fmla="*/ 0 h 3"/>
                  <a:gd name="T52" fmla="*/ 2 w 2"/>
                  <a:gd name="T53" fmla="*/ 0 h 3"/>
                  <a:gd name="T54" fmla="*/ 2 w 2"/>
                  <a:gd name="T5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4A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91"/>
              <p:cNvSpPr>
                <a:spLocks noEditPoints="1"/>
              </p:cNvSpPr>
              <p:nvPr/>
            </p:nvSpPr>
            <p:spPr bwMode="auto">
              <a:xfrm>
                <a:off x="5113242" y="3494367"/>
                <a:ext cx="139700" cy="266700"/>
              </a:xfrm>
              <a:custGeom>
                <a:avLst/>
                <a:gdLst>
                  <a:gd name="T0" fmla="*/ 48 w 88"/>
                  <a:gd name="T1" fmla="*/ 168 h 168"/>
                  <a:gd name="T2" fmla="*/ 64 w 88"/>
                  <a:gd name="T3" fmla="*/ 164 h 168"/>
                  <a:gd name="T4" fmla="*/ 65 w 88"/>
                  <a:gd name="T5" fmla="*/ 164 h 168"/>
                  <a:gd name="T6" fmla="*/ 85 w 88"/>
                  <a:gd name="T7" fmla="*/ 152 h 168"/>
                  <a:gd name="T8" fmla="*/ 86 w 88"/>
                  <a:gd name="T9" fmla="*/ 151 h 168"/>
                  <a:gd name="T10" fmla="*/ 86 w 88"/>
                  <a:gd name="T11" fmla="*/ 151 h 168"/>
                  <a:gd name="T12" fmla="*/ 86 w 88"/>
                  <a:gd name="T13" fmla="*/ 151 h 168"/>
                  <a:gd name="T14" fmla="*/ 86 w 88"/>
                  <a:gd name="T15" fmla="*/ 150 h 168"/>
                  <a:gd name="T16" fmla="*/ 86 w 88"/>
                  <a:gd name="T17" fmla="*/ 150 h 168"/>
                  <a:gd name="T18" fmla="*/ 86 w 88"/>
                  <a:gd name="T19" fmla="*/ 150 h 168"/>
                  <a:gd name="T20" fmla="*/ 86 w 88"/>
                  <a:gd name="T21" fmla="*/ 150 h 168"/>
                  <a:gd name="T22" fmla="*/ 87 w 88"/>
                  <a:gd name="T23" fmla="*/ 149 h 168"/>
                  <a:gd name="T24" fmla="*/ 87 w 88"/>
                  <a:gd name="T25" fmla="*/ 149 h 168"/>
                  <a:gd name="T26" fmla="*/ 87 w 88"/>
                  <a:gd name="T27" fmla="*/ 149 h 168"/>
                  <a:gd name="T28" fmla="*/ 87 w 88"/>
                  <a:gd name="T29" fmla="*/ 149 h 168"/>
                  <a:gd name="T30" fmla="*/ 87 w 88"/>
                  <a:gd name="T31" fmla="*/ 149 h 168"/>
                  <a:gd name="T32" fmla="*/ 87 w 88"/>
                  <a:gd name="T33" fmla="*/ 148 h 168"/>
                  <a:gd name="T34" fmla="*/ 87 w 88"/>
                  <a:gd name="T35" fmla="*/ 148 h 168"/>
                  <a:gd name="T36" fmla="*/ 87 w 88"/>
                  <a:gd name="T37" fmla="*/ 148 h 168"/>
                  <a:gd name="T38" fmla="*/ 87 w 88"/>
                  <a:gd name="T39" fmla="*/ 148 h 168"/>
                  <a:gd name="T40" fmla="*/ 88 w 88"/>
                  <a:gd name="T41" fmla="*/ 148 h 168"/>
                  <a:gd name="T42" fmla="*/ 88 w 88"/>
                  <a:gd name="T43" fmla="*/ 147 h 168"/>
                  <a:gd name="T44" fmla="*/ 88 w 88"/>
                  <a:gd name="T45" fmla="*/ 147 h 168"/>
                  <a:gd name="T46" fmla="*/ 88 w 88"/>
                  <a:gd name="T47" fmla="*/ 147 h 168"/>
                  <a:gd name="T48" fmla="*/ 88 w 88"/>
                  <a:gd name="T49" fmla="*/ 147 h 168"/>
                  <a:gd name="T50" fmla="*/ 88 w 88"/>
                  <a:gd name="T51" fmla="*/ 146 h 168"/>
                  <a:gd name="T52" fmla="*/ 88 w 88"/>
                  <a:gd name="T53" fmla="*/ 146 h 168"/>
                  <a:gd name="T54" fmla="*/ 88 w 88"/>
                  <a:gd name="T55" fmla="*/ 146 h 168"/>
                  <a:gd name="T56" fmla="*/ 88 w 88"/>
                  <a:gd name="T57" fmla="*/ 146 h 168"/>
                  <a:gd name="T58" fmla="*/ 88 w 88"/>
                  <a:gd name="T59" fmla="*/ 145 h 168"/>
                  <a:gd name="T60" fmla="*/ 88 w 88"/>
                  <a:gd name="T61" fmla="*/ 145 h 168"/>
                  <a:gd name="T62" fmla="*/ 88 w 88"/>
                  <a:gd name="T63" fmla="*/ 145 h 168"/>
                  <a:gd name="T64" fmla="*/ 88 w 88"/>
                  <a:gd name="T65" fmla="*/ 144 h 168"/>
                  <a:gd name="T66" fmla="*/ 88 w 88"/>
                  <a:gd name="T67" fmla="*/ 144 h 168"/>
                  <a:gd name="T68" fmla="*/ 88 w 88"/>
                  <a:gd name="T69" fmla="*/ 144 h 168"/>
                  <a:gd name="T70" fmla="*/ 88 w 88"/>
                  <a:gd name="T71" fmla="*/ 144 h 168"/>
                  <a:gd name="T72" fmla="*/ 88 w 88"/>
                  <a:gd name="T73" fmla="*/ 143 h 168"/>
                  <a:gd name="T74" fmla="*/ 88 w 88"/>
                  <a:gd name="T75" fmla="*/ 143 h 168"/>
                  <a:gd name="T76" fmla="*/ 88 w 88"/>
                  <a:gd name="T77" fmla="*/ 143 h 168"/>
                  <a:gd name="T78" fmla="*/ 88 w 88"/>
                  <a:gd name="T79" fmla="*/ 142 h 168"/>
                  <a:gd name="T80" fmla="*/ 88 w 88"/>
                  <a:gd name="T81" fmla="*/ 142 h 168"/>
                  <a:gd name="T82" fmla="*/ 88 w 88"/>
                  <a:gd name="T83" fmla="*/ 141 h 168"/>
                  <a:gd name="T84" fmla="*/ 88 w 88"/>
                  <a:gd name="T85" fmla="*/ 141 h 168"/>
                  <a:gd name="T86" fmla="*/ 39 w 88"/>
                  <a:gd name="T87" fmla="*/ 4 h 168"/>
                  <a:gd name="T88" fmla="*/ 63 w 88"/>
                  <a:gd name="T89" fmla="*/ 21 h 168"/>
                  <a:gd name="T90" fmla="*/ 69 w 88"/>
                  <a:gd name="T91" fmla="*/ 78 h 168"/>
                  <a:gd name="T92" fmla="*/ 82 w 88"/>
                  <a:gd name="T93" fmla="*/ 11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168">
                    <a:moveTo>
                      <a:pt x="64" y="164"/>
                    </a:moveTo>
                    <a:cubicBezTo>
                      <a:pt x="59" y="166"/>
                      <a:pt x="53" y="167"/>
                      <a:pt x="48" y="168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53" y="167"/>
                      <a:pt x="59" y="166"/>
                      <a:pt x="64" y="164"/>
                    </a:cubicBezTo>
                    <a:moveTo>
                      <a:pt x="65" y="164"/>
                    </a:moveTo>
                    <a:cubicBezTo>
                      <a:pt x="65" y="164"/>
                      <a:pt x="64" y="164"/>
                      <a:pt x="64" y="164"/>
                    </a:cubicBezTo>
                    <a:cubicBezTo>
                      <a:pt x="64" y="164"/>
                      <a:pt x="65" y="164"/>
                      <a:pt x="65" y="164"/>
                    </a:cubicBezTo>
                    <a:moveTo>
                      <a:pt x="65" y="164"/>
                    </a:moveTo>
                    <a:cubicBezTo>
                      <a:pt x="65" y="164"/>
                      <a:pt x="65" y="164"/>
                      <a:pt x="65" y="164"/>
                    </a:cubicBezTo>
                    <a:cubicBezTo>
                      <a:pt x="65" y="164"/>
                      <a:pt x="65" y="164"/>
                      <a:pt x="65" y="164"/>
                    </a:cubicBezTo>
                    <a:moveTo>
                      <a:pt x="85" y="152"/>
                    </a:moveTo>
                    <a:cubicBezTo>
                      <a:pt x="85" y="152"/>
                      <a:pt x="85" y="152"/>
                      <a:pt x="85" y="152"/>
                    </a:cubicBezTo>
                    <a:cubicBezTo>
                      <a:pt x="85" y="152"/>
                      <a:pt x="85" y="152"/>
                      <a:pt x="85" y="152"/>
                    </a:cubicBezTo>
                    <a:moveTo>
                      <a:pt x="86" y="151"/>
                    </a:move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moveTo>
                      <a:pt x="86" y="151"/>
                    </a:move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moveTo>
                      <a:pt x="86" y="150"/>
                    </a:move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moveTo>
                      <a:pt x="86" y="150"/>
                    </a:move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moveTo>
                      <a:pt x="86" y="150"/>
                    </a:move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moveTo>
                      <a:pt x="87" y="149"/>
                    </a:move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moveTo>
                      <a:pt x="87" y="149"/>
                    </a:move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moveTo>
                      <a:pt x="87" y="149"/>
                    </a:move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moveTo>
                      <a:pt x="87" y="149"/>
                    </a:move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moveTo>
                      <a:pt x="87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moveTo>
                      <a:pt x="87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moveTo>
                      <a:pt x="87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moveTo>
                      <a:pt x="87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moveTo>
                      <a:pt x="88" y="148"/>
                    </a:moveTo>
                    <a:cubicBezTo>
                      <a:pt x="88" y="148"/>
                      <a:pt x="87" y="148"/>
                      <a:pt x="87" y="148"/>
                    </a:cubicBezTo>
                    <a:cubicBezTo>
                      <a:pt x="87" y="148"/>
                      <a:pt x="88" y="148"/>
                      <a:pt x="88" y="148"/>
                    </a:cubicBezTo>
                    <a:moveTo>
                      <a:pt x="88" y="147"/>
                    </a:move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8" y="147"/>
                      <a:pt x="88" y="147"/>
                    </a:cubicBezTo>
                    <a:moveTo>
                      <a:pt x="88" y="147"/>
                    </a:move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8" y="147"/>
                      <a:pt x="88" y="147"/>
                    </a:cubicBezTo>
                    <a:moveTo>
                      <a:pt x="88" y="147"/>
                    </a:move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8" y="147"/>
                      <a:pt x="88" y="147"/>
                    </a:cubicBezTo>
                    <a:moveTo>
                      <a:pt x="88" y="147"/>
                    </a:move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8" y="147"/>
                      <a:pt x="88" y="147"/>
                    </a:cubicBezTo>
                    <a:moveTo>
                      <a:pt x="88" y="146"/>
                    </a:move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moveTo>
                      <a:pt x="88" y="146"/>
                    </a:move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moveTo>
                      <a:pt x="88" y="146"/>
                    </a:move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moveTo>
                      <a:pt x="88" y="146"/>
                    </a:move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moveTo>
                      <a:pt x="88" y="145"/>
                    </a:moveTo>
                    <a:cubicBezTo>
                      <a:pt x="88" y="145"/>
                      <a:pt x="88" y="145"/>
                      <a:pt x="88" y="145"/>
                    </a:cubicBezTo>
                    <a:cubicBezTo>
                      <a:pt x="88" y="145"/>
                      <a:pt x="88" y="145"/>
                      <a:pt x="88" y="145"/>
                    </a:cubicBezTo>
                    <a:moveTo>
                      <a:pt x="88" y="145"/>
                    </a:moveTo>
                    <a:cubicBezTo>
                      <a:pt x="88" y="145"/>
                      <a:pt x="88" y="145"/>
                      <a:pt x="88" y="145"/>
                    </a:cubicBezTo>
                    <a:cubicBezTo>
                      <a:pt x="88" y="145"/>
                      <a:pt x="88" y="145"/>
                      <a:pt x="88" y="145"/>
                    </a:cubicBezTo>
                    <a:moveTo>
                      <a:pt x="88" y="145"/>
                    </a:moveTo>
                    <a:cubicBezTo>
                      <a:pt x="88" y="145"/>
                      <a:pt x="88" y="145"/>
                      <a:pt x="88" y="145"/>
                    </a:cubicBezTo>
                    <a:cubicBezTo>
                      <a:pt x="88" y="145"/>
                      <a:pt x="88" y="145"/>
                      <a:pt x="88" y="145"/>
                    </a:cubicBezTo>
                    <a:moveTo>
                      <a:pt x="88" y="144"/>
                    </a:move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moveTo>
                      <a:pt x="88" y="144"/>
                    </a:move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moveTo>
                      <a:pt x="88" y="144"/>
                    </a:move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moveTo>
                      <a:pt x="88" y="144"/>
                    </a:move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moveTo>
                      <a:pt x="88" y="143"/>
                    </a:move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moveTo>
                      <a:pt x="88" y="143"/>
                    </a:move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moveTo>
                      <a:pt x="88" y="143"/>
                    </a:move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moveTo>
                      <a:pt x="88" y="142"/>
                    </a:moveTo>
                    <a:cubicBezTo>
                      <a:pt x="88" y="142"/>
                      <a:pt x="88" y="142"/>
                      <a:pt x="88" y="142"/>
                    </a:cubicBezTo>
                    <a:cubicBezTo>
                      <a:pt x="88" y="142"/>
                      <a:pt x="88" y="142"/>
                      <a:pt x="88" y="142"/>
                    </a:cubicBezTo>
                    <a:moveTo>
                      <a:pt x="88" y="142"/>
                    </a:moveTo>
                    <a:cubicBezTo>
                      <a:pt x="88" y="142"/>
                      <a:pt x="88" y="142"/>
                      <a:pt x="88" y="142"/>
                    </a:cubicBezTo>
                    <a:cubicBezTo>
                      <a:pt x="88" y="142"/>
                      <a:pt x="88" y="142"/>
                      <a:pt x="88" y="142"/>
                    </a:cubicBezTo>
                    <a:moveTo>
                      <a:pt x="88" y="141"/>
                    </a:move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1"/>
                      <a:pt x="88" y="141"/>
                    </a:cubicBezTo>
                    <a:moveTo>
                      <a:pt x="88" y="141"/>
                    </a:move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1"/>
                      <a:pt x="88" y="141"/>
                    </a:cubicBezTo>
                    <a:moveTo>
                      <a:pt x="86" y="0"/>
                    </a:moveTo>
                    <a:cubicBezTo>
                      <a:pt x="73" y="2"/>
                      <a:pt x="57" y="4"/>
                      <a:pt x="39" y="4"/>
                    </a:cubicBezTo>
                    <a:cubicBezTo>
                      <a:pt x="25" y="4"/>
                      <a:pt x="13" y="3"/>
                      <a:pt x="3" y="1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14" y="19"/>
                      <a:pt x="48" y="21"/>
                      <a:pt x="63" y="21"/>
                    </a:cubicBezTo>
                    <a:cubicBezTo>
                      <a:pt x="65" y="21"/>
                      <a:pt x="67" y="21"/>
                      <a:pt x="68" y="21"/>
                    </a:cubicBezTo>
                    <a:cubicBezTo>
                      <a:pt x="68" y="21"/>
                      <a:pt x="67" y="47"/>
                      <a:pt x="65" y="78"/>
                    </a:cubicBezTo>
                    <a:cubicBezTo>
                      <a:pt x="67" y="78"/>
                      <a:pt x="69" y="78"/>
                      <a:pt x="69" y="78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3" y="117"/>
                      <a:pt x="83" y="116"/>
                      <a:pt x="82" y="114"/>
                    </a:cubicBezTo>
                    <a:cubicBezTo>
                      <a:pt x="82" y="108"/>
                      <a:pt x="82" y="100"/>
                      <a:pt x="82" y="90"/>
                    </a:cubicBezTo>
                    <a:cubicBezTo>
                      <a:pt x="82" y="62"/>
                      <a:pt x="84" y="22"/>
                      <a:pt x="86" y="0"/>
                    </a:cubicBezTo>
                  </a:path>
                </a:pathLst>
              </a:custGeom>
              <a:solidFill>
                <a:srgbClr val="F9B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92"/>
              <p:cNvSpPr>
                <a:spLocks/>
              </p:cNvSpPr>
              <p:nvPr/>
            </p:nvSpPr>
            <p:spPr bwMode="auto">
              <a:xfrm>
                <a:off x="5027517" y="3324504"/>
                <a:ext cx="315913" cy="176213"/>
              </a:xfrm>
              <a:custGeom>
                <a:avLst/>
                <a:gdLst>
                  <a:gd name="T0" fmla="*/ 0 w 198"/>
                  <a:gd name="T1" fmla="*/ 84 h 110"/>
                  <a:gd name="T2" fmla="*/ 93 w 198"/>
                  <a:gd name="T3" fmla="*/ 110 h 110"/>
                  <a:gd name="T4" fmla="*/ 194 w 198"/>
                  <a:gd name="T5" fmla="*/ 84 h 110"/>
                  <a:gd name="T6" fmla="*/ 97 w 198"/>
                  <a:gd name="T7" fmla="*/ 0 h 110"/>
                  <a:gd name="T8" fmla="*/ 0 w 198"/>
                  <a:gd name="T9" fmla="*/ 8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0">
                    <a:moveTo>
                      <a:pt x="0" y="84"/>
                    </a:moveTo>
                    <a:cubicBezTo>
                      <a:pt x="0" y="84"/>
                      <a:pt x="35" y="110"/>
                      <a:pt x="93" y="110"/>
                    </a:cubicBezTo>
                    <a:cubicBezTo>
                      <a:pt x="163" y="110"/>
                      <a:pt x="194" y="84"/>
                      <a:pt x="194" y="84"/>
                    </a:cubicBezTo>
                    <a:cubicBezTo>
                      <a:pt x="194" y="84"/>
                      <a:pt x="198" y="0"/>
                      <a:pt x="97" y="0"/>
                    </a:cubicBezTo>
                    <a:cubicBezTo>
                      <a:pt x="9" y="0"/>
                      <a:pt x="0" y="84"/>
                      <a:pt x="0" y="84"/>
                    </a:cubicBezTo>
                  </a:path>
                </a:pathLst>
              </a:custGeom>
              <a:solidFill>
                <a:srgbClr val="EA8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93"/>
              <p:cNvSpPr>
                <a:spLocks/>
              </p:cNvSpPr>
              <p:nvPr/>
            </p:nvSpPr>
            <p:spPr bwMode="auto">
              <a:xfrm>
                <a:off x="5248179" y="3692804"/>
                <a:ext cx="4763" cy="25400"/>
              </a:xfrm>
              <a:custGeom>
                <a:avLst/>
                <a:gdLst>
                  <a:gd name="T0" fmla="*/ 0 w 3"/>
                  <a:gd name="T1" fmla="*/ 0 h 16"/>
                  <a:gd name="T2" fmla="*/ 3 w 3"/>
                  <a:gd name="T3" fmla="*/ 16 h 16"/>
                  <a:gd name="T4" fmla="*/ 0 w 3"/>
                  <a:gd name="T5" fmla="*/ 0 h 16"/>
                  <a:gd name="T6" fmla="*/ 0 w 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6">
                    <a:moveTo>
                      <a:pt x="0" y="0"/>
                    </a:moveTo>
                    <a:cubicBezTo>
                      <a:pt x="1" y="5"/>
                      <a:pt x="3" y="11"/>
                      <a:pt x="3" y="16"/>
                    </a:cubicBezTo>
                    <a:cubicBezTo>
                      <a:pt x="3" y="11"/>
                      <a:pt x="1" y="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9D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94"/>
              <p:cNvSpPr>
                <a:spLocks/>
              </p:cNvSpPr>
              <p:nvPr/>
            </p:nvSpPr>
            <p:spPr bwMode="auto">
              <a:xfrm>
                <a:off x="5246592" y="3684867"/>
                <a:ext cx="1588" cy="7938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1 w 1"/>
                  <a:gd name="T5" fmla="*/ 5 h 5"/>
                  <a:gd name="T6" fmla="*/ 0 w 1"/>
                  <a:gd name="T7" fmla="*/ 0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95"/>
              <p:cNvSpPr>
                <a:spLocks noEditPoints="1"/>
              </p:cNvSpPr>
              <p:nvPr/>
            </p:nvSpPr>
            <p:spPr bwMode="auto">
              <a:xfrm>
                <a:off x="5252942" y="3718204"/>
                <a:ext cx="0" cy="4763"/>
              </a:xfrm>
              <a:custGeom>
                <a:avLst/>
                <a:gdLst>
                  <a:gd name="T0" fmla="*/ 3 h 3"/>
                  <a:gd name="T1" fmla="*/ 3 h 3"/>
                  <a:gd name="T2" fmla="*/ 3 h 3"/>
                  <a:gd name="T3" fmla="*/ 3 h 3"/>
                  <a:gd name="T4" fmla="*/ 3 h 3"/>
                  <a:gd name="T5" fmla="*/ 3 h 3"/>
                  <a:gd name="T6" fmla="*/ 3 h 3"/>
                  <a:gd name="T7" fmla="*/ 2 h 3"/>
                  <a:gd name="T8" fmla="*/ 3 h 3"/>
                  <a:gd name="T9" fmla="*/ 2 h 3"/>
                  <a:gd name="T10" fmla="*/ 2 h 3"/>
                  <a:gd name="T11" fmla="*/ 2 h 3"/>
                  <a:gd name="T12" fmla="*/ 2 h 3"/>
                  <a:gd name="T13" fmla="*/ 2 h 3"/>
                  <a:gd name="T14" fmla="*/ 2 h 3"/>
                  <a:gd name="T15" fmla="*/ 2 h 3"/>
                  <a:gd name="T16" fmla="*/ 1 h 3"/>
                  <a:gd name="T17" fmla="*/ 2 h 3"/>
                  <a:gd name="T18" fmla="*/ 1 h 3"/>
                  <a:gd name="T19" fmla="*/ 1 h 3"/>
                  <a:gd name="T20" fmla="*/ 1 h 3"/>
                  <a:gd name="T21" fmla="*/ 1 h 3"/>
                  <a:gd name="T22" fmla="*/ 0 h 3"/>
                  <a:gd name="T23" fmla="*/ 1 h 3"/>
                  <a:gd name="T24" fmla="*/ 0 h 3"/>
                  <a:gd name="T25" fmla="*/ 0 h 3"/>
                  <a:gd name="T26" fmla="*/ 0 h 3"/>
                  <a:gd name="T27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9D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96"/>
              <p:cNvSpPr>
                <a:spLocks noEditPoints="1"/>
              </p:cNvSpPr>
              <p:nvPr/>
            </p:nvSpPr>
            <p:spPr bwMode="auto">
              <a:xfrm>
                <a:off x="5248179" y="3722967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0 w 3"/>
                  <a:gd name="T7" fmla="*/ 7 h 8"/>
                  <a:gd name="T8" fmla="*/ 0 w 3"/>
                  <a:gd name="T9" fmla="*/ 7 h 8"/>
                  <a:gd name="T10" fmla="*/ 1 w 3"/>
                  <a:gd name="T11" fmla="*/ 7 h 8"/>
                  <a:gd name="T12" fmla="*/ 1 w 3"/>
                  <a:gd name="T13" fmla="*/ 7 h 8"/>
                  <a:gd name="T14" fmla="*/ 1 w 3"/>
                  <a:gd name="T15" fmla="*/ 7 h 8"/>
                  <a:gd name="T16" fmla="*/ 1 w 3"/>
                  <a:gd name="T17" fmla="*/ 7 h 8"/>
                  <a:gd name="T18" fmla="*/ 1 w 3"/>
                  <a:gd name="T19" fmla="*/ 7 h 8"/>
                  <a:gd name="T20" fmla="*/ 1 w 3"/>
                  <a:gd name="T21" fmla="*/ 6 h 8"/>
                  <a:gd name="T22" fmla="*/ 1 w 3"/>
                  <a:gd name="T23" fmla="*/ 6 h 8"/>
                  <a:gd name="T24" fmla="*/ 1 w 3"/>
                  <a:gd name="T25" fmla="*/ 6 h 8"/>
                  <a:gd name="T26" fmla="*/ 1 w 3"/>
                  <a:gd name="T27" fmla="*/ 6 h 8"/>
                  <a:gd name="T28" fmla="*/ 1 w 3"/>
                  <a:gd name="T29" fmla="*/ 6 h 8"/>
                  <a:gd name="T30" fmla="*/ 1 w 3"/>
                  <a:gd name="T31" fmla="*/ 6 h 8"/>
                  <a:gd name="T32" fmla="*/ 1 w 3"/>
                  <a:gd name="T33" fmla="*/ 6 h 8"/>
                  <a:gd name="T34" fmla="*/ 1 w 3"/>
                  <a:gd name="T35" fmla="*/ 6 h 8"/>
                  <a:gd name="T36" fmla="*/ 1 w 3"/>
                  <a:gd name="T37" fmla="*/ 6 h 8"/>
                  <a:gd name="T38" fmla="*/ 1 w 3"/>
                  <a:gd name="T39" fmla="*/ 6 h 8"/>
                  <a:gd name="T40" fmla="*/ 1 w 3"/>
                  <a:gd name="T41" fmla="*/ 6 h 8"/>
                  <a:gd name="T42" fmla="*/ 1 w 3"/>
                  <a:gd name="T43" fmla="*/ 6 h 8"/>
                  <a:gd name="T44" fmla="*/ 2 w 3"/>
                  <a:gd name="T45" fmla="*/ 6 h 8"/>
                  <a:gd name="T46" fmla="*/ 2 w 3"/>
                  <a:gd name="T47" fmla="*/ 6 h 8"/>
                  <a:gd name="T48" fmla="*/ 2 w 3"/>
                  <a:gd name="T49" fmla="*/ 6 h 8"/>
                  <a:gd name="T50" fmla="*/ 2 w 3"/>
                  <a:gd name="T51" fmla="*/ 5 h 8"/>
                  <a:gd name="T52" fmla="*/ 2 w 3"/>
                  <a:gd name="T53" fmla="*/ 5 h 8"/>
                  <a:gd name="T54" fmla="*/ 2 w 3"/>
                  <a:gd name="T55" fmla="*/ 5 h 8"/>
                  <a:gd name="T56" fmla="*/ 2 w 3"/>
                  <a:gd name="T57" fmla="*/ 5 h 8"/>
                  <a:gd name="T58" fmla="*/ 2 w 3"/>
                  <a:gd name="T59" fmla="*/ 5 h 8"/>
                  <a:gd name="T60" fmla="*/ 2 w 3"/>
                  <a:gd name="T61" fmla="*/ 5 h 8"/>
                  <a:gd name="T62" fmla="*/ 2 w 3"/>
                  <a:gd name="T63" fmla="*/ 4 h 8"/>
                  <a:gd name="T64" fmla="*/ 2 w 3"/>
                  <a:gd name="T65" fmla="*/ 4 h 8"/>
                  <a:gd name="T66" fmla="*/ 2 w 3"/>
                  <a:gd name="T67" fmla="*/ 4 h 8"/>
                  <a:gd name="T68" fmla="*/ 2 w 3"/>
                  <a:gd name="T69" fmla="*/ 4 h 8"/>
                  <a:gd name="T70" fmla="*/ 2 w 3"/>
                  <a:gd name="T71" fmla="*/ 4 h 8"/>
                  <a:gd name="T72" fmla="*/ 2 w 3"/>
                  <a:gd name="T73" fmla="*/ 4 h 8"/>
                  <a:gd name="T74" fmla="*/ 2 w 3"/>
                  <a:gd name="T75" fmla="*/ 4 h 8"/>
                  <a:gd name="T76" fmla="*/ 2 w 3"/>
                  <a:gd name="T77" fmla="*/ 4 h 8"/>
                  <a:gd name="T78" fmla="*/ 3 w 3"/>
                  <a:gd name="T79" fmla="*/ 4 h 8"/>
                  <a:gd name="T80" fmla="*/ 3 w 3"/>
                  <a:gd name="T81" fmla="*/ 3 h 8"/>
                  <a:gd name="T82" fmla="*/ 3 w 3"/>
                  <a:gd name="T83" fmla="*/ 3 h 8"/>
                  <a:gd name="T84" fmla="*/ 3 w 3"/>
                  <a:gd name="T85" fmla="*/ 3 h 8"/>
                  <a:gd name="T86" fmla="*/ 3 w 3"/>
                  <a:gd name="T87" fmla="*/ 3 h 8"/>
                  <a:gd name="T88" fmla="*/ 3 w 3"/>
                  <a:gd name="T89" fmla="*/ 3 h 8"/>
                  <a:gd name="T90" fmla="*/ 3 w 3"/>
                  <a:gd name="T91" fmla="*/ 3 h 8"/>
                  <a:gd name="T92" fmla="*/ 3 w 3"/>
                  <a:gd name="T93" fmla="*/ 2 h 8"/>
                  <a:gd name="T94" fmla="*/ 3 w 3"/>
                  <a:gd name="T95" fmla="*/ 2 h 8"/>
                  <a:gd name="T96" fmla="*/ 3 w 3"/>
                  <a:gd name="T97" fmla="*/ 2 h 8"/>
                  <a:gd name="T98" fmla="*/ 3 w 3"/>
                  <a:gd name="T99" fmla="*/ 2 h 8"/>
                  <a:gd name="T100" fmla="*/ 3 w 3"/>
                  <a:gd name="T101" fmla="*/ 2 h 8"/>
                  <a:gd name="T102" fmla="*/ 3 w 3"/>
                  <a:gd name="T103" fmla="*/ 2 h 8"/>
                  <a:gd name="T104" fmla="*/ 3 w 3"/>
                  <a:gd name="T105" fmla="*/ 1 h 8"/>
                  <a:gd name="T106" fmla="*/ 3 w 3"/>
                  <a:gd name="T107" fmla="*/ 1 h 8"/>
                  <a:gd name="T108" fmla="*/ 3 w 3"/>
                  <a:gd name="T109" fmla="*/ 1 h 8"/>
                  <a:gd name="T110" fmla="*/ 3 w 3"/>
                  <a:gd name="T111" fmla="*/ 0 h 8"/>
                  <a:gd name="T112" fmla="*/ 3 w 3"/>
                  <a:gd name="T113" fmla="*/ 0 h 8"/>
                  <a:gd name="T114" fmla="*/ 3 w 3"/>
                  <a:gd name="T115" fmla="*/ 0 h 8"/>
                  <a:gd name="T116" fmla="*/ 3 w 3"/>
                  <a:gd name="T117" fmla="*/ 0 h 8"/>
                  <a:gd name="T118" fmla="*/ 3 w 3"/>
                  <a:gd name="T1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4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3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C4A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97"/>
              <p:cNvSpPr>
                <a:spLocks/>
              </p:cNvSpPr>
              <p:nvPr/>
            </p:nvSpPr>
            <p:spPr bwMode="auto">
              <a:xfrm>
                <a:off x="5248179" y="3735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9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Oval 98"/>
              <p:cNvSpPr>
                <a:spLocks noChangeArrowheads="1"/>
              </p:cNvSpPr>
              <p:nvPr/>
            </p:nvSpPr>
            <p:spPr bwMode="auto">
              <a:xfrm>
                <a:off x="5248179" y="3735667"/>
                <a:ext cx="1588" cy="1588"/>
              </a:xfrm>
              <a:prstGeom prst="ellipse">
                <a:avLst/>
              </a:prstGeom>
              <a:solidFill>
                <a:srgbClr val="C4A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99"/>
              <p:cNvSpPr>
                <a:spLocks noEditPoints="1"/>
              </p:cNvSpPr>
              <p:nvPr/>
            </p:nvSpPr>
            <p:spPr bwMode="auto">
              <a:xfrm>
                <a:off x="5235479" y="3735667"/>
                <a:ext cx="12700" cy="11113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6 h 7"/>
                  <a:gd name="T4" fmla="*/ 0 w 8"/>
                  <a:gd name="T5" fmla="*/ 6 h 7"/>
                  <a:gd name="T6" fmla="*/ 0 w 8"/>
                  <a:gd name="T7" fmla="*/ 6 h 7"/>
                  <a:gd name="T8" fmla="*/ 0 w 8"/>
                  <a:gd name="T9" fmla="*/ 6 h 7"/>
                  <a:gd name="T10" fmla="*/ 0 w 8"/>
                  <a:gd name="T11" fmla="*/ 6 h 7"/>
                  <a:gd name="T12" fmla="*/ 0 w 8"/>
                  <a:gd name="T13" fmla="*/ 6 h 7"/>
                  <a:gd name="T14" fmla="*/ 1 w 8"/>
                  <a:gd name="T15" fmla="*/ 6 h 7"/>
                  <a:gd name="T16" fmla="*/ 1 w 8"/>
                  <a:gd name="T17" fmla="*/ 6 h 7"/>
                  <a:gd name="T18" fmla="*/ 1 w 8"/>
                  <a:gd name="T19" fmla="*/ 6 h 7"/>
                  <a:gd name="T20" fmla="*/ 1 w 8"/>
                  <a:gd name="T21" fmla="*/ 6 h 7"/>
                  <a:gd name="T22" fmla="*/ 1 w 8"/>
                  <a:gd name="T23" fmla="*/ 6 h 7"/>
                  <a:gd name="T24" fmla="*/ 1 w 8"/>
                  <a:gd name="T25" fmla="*/ 6 h 7"/>
                  <a:gd name="T26" fmla="*/ 6 w 8"/>
                  <a:gd name="T27" fmla="*/ 2 h 7"/>
                  <a:gd name="T28" fmla="*/ 6 w 8"/>
                  <a:gd name="T29" fmla="*/ 2 h 7"/>
                  <a:gd name="T30" fmla="*/ 6 w 8"/>
                  <a:gd name="T31" fmla="*/ 2 h 7"/>
                  <a:gd name="T32" fmla="*/ 6 w 8"/>
                  <a:gd name="T33" fmla="*/ 2 h 7"/>
                  <a:gd name="T34" fmla="*/ 6 w 8"/>
                  <a:gd name="T35" fmla="*/ 2 h 7"/>
                  <a:gd name="T36" fmla="*/ 6 w 8"/>
                  <a:gd name="T37" fmla="*/ 2 h 7"/>
                  <a:gd name="T38" fmla="*/ 7 w 8"/>
                  <a:gd name="T39" fmla="*/ 1 h 7"/>
                  <a:gd name="T40" fmla="*/ 7 w 8"/>
                  <a:gd name="T41" fmla="*/ 1 h 7"/>
                  <a:gd name="T42" fmla="*/ 7 w 8"/>
                  <a:gd name="T43" fmla="*/ 1 h 7"/>
                  <a:gd name="T44" fmla="*/ 7 w 8"/>
                  <a:gd name="T45" fmla="*/ 1 h 7"/>
                  <a:gd name="T46" fmla="*/ 7 w 8"/>
                  <a:gd name="T47" fmla="*/ 1 h 7"/>
                  <a:gd name="T48" fmla="*/ 7 w 8"/>
                  <a:gd name="T49" fmla="*/ 1 h 7"/>
                  <a:gd name="T50" fmla="*/ 7 w 8"/>
                  <a:gd name="T51" fmla="*/ 0 h 7"/>
                  <a:gd name="T52" fmla="*/ 7 w 8"/>
                  <a:gd name="T53" fmla="*/ 0 h 7"/>
                  <a:gd name="T54" fmla="*/ 8 w 8"/>
                  <a:gd name="T55" fmla="*/ 0 h 7"/>
                  <a:gd name="T56" fmla="*/ 8 w 8"/>
                  <a:gd name="T57" fmla="*/ 0 h 7"/>
                  <a:gd name="T58" fmla="*/ 8 w 8"/>
                  <a:gd name="T59" fmla="*/ 0 h 7"/>
                  <a:gd name="T60" fmla="*/ 8 w 8"/>
                  <a:gd name="T61" fmla="*/ 0 h 7"/>
                  <a:gd name="T62" fmla="*/ 8 w 8"/>
                  <a:gd name="T6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7">
                    <a:moveTo>
                      <a:pt x="0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6" y="2"/>
                    </a:moveTo>
                    <a:cubicBezTo>
                      <a:pt x="4" y="3"/>
                      <a:pt x="3" y="5"/>
                      <a:pt x="1" y="6"/>
                    </a:cubicBezTo>
                    <a:cubicBezTo>
                      <a:pt x="3" y="5"/>
                      <a:pt x="4" y="3"/>
                      <a:pt x="6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7" y="1"/>
                    </a:moveTo>
                    <a:cubicBezTo>
                      <a:pt x="7" y="1"/>
                      <a:pt x="6" y="1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9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100"/>
              <p:cNvSpPr>
                <a:spLocks noEditPoints="1"/>
              </p:cNvSpPr>
              <p:nvPr/>
            </p:nvSpPr>
            <p:spPr bwMode="auto">
              <a:xfrm>
                <a:off x="5143404" y="3618192"/>
                <a:ext cx="107950" cy="147638"/>
              </a:xfrm>
              <a:custGeom>
                <a:avLst/>
                <a:gdLst>
                  <a:gd name="T0" fmla="*/ 45 w 68"/>
                  <a:gd name="T1" fmla="*/ 86 h 93"/>
                  <a:gd name="T2" fmla="*/ 46 w 68"/>
                  <a:gd name="T3" fmla="*/ 86 h 93"/>
                  <a:gd name="T4" fmla="*/ 46 w 68"/>
                  <a:gd name="T5" fmla="*/ 86 h 93"/>
                  <a:gd name="T6" fmla="*/ 46 w 68"/>
                  <a:gd name="T7" fmla="*/ 86 h 93"/>
                  <a:gd name="T8" fmla="*/ 58 w 68"/>
                  <a:gd name="T9" fmla="*/ 80 h 93"/>
                  <a:gd name="T10" fmla="*/ 58 w 68"/>
                  <a:gd name="T11" fmla="*/ 80 h 93"/>
                  <a:gd name="T12" fmla="*/ 58 w 68"/>
                  <a:gd name="T13" fmla="*/ 80 h 93"/>
                  <a:gd name="T14" fmla="*/ 58 w 68"/>
                  <a:gd name="T15" fmla="*/ 80 h 93"/>
                  <a:gd name="T16" fmla="*/ 59 w 68"/>
                  <a:gd name="T17" fmla="*/ 80 h 93"/>
                  <a:gd name="T18" fmla="*/ 59 w 68"/>
                  <a:gd name="T19" fmla="*/ 80 h 93"/>
                  <a:gd name="T20" fmla="*/ 59 w 68"/>
                  <a:gd name="T21" fmla="*/ 80 h 93"/>
                  <a:gd name="T22" fmla="*/ 59 w 68"/>
                  <a:gd name="T23" fmla="*/ 80 h 93"/>
                  <a:gd name="T24" fmla="*/ 64 w 68"/>
                  <a:gd name="T25" fmla="*/ 76 h 93"/>
                  <a:gd name="T26" fmla="*/ 64 w 68"/>
                  <a:gd name="T27" fmla="*/ 76 h 93"/>
                  <a:gd name="T28" fmla="*/ 64 w 68"/>
                  <a:gd name="T29" fmla="*/ 76 h 93"/>
                  <a:gd name="T30" fmla="*/ 64 w 68"/>
                  <a:gd name="T31" fmla="*/ 76 h 93"/>
                  <a:gd name="T32" fmla="*/ 64 w 68"/>
                  <a:gd name="T33" fmla="*/ 76 h 93"/>
                  <a:gd name="T34" fmla="*/ 65 w 68"/>
                  <a:gd name="T35" fmla="*/ 75 h 93"/>
                  <a:gd name="T36" fmla="*/ 65 w 68"/>
                  <a:gd name="T37" fmla="*/ 75 h 93"/>
                  <a:gd name="T38" fmla="*/ 65 w 68"/>
                  <a:gd name="T39" fmla="*/ 75 h 93"/>
                  <a:gd name="T40" fmla="*/ 65 w 68"/>
                  <a:gd name="T41" fmla="*/ 75 h 93"/>
                  <a:gd name="T42" fmla="*/ 65 w 68"/>
                  <a:gd name="T43" fmla="*/ 74 h 93"/>
                  <a:gd name="T44" fmla="*/ 66 w 68"/>
                  <a:gd name="T45" fmla="*/ 74 h 93"/>
                  <a:gd name="T46" fmla="*/ 66 w 68"/>
                  <a:gd name="T47" fmla="*/ 74 h 93"/>
                  <a:gd name="T48" fmla="*/ 66 w 68"/>
                  <a:gd name="T49" fmla="*/ 74 h 93"/>
                  <a:gd name="T50" fmla="*/ 66 w 68"/>
                  <a:gd name="T51" fmla="*/ 74 h 93"/>
                  <a:gd name="T52" fmla="*/ 66 w 68"/>
                  <a:gd name="T53" fmla="*/ 74 h 93"/>
                  <a:gd name="T54" fmla="*/ 66 w 68"/>
                  <a:gd name="T55" fmla="*/ 74 h 93"/>
                  <a:gd name="T56" fmla="*/ 66 w 68"/>
                  <a:gd name="T57" fmla="*/ 74 h 93"/>
                  <a:gd name="T58" fmla="*/ 66 w 68"/>
                  <a:gd name="T59" fmla="*/ 74 h 93"/>
                  <a:gd name="T60" fmla="*/ 66 w 68"/>
                  <a:gd name="T61" fmla="*/ 74 h 93"/>
                  <a:gd name="T62" fmla="*/ 66 w 68"/>
                  <a:gd name="T63" fmla="*/ 74 h 93"/>
                  <a:gd name="T64" fmla="*/ 66 w 68"/>
                  <a:gd name="T65" fmla="*/ 73 h 93"/>
                  <a:gd name="T66" fmla="*/ 67 w 68"/>
                  <a:gd name="T67" fmla="*/ 73 h 93"/>
                  <a:gd name="T68" fmla="*/ 67 w 68"/>
                  <a:gd name="T69" fmla="*/ 73 h 93"/>
                  <a:gd name="T70" fmla="*/ 67 w 68"/>
                  <a:gd name="T71" fmla="*/ 73 h 93"/>
                  <a:gd name="T72" fmla="*/ 67 w 68"/>
                  <a:gd name="T73" fmla="*/ 73 h 93"/>
                  <a:gd name="T74" fmla="*/ 67 w 68"/>
                  <a:gd name="T75" fmla="*/ 73 h 93"/>
                  <a:gd name="T76" fmla="*/ 67 w 68"/>
                  <a:gd name="T77" fmla="*/ 73 h 93"/>
                  <a:gd name="T78" fmla="*/ 67 w 68"/>
                  <a:gd name="T79" fmla="*/ 72 h 93"/>
                  <a:gd name="T80" fmla="*/ 67 w 68"/>
                  <a:gd name="T81" fmla="*/ 73 h 93"/>
                  <a:gd name="T82" fmla="*/ 67 w 68"/>
                  <a:gd name="T83" fmla="*/ 72 h 93"/>
                  <a:gd name="T84" fmla="*/ 67 w 68"/>
                  <a:gd name="T85" fmla="*/ 72 h 93"/>
                  <a:gd name="T86" fmla="*/ 67 w 68"/>
                  <a:gd name="T87" fmla="*/ 72 h 93"/>
                  <a:gd name="T88" fmla="*/ 67 w 68"/>
                  <a:gd name="T89" fmla="*/ 72 h 93"/>
                  <a:gd name="T90" fmla="*/ 67 w 68"/>
                  <a:gd name="T91" fmla="*/ 72 h 93"/>
                  <a:gd name="T92" fmla="*/ 67 w 68"/>
                  <a:gd name="T93" fmla="*/ 72 h 93"/>
                  <a:gd name="T94" fmla="*/ 67 w 68"/>
                  <a:gd name="T95" fmla="*/ 72 h 93"/>
                  <a:gd name="T96" fmla="*/ 67 w 68"/>
                  <a:gd name="T97" fmla="*/ 72 h 93"/>
                  <a:gd name="T98" fmla="*/ 67 w 68"/>
                  <a:gd name="T99" fmla="*/ 72 h 93"/>
                  <a:gd name="T100" fmla="*/ 67 w 68"/>
                  <a:gd name="T101" fmla="*/ 72 h 93"/>
                  <a:gd name="T102" fmla="*/ 68 w 68"/>
                  <a:gd name="T103" fmla="*/ 72 h 93"/>
                  <a:gd name="T104" fmla="*/ 68 w 68"/>
                  <a:gd name="T105" fmla="*/ 71 h 93"/>
                  <a:gd name="T106" fmla="*/ 68 w 68"/>
                  <a:gd name="T107" fmla="*/ 71 h 93"/>
                  <a:gd name="T108" fmla="*/ 68 w 68"/>
                  <a:gd name="T109" fmla="*/ 71 h 93"/>
                  <a:gd name="T110" fmla="*/ 68 w 68"/>
                  <a:gd name="T111" fmla="*/ 71 h 93"/>
                  <a:gd name="T112" fmla="*/ 68 w 68"/>
                  <a:gd name="T113" fmla="*/ 71 h 93"/>
                  <a:gd name="T114" fmla="*/ 0 w 68"/>
                  <a:gd name="T115" fmla="*/ 14 h 93"/>
                  <a:gd name="T116" fmla="*/ 8 w 68"/>
                  <a:gd name="T117" fmla="*/ 93 h 93"/>
                  <a:gd name="T118" fmla="*/ 46 w 68"/>
                  <a:gd name="T1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93">
                    <a:moveTo>
                      <a:pt x="45" y="86"/>
                    </a:move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45" y="86"/>
                      <a:pt x="45" y="86"/>
                    </a:cubicBezTo>
                    <a:moveTo>
                      <a:pt x="46" y="86"/>
                    </a:move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6"/>
                      <a:pt x="46" y="86"/>
                    </a:cubicBezTo>
                    <a:moveTo>
                      <a:pt x="66" y="74"/>
                    </a:moveTo>
                    <a:cubicBezTo>
                      <a:pt x="62" y="79"/>
                      <a:pt x="54" y="83"/>
                      <a:pt x="46" y="86"/>
                    </a:cubicBezTo>
                    <a:cubicBezTo>
                      <a:pt x="50" y="84"/>
                      <a:pt x="54" y="83"/>
                      <a:pt x="58" y="81"/>
                    </a:cubicBezTo>
                    <a:cubicBezTo>
                      <a:pt x="58" y="81"/>
                      <a:pt x="58" y="81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61" y="79"/>
                      <a:pt x="62" y="77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moveTo>
                      <a:pt x="66" y="74"/>
                    </a:move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moveTo>
                      <a:pt x="66" y="74"/>
                    </a:move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moveTo>
                      <a:pt x="67" y="73"/>
                    </a:moveTo>
                    <a:cubicBezTo>
                      <a:pt x="66" y="73"/>
                      <a:pt x="66" y="73"/>
                      <a:pt x="66" y="74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6" y="73"/>
                      <a:pt x="66" y="73"/>
                      <a:pt x="67" y="73"/>
                    </a:cubicBezTo>
                    <a:moveTo>
                      <a:pt x="67" y="73"/>
                    </a:move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moveTo>
                      <a:pt x="67" y="73"/>
                    </a:move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moveTo>
                      <a:pt x="67" y="72"/>
                    </a:moveTo>
                    <a:cubicBezTo>
                      <a:pt x="67" y="72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moveTo>
                      <a:pt x="6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moveTo>
                      <a:pt x="6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moveTo>
                      <a:pt x="6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moveTo>
                      <a:pt x="68" y="72"/>
                    </a:moveTo>
                    <a:cubicBezTo>
                      <a:pt x="68" y="72"/>
                      <a:pt x="68" y="72"/>
                      <a:pt x="67" y="72"/>
                    </a:cubicBezTo>
                    <a:cubicBezTo>
                      <a:pt x="67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moveTo>
                      <a:pt x="68" y="7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moveTo>
                      <a:pt x="68" y="7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moveTo>
                      <a:pt x="46" y="0"/>
                    </a:moveTo>
                    <a:cubicBezTo>
                      <a:pt x="38" y="1"/>
                      <a:pt x="15" y="4"/>
                      <a:pt x="0" y="14"/>
                    </a:cubicBezTo>
                    <a:cubicBezTo>
                      <a:pt x="0" y="14"/>
                      <a:pt x="24" y="69"/>
                      <a:pt x="10" y="91"/>
                    </a:cubicBezTo>
                    <a:cubicBezTo>
                      <a:pt x="9" y="92"/>
                      <a:pt x="9" y="92"/>
                      <a:pt x="8" y="93"/>
                    </a:cubicBezTo>
                    <a:cubicBezTo>
                      <a:pt x="14" y="93"/>
                      <a:pt x="22" y="92"/>
                      <a:pt x="29" y="90"/>
                    </a:cubicBezTo>
                    <a:cubicBezTo>
                      <a:pt x="39" y="79"/>
                      <a:pt x="44" y="37"/>
                      <a:pt x="46" y="0"/>
                    </a:cubicBezTo>
                  </a:path>
                </a:pathLst>
              </a:custGeom>
              <a:solidFill>
                <a:srgbClr val="F9B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01"/>
              <p:cNvSpPr>
                <a:spLocks noEditPoints="1"/>
              </p:cNvSpPr>
              <p:nvPr/>
            </p:nvSpPr>
            <p:spPr bwMode="auto">
              <a:xfrm>
                <a:off x="5248179" y="3730904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3 h 3"/>
                  <a:gd name="T8" fmla="*/ 0 w 2"/>
                  <a:gd name="T9" fmla="*/ 3 h 3"/>
                  <a:gd name="T10" fmla="*/ 1 w 2"/>
                  <a:gd name="T11" fmla="*/ 2 h 3"/>
                  <a:gd name="T12" fmla="*/ 1 w 2"/>
                  <a:gd name="T13" fmla="*/ 2 h 3"/>
                  <a:gd name="T14" fmla="*/ 1 w 2"/>
                  <a:gd name="T15" fmla="*/ 2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1 h 3"/>
                  <a:gd name="T22" fmla="*/ 1 w 2"/>
                  <a:gd name="T23" fmla="*/ 1 h 3"/>
                  <a:gd name="T24" fmla="*/ 1 w 2"/>
                  <a:gd name="T25" fmla="*/ 1 h 3"/>
                  <a:gd name="T26" fmla="*/ 1 w 2"/>
                  <a:gd name="T27" fmla="*/ 1 h 3"/>
                  <a:gd name="T28" fmla="*/ 1 w 2"/>
                  <a:gd name="T29" fmla="*/ 1 h 3"/>
                  <a:gd name="T30" fmla="*/ 1 w 2"/>
                  <a:gd name="T31" fmla="*/ 1 h 3"/>
                  <a:gd name="T32" fmla="*/ 1 w 2"/>
                  <a:gd name="T33" fmla="*/ 1 h 3"/>
                  <a:gd name="T34" fmla="*/ 1 w 2"/>
                  <a:gd name="T35" fmla="*/ 1 h 3"/>
                  <a:gd name="T36" fmla="*/ 1 w 2"/>
                  <a:gd name="T37" fmla="*/ 1 h 3"/>
                  <a:gd name="T38" fmla="*/ 1 w 2"/>
                  <a:gd name="T39" fmla="*/ 1 h 3"/>
                  <a:gd name="T40" fmla="*/ 1 w 2"/>
                  <a:gd name="T41" fmla="*/ 1 h 3"/>
                  <a:gd name="T42" fmla="*/ 2 w 2"/>
                  <a:gd name="T43" fmla="*/ 0 h 3"/>
                  <a:gd name="T44" fmla="*/ 2 w 2"/>
                  <a:gd name="T45" fmla="*/ 1 h 3"/>
                  <a:gd name="T46" fmla="*/ 2 w 2"/>
                  <a:gd name="T47" fmla="*/ 1 h 3"/>
                  <a:gd name="T48" fmla="*/ 2 w 2"/>
                  <a:gd name="T49" fmla="*/ 0 h 3"/>
                  <a:gd name="T50" fmla="*/ 2 w 2"/>
                  <a:gd name="T51" fmla="*/ 0 h 3"/>
                  <a:gd name="T52" fmla="*/ 2 w 2"/>
                  <a:gd name="T53" fmla="*/ 0 h 3"/>
                  <a:gd name="T54" fmla="*/ 2 w 2"/>
                  <a:gd name="T55" fmla="*/ 0 h 3"/>
                  <a:gd name="T56" fmla="*/ 2 w 2"/>
                  <a:gd name="T5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F9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102"/>
              <p:cNvSpPr>
                <a:spLocks/>
              </p:cNvSpPr>
              <p:nvPr/>
            </p:nvSpPr>
            <p:spPr bwMode="auto">
              <a:xfrm>
                <a:off x="5189442" y="3618192"/>
                <a:ext cx="63500" cy="142875"/>
              </a:xfrm>
              <a:custGeom>
                <a:avLst/>
                <a:gdLst>
                  <a:gd name="T0" fmla="*/ 17 w 40"/>
                  <a:gd name="T1" fmla="*/ 0 h 90"/>
                  <a:gd name="T2" fmla="*/ 16 w 40"/>
                  <a:gd name="T3" fmla="*/ 86 h 90"/>
                  <a:gd name="T4" fmla="*/ 17 w 40"/>
                  <a:gd name="T5" fmla="*/ 86 h 90"/>
                  <a:gd name="T6" fmla="*/ 17 w 40"/>
                  <a:gd name="T7" fmla="*/ 86 h 90"/>
                  <a:gd name="T8" fmla="*/ 37 w 40"/>
                  <a:gd name="T9" fmla="*/ 74 h 90"/>
                  <a:gd name="T10" fmla="*/ 37 w 40"/>
                  <a:gd name="T11" fmla="*/ 74 h 90"/>
                  <a:gd name="T12" fmla="*/ 37 w 40"/>
                  <a:gd name="T13" fmla="*/ 74 h 90"/>
                  <a:gd name="T14" fmla="*/ 38 w 40"/>
                  <a:gd name="T15" fmla="*/ 73 h 90"/>
                  <a:gd name="T16" fmla="*/ 38 w 40"/>
                  <a:gd name="T17" fmla="*/ 73 h 90"/>
                  <a:gd name="T18" fmla="*/ 38 w 40"/>
                  <a:gd name="T19" fmla="*/ 73 h 90"/>
                  <a:gd name="T20" fmla="*/ 38 w 40"/>
                  <a:gd name="T21" fmla="*/ 72 h 90"/>
                  <a:gd name="T22" fmla="*/ 38 w 40"/>
                  <a:gd name="T23" fmla="*/ 72 h 90"/>
                  <a:gd name="T24" fmla="*/ 38 w 40"/>
                  <a:gd name="T25" fmla="*/ 72 h 90"/>
                  <a:gd name="T26" fmla="*/ 38 w 40"/>
                  <a:gd name="T27" fmla="*/ 72 h 90"/>
                  <a:gd name="T28" fmla="*/ 38 w 40"/>
                  <a:gd name="T29" fmla="*/ 72 h 90"/>
                  <a:gd name="T30" fmla="*/ 39 w 40"/>
                  <a:gd name="T31" fmla="*/ 71 h 90"/>
                  <a:gd name="T32" fmla="*/ 39 w 40"/>
                  <a:gd name="T33" fmla="*/ 71 h 90"/>
                  <a:gd name="T34" fmla="*/ 39 w 40"/>
                  <a:gd name="T35" fmla="*/ 71 h 90"/>
                  <a:gd name="T36" fmla="*/ 39 w 40"/>
                  <a:gd name="T37" fmla="*/ 71 h 90"/>
                  <a:gd name="T38" fmla="*/ 39 w 40"/>
                  <a:gd name="T39" fmla="*/ 71 h 90"/>
                  <a:gd name="T40" fmla="*/ 39 w 40"/>
                  <a:gd name="T41" fmla="*/ 71 h 90"/>
                  <a:gd name="T42" fmla="*/ 39 w 40"/>
                  <a:gd name="T43" fmla="*/ 70 h 90"/>
                  <a:gd name="T44" fmla="*/ 39 w 40"/>
                  <a:gd name="T45" fmla="*/ 70 h 90"/>
                  <a:gd name="T46" fmla="*/ 39 w 40"/>
                  <a:gd name="T47" fmla="*/ 70 h 90"/>
                  <a:gd name="T48" fmla="*/ 39 w 40"/>
                  <a:gd name="T49" fmla="*/ 70 h 90"/>
                  <a:gd name="T50" fmla="*/ 39 w 40"/>
                  <a:gd name="T51" fmla="*/ 70 h 90"/>
                  <a:gd name="T52" fmla="*/ 40 w 40"/>
                  <a:gd name="T53" fmla="*/ 69 h 90"/>
                  <a:gd name="T54" fmla="*/ 40 w 40"/>
                  <a:gd name="T55" fmla="*/ 69 h 90"/>
                  <a:gd name="T56" fmla="*/ 40 w 40"/>
                  <a:gd name="T57" fmla="*/ 69 h 90"/>
                  <a:gd name="T58" fmla="*/ 40 w 40"/>
                  <a:gd name="T59" fmla="*/ 69 h 90"/>
                  <a:gd name="T60" fmla="*/ 40 w 40"/>
                  <a:gd name="T61" fmla="*/ 68 h 90"/>
                  <a:gd name="T62" fmla="*/ 40 w 40"/>
                  <a:gd name="T63" fmla="*/ 68 h 90"/>
                  <a:gd name="T64" fmla="*/ 40 w 40"/>
                  <a:gd name="T65" fmla="*/ 68 h 90"/>
                  <a:gd name="T66" fmla="*/ 40 w 40"/>
                  <a:gd name="T67" fmla="*/ 68 h 90"/>
                  <a:gd name="T68" fmla="*/ 40 w 40"/>
                  <a:gd name="T69" fmla="*/ 67 h 90"/>
                  <a:gd name="T70" fmla="*/ 40 w 40"/>
                  <a:gd name="T71" fmla="*/ 67 h 90"/>
                  <a:gd name="T72" fmla="*/ 40 w 40"/>
                  <a:gd name="T73" fmla="*/ 67 h 90"/>
                  <a:gd name="T74" fmla="*/ 40 w 40"/>
                  <a:gd name="T75" fmla="*/ 66 h 90"/>
                  <a:gd name="T76" fmla="*/ 40 w 40"/>
                  <a:gd name="T77" fmla="*/ 66 h 90"/>
                  <a:gd name="T78" fmla="*/ 40 w 40"/>
                  <a:gd name="T79" fmla="*/ 66 h 90"/>
                  <a:gd name="T80" fmla="*/ 40 w 40"/>
                  <a:gd name="T81" fmla="*/ 66 h 90"/>
                  <a:gd name="T82" fmla="*/ 40 w 40"/>
                  <a:gd name="T83" fmla="*/ 65 h 90"/>
                  <a:gd name="T84" fmla="*/ 40 w 40"/>
                  <a:gd name="T85" fmla="*/ 65 h 90"/>
                  <a:gd name="T86" fmla="*/ 40 w 40"/>
                  <a:gd name="T87" fmla="*/ 65 h 90"/>
                  <a:gd name="T88" fmla="*/ 40 w 40"/>
                  <a:gd name="T89" fmla="*/ 64 h 90"/>
                  <a:gd name="T90" fmla="*/ 40 w 40"/>
                  <a:gd name="T91" fmla="*/ 64 h 90"/>
                  <a:gd name="T92" fmla="*/ 40 w 40"/>
                  <a:gd name="T93" fmla="*/ 63 h 90"/>
                  <a:gd name="T94" fmla="*/ 40 w 40"/>
                  <a:gd name="T95" fmla="*/ 63 h 90"/>
                  <a:gd name="T96" fmla="*/ 36 w 40"/>
                  <a:gd name="T97" fmla="*/ 42 h 90"/>
                  <a:gd name="T98" fmla="*/ 21 w 40"/>
                  <a:gd name="T9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90">
                    <a:moveTo>
                      <a:pt x="21" y="0"/>
                    </a:moveTo>
                    <a:cubicBezTo>
                      <a:pt x="21" y="0"/>
                      <a:pt x="19" y="0"/>
                      <a:pt x="17" y="0"/>
                    </a:cubicBezTo>
                    <a:cubicBezTo>
                      <a:pt x="15" y="37"/>
                      <a:pt x="10" y="79"/>
                      <a:pt x="0" y="90"/>
                    </a:cubicBezTo>
                    <a:cubicBezTo>
                      <a:pt x="5" y="89"/>
                      <a:pt x="11" y="88"/>
                      <a:pt x="16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6"/>
                      <a:pt x="17" y="86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25" y="83"/>
                      <a:pt x="33" y="79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3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56"/>
                      <a:pt x="37" y="48"/>
                      <a:pt x="36" y="4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3A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103"/>
              <p:cNvSpPr>
                <a:spLocks/>
              </p:cNvSpPr>
              <p:nvPr/>
            </p:nvSpPr>
            <p:spPr bwMode="auto">
              <a:xfrm>
                <a:off x="5164042" y="3410229"/>
                <a:ext cx="482600" cy="406400"/>
              </a:xfrm>
              <a:custGeom>
                <a:avLst/>
                <a:gdLst>
                  <a:gd name="T0" fmla="*/ 63 w 304"/>
                  <a:gd name="T1" fmla="*/ 256 h 256"/>
                  <a:gd name="T2" fmla="*/ 0 w 304"/>
                  <a:gd name="T3" fmla="*/ 91 h 256"/>
                  <a:gd name="T4" fmla="*/ 241 w 304"/>
                  <a:gd name="T5" fmla="*/ 0 h 256"/>
                  <a:gd name="T6" fmla="*/ 304 w 304"/>
                  <a:gd name="T7" fmla="*/ 165 h 256"/>
                  <a:gd name="T8" fmla="*/ 63 w 30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56">
                    <a:moveTo>
                      <a:pt x="63" y="256"/>
                    </a:moveTo>
                    <a:lnTo>
                      <a:pt x="0" y="91"/>
                    </a:lnTo>
                    <a:lnTo>
                      <a:pt x="241" y="0"/>
                    </a:lnTo>
                    <a:lnTo>
                      <a:pt x="304" y="165"/>
                    </a:lnTo>
                    <a:lnTo>
                      <a:pt x="63" y="256"/>
                    </a:lnTo>
                    <a:close/>
                  </a:path>
                </a:pathLst>
              </a:custGeom>
              <a:solidFill>
                <a:srgbClr val="B449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104"/>
              <p:cNvSpPr>
                <a:spLocks/>
              </p:cNvSpPr>
              <p:nvPr/>
            </p:nvSpPr>
            <p:spPr bwMode="auto">
              <a:xfrm>
                <a:off x="5205317" y="3518179"/>
                <a:ext cx="96838" cy="79375"/>
              </a:xfrm>
              <a:custGeom>
                <a:avLst/>
                <a:gdLst>
                  <a:gd name="T0" fmla="*/ 61 w 61"/>
                  <a:gd name="T1" fmla="*/ 32 h 50"/>
                  <a:gd name="T2" fmla="*/ 49 w 61"/>
                  <a:gd name="T3" fmla="*/ 0 h 50"/>
                  <a:gd name="T4" fmla="*/ 0 w 61"/>
                  <a:gd name="T5" fmla="*/ 19 h 50"/>
                  <a:gd name="T6" fmla="*/ 12 w 61"/>
                  <a:gd name="T7" fmla="*/ 50 h 50"/>
                  <a:gd name="T8" fmla="*/ 61 w 6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61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105"/>
              <p:cNvSpPr>
                <a:spLocks/>
              </p:cNvSpPr>
              <p:nvPr/>
            </p:nvSpPr>
            <p:spPr bwMode="auto">
              <a:xfrm>
                <a:off x="5235479" y="3595967"/>
                <a:ext cx="98425" cy="79375"/>
              </a:xfrm>
              <a:custGeom>
                <a:avLst/>
                <a:gdLst>
                  <a:gd name="T0" fmla="*/ 62 w 62"/>
                  <a:gd name="T1" fmla="*/ 32 h 50"/>
                  <a:gd name="T2" fmla="*/ 50 w 62"/>
                  <a:gd name="T3" fmla="*/ 0 h 50"/>
                  <a:gd name="T4" fmla="*/ 0 w 62"/>
                  <a:gd name="T5" fmla="*/ 19 h 50"/>
                  <a:gd name="T6" fmla="*/ 12 w 62"/>
                  <a:gd name="T7" fmla="*/ 50 h 50"/>
                  <a:gd name="T8" fmla="*/ 62 w 62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0">
                    <a:moveTo>
                      <a:pt x="62" y="32"/>
                    </a:moveTo>
                    <a:lnTo>
                      <a:pt x="50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5264054" y="3673754"/>
                <a:ext cx="98425" cy="79375"/>
              </a:xfrm>
              <a:custGeom>
                <a:avLst/>
                <a:gdLst>
                  <a:gd name="T0" fmla="*/ 62 w 62"/>
                  <a:gd name="T1" fmla="*/ 31 h 50"/>
                  <a:gd name="T2" fmla="*/ 50 w 62"/>
                  <a:gd name="T3" fmla="*/ 0 h 50"/>
                  <a:gd name="T4" fmla="*/ 0 w 62"/>
                  <a:gd name="T5" fmla="*/ 19 h 50"/>
                  <a:gd name="T6" fmla="*/ 12 w 62"/>
                  <a:gd name="T7" fmla="*/ 50 h 50"/>
                  <a:gd name="T8" fmla="*/ 62 w 62"/>
                  <a:gd name="T9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0">
                    <a:moveTo>
                      <a:pt x="62" y="31"/>
                    </a:moveTo>
                    <a:lnTo>
                      <a:pt x="50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107"/>
              <p:cNvSpPr>
                <a:spLocks/>
              </p:cNvSpPr>
              <p:nvPr/>
            </p:nvSpPr>
            <p:spPr bwMode="auto">
              <a:xfrm>
                <a:off x="5321204" y="3475317"/>
                <a:ext cx="95250" cy="79375"/>
              </a:xfrm>
              <a:custGeom>
                <a:avLst/>
                <a:gdLst>
                  <a:gd name="T0" fmla="*/ 60 w 60"/>
                  <a:gd name="T1" fmla="*/ 32 h 50"/>
                  <a:gd name="T2" fmla="*/ 49 w 60"/>
                  <a:gd name="T3" fmla="*/ 0 h 50"/>
                  <a:gd name="T4" fmla="*/ 0 w 60"/>
                  <a:gd name="T5" fmla="*/ 19 h 50"/>
                  <a:gd name="T6" fmla="*/ 11 w 60"/>
                  <a:gd name="T7" fmla="*/ 50 h 50"/>
                  <a:gd name="T8" fmla="*/ 60 w 60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60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1" y="50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108"/>
              <p:cNvSpPr>
                <a:spLocks/>
              </p:cNvSpPr>
              <p:nvPr/>
            </p:nvSpPr>
            <p:spPr bwMode="auto">
              <a:xfrm>
                <a:off x="5349779" y="3553104"/>
                <a:ext cx="96838" cy="79375"/>
              </a:xfrm>
              <a:custGeom>
                <a:avLst/>
                <a:gdLst>
                  <a:gd name="T0" fmla="*/ 61 w 61"/>
                  <a:gd name="T1" fmla="*/ 32 h 50"/>
                  <a:gd name="T2" fmla="*/ 49 w 61"/>
                  <a:gd name="T3" fmla="*/ 0 h 50"/>
                  <a:gd name="T4" fmla="*/ 0 w 61"/>
                  <a:gd name="T5" fmla="*/ 19 h 50"/>
                  <a:gd name="T6" fmla="*/ 12 w 61"/>
                  <a:gd name="T7" fmla="*/ 50 h 50"/>
                  <a:gd name="T8" fmla="*/ 61 w 6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61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109"/>
              <p:cNvSpPr>
                <a:spLocks/>
              </p:cNvSpPr>
              <p:nvPr/>
            </p:nvSpPr>
            <p:spPr bwMode="auto">
              <a:xfrm>
                <a:off x="5379942" y="3630892"/>
                <a:ext cx="95250" cy="79375"/>
              </a:xfrm>
              <a:custGeom>
                <a:avLst/>
                <a:gdLst>
                  <a:gd name="T0" fmla="*/ 60 w 60"/>
                  <a:gd name="T1" fmla="*/ 32 h 50"/>
                  <a:gd name="T2" fmla="*/ 49 w 60"/>
                  <a:gd name="T3" fmla="*/ 0 h 50"/>
                  <a:gd name="T4" fmla="*/ 0 w 60"/>
                  <a:gd name="T5" fmla="*/ 19 h 50"/>
                  <a:gd name="T6" fmla="*/ 11 w 60"/>
                  <a:gd name="T7" fmla="*/ 50 h 50"/>
                  <a:gd name="T8" fmla="*/ 60 w 60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60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1" y="50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110"/>
              <p:cNvSpPr>
                <a:spLocks/>
              </p:cNvSpPr>
              <p:nvPr/>
            </p:nvSpPr>
            <p:spPr bwMode="auto">
              <a:xfrm>
                <a:off x="5433917" y="3432454"/>
                <a:ext cx="95250" cy="79375"/>
              </a:xfrm>
              <a:custGeom>
                <a:avLst/>
                <a:gdLst>
                  <a:gd name="T0" fmla="*/ 60 w 60"/>
                  <a:gd name="T1" fmla="*/ 32 h 50"/>
                  <a:gd name="T2" fmla="*/ 49 w 60"/>
                  <a:gd name="T3" fmla="*/ 0 h 50"/>
                  <a:gd name="T4" fmla="*/ 0 w 60"/>
                  <a:gd name="T5" fmla="*/ 19 h 50"/>
                  <a:gd name="T6" fmla="*/ 12 w 60"/>
                  <a:gd name="T7" fmla="*/ 50 h 50"/>
                  <a:gd name="T8" fmla="*/ 60 w 60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60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111"/>
              <p:cNvSpPr>
                <a:spLocks/>
              </p:cNvSpPr>
              <p:nvPr/>
            </p:nvSpPr>
            <p:spPr bwMode="auto">
              <a:xfrm>
                <a:off x="5462492" y="3510242"/>
                <a:ext cx="96838" cy="79375"/>
              </a:xfrm>
              <a:custGeom>
                <a:avLst/>
                <a:gdLst>
                  <a:gd name="T0" fmla="*/ 61 w 61"/>
                  <a:gd name="T1" fmla="*/ 32 h 50"/>
                  <a:gd name="T2" fmla="*/ 49 w 61"/>
                  <a:gd name="T3" fmla="*/ 0 h 50"/>
                  <a:gd name="T4" fmla="*/ 0 w 61"/>
                  <a:gd name="T5" fmla="*/ 19 h 50"/>
                  <a:gd name="T6" fmla="*/ 12 w 61"/>
                  <a:gd name="T7" fmla="*/ 50 h 50"/>
                  <a:gd name="T8" fmla="*/ 61 w 6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61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112"/>
              <p:cNvSpPr>
                <a:spLocks/>
              </p:cNvSpPr>
              <p:nvPr/>
            </p:nvSpPr>
            <p:spPr bwMode="auto">
              <a:xfrm>
                <a:off x="5492654" y="3588029"/>
                <a:ext cx="96838" cy="79375"/>
              </a:xfrm>
              <a:custGeom>
                <a:avLst/>
                <a:gdLst>
                  <a:gd name="T0" fmla="*/ 61 w 61"/>
                  <a:gd name="T1" fmla="*/ 32 h 50"/>
                  <a:gd name="T2" fmla="*/ 49 w 61"/>
                  <a:gd name="T3" fmla="*/ 0 h 50"/>
                  <a:gd name="T4" fmla="*/ 0 w 61"/>
                  <a:gd name="T5" fmla="*/ 19 h 50"/>
                  <a:gd name="T6" fmla="*/ 12 w 61"/>
                  <a:gd name="T7" fmla="*/ 50 h 50"/>
                  <a:gd name="T8" fmla="*/ 61 w 6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61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113"/>
              <p:cNvSpPr>
                <a:spLocks/>
              </p:cNvSpPr>
              <p:nvPr/>
            </p:nvSpPr>
            <p:spPr bwMode="auto">
              <a:xfrm>
                <a:off x="5197379" y="3483254"/>
                <a:ext cx="382588" cy="160338"/>
              </a:xfrm>
              <a:custGeom>
                <a:avLst/>
                <a:gdLst>
                  <a:gd name="T0" fmla="*/ 0 w 241"/>
                  <a:gd name="T1" fmla="*/ 101 h 101"/>
                  <a:gd name="T2" fmla="*/ 241 w 241"/>
                  <a:gd name="T3" fmla="*/ 8 h 101"/>
                  <a:gd name="T4" fmla="*/ 209 w 241"/>
                  <a:gd name="T5" fmla="*/ 0 h 101"/>
                  <a:gd name="T6" fmla="*/ 161 w 241"/>
                  <a:gd name="T7" fmla="*/ 18 h 101"/>
                  <a:gd name="T8" fmla="*/ 156 w 241"/>
                  <a:gd name="T9" fmla="*/ 41 h 101"/>
                  <a:gd name="T10" fmla="*/ 138 w 241"/>
                  <a:gd name="T11" fmla="*/ 27 h 101"/>
                  <a:gd name="T12" fmla="*/ 89 w 241"/>
                  <a:gd name="T13" fmla="*/ 45 h 101"/>
                  <a:gd name="T14" fmla="*/ 86 w 241"/>
                  <a:gd name="T15" fmla="*/ 67 h 101"/>
                  <a:gd name="T16" fmla="*/ 66 w 241"/>
                  <a:gd name="T17" fmla="*/ 54 h 101"/>
                  <a:gd name="T18" fmla="*/ 17 w 241"/>
                  <a:gd name="T19" fmla="*/ 72 h 101"/>
                  <a:gd name="T20" fmla="*/ 0 w 241"/>
                  <a:gd name="T2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101">
                    <a:moveTo>
                      <a:pt x="0" y="101"/>
                    </a:moveTo>
                    <a:lnTo>
                      <a:pt x="241" y="8"/>
                    </a:lnTo>
                    <a:lnTo>
                      <a:pt x="209" y="0"/>
                    </a:lnTo>
                    <a:lnTo>
                      <a:pt x="161" y="18"/>
                    </a:lnTo>
                    <a:lnTo>
                      <a:pt x="156" y="41"/>
                    </a:lnTo>
                    <a:lnTo>
                      <a:pt x="138" y="27"/>
                    </a:lnTo>
                    <a:lnTo>
                      <a:pt x="89" y="45"/>
                    </a:lnTo>
                    <a:lnTo>
                      <a:pt x="86" y="67"/>
                    </a:lnTo>
                    <a:lnTo>
                      <a:pt x="66" y="54"/>
                    </a:lnTo>
                    <a:lnTo>
                      <a:pt x="17" y="7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23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114"/>
              <p:cNvSpPr>
                <a:spLocks/>
              </p:cNvSpPr>
              <p:nvPr/>
            </p:nvSpPr>
            <p:spPr bwMode="auto">
              <a:xfrm>
                <a:off x="5225954" y="3561042"/>
                <a:ext cx="382588" cy="160338"/>
              </a:xfrm>
              <a:custGeom>
                <a:avLst/>
                <a:gdLst>
                  <a:gd name="T0" fmla="*/ 0 w 241"/>
                  <a:gd name="T1" fmla="*/ 101 h 101"/>
                  <a:gd name="T2" fmla="*/ 241 w 241"/>
                  <a:gd name="T3" fmla="*/ 8 h 101"/>
                  <a:gd name="T4" fmla="*/ 209 w 241"/>
                  <a:gd name="T5" fmla="*/ 0 h 101"/>
                  <a:gd name="T6" fmla="*/ 160 w 241"/>
                  <a:gd name="T7" fmla="*/ 18 h 101"/>
                  <a:gd name="T8" fmla="*/ 156 w 241"/>
                  <a:gd name="T9" fmla="*/ 41 h 101"/>
                  <a:gd name="T10" fmla="*/ 138 w 241"/>
                  <a:gd name="T11" fmla="*/ 27 h 101"/>
                  <a:gd name="T12" fmla="*/ 89 w 241"/>
                  <a:gd name="T13" fmla="*/ 45 h 101"/>
                  <a:gd name="T14" fmla="*/ 85 w 241"/>
                  <a:gd name="T15" fmla="*/ 67 h 101"/>
                  <a:gd name="T16" fmla="*/ 67 w 241"/>
                  <a:gd name="T17" fmla="*/ 54 h 101"/>
                  <a:gd name="T18" fmla="*/ 17 w 241"/>
                  <a:gd name="T19" fmla="*/ 72 h 101"/>
                  <a:gd name="T20" fmla="*/ 0 w 241"/>
                  <a:gd name="T2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101">
                    <a:moveTo>
                      <a:pt x="0" y="101"/>
                    </a:moveTo>
                    <a:lnTo>
                      <a:pt x="241" y="8"/>
                    </a:lnTo>
                    <a:lnTo>
                      <a:pt x="209" y="0"/>
                    </a:lnTo>
                    <a:lnTo>
                      <a:pt x="160" y="18"/>
                    </a:lnTo>
                    <a:lnTo>
                      <a:pt x="156" y="41"/>
                    </a:lnTo>
                    <a:lnTo>
                      <a:pt x="138" y="27"/>
                    </a:lnTo>
                    <a:lnTo>
                      <a:pt x="89" y="45"/>
                    </a:lnTo>
                    <a:lnTo>
                      <a:pt x="85" y="67"/>
                    </a:lnTo>
                    <a:lnTo>
                      <a:pt x="67" y="54"/>
                    </a:lnTo>
                    <a:lnTo>
                      <a:pt x="17" y="7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23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115"/>
              <p:cNvSpPr>
                <a:spLocks/>
              </p:cNvSpPr>
              <p:nvPr/>
            </p:nvSpPr>
            <p:spPr bwMode="auto">
              <a:xfrm>
                <a:off x="5256117" y="3637242"/>
                <a:ext cx="382588" cy="160338"/>
              </a:xfrm>
              <a:custGeom>
                <a:avLst/>
                <a:gdLst>
                  <a:gd name="T0" fmla="*/ 0 w 241"/>
                  <a:gd name="T1" fmla="*/ 101 h 101"/>
                  <a:gd name="T2" fmla="*/ 241 w 241"/>
                  <a:gd name="T3" fmla="*/ 9 h 101"/>
                  <a:gd name="T4" fmla="*/ 210 w 241"/>
                  <a:gd name="T5" fmla="*/ 0 h 101"/>
                  <a:gd name="T6" fmla="*/ 161 w 241"/>
                  <a:gd name="T7" fmla="*/ 19 h 101"/>
                  <a:gd name="T8" fmla="*/ 157 w 241"/>
                  <a:gd name="T9" fmla="*/ 41 h 101"/>
                  <a:gd name="T10" fmla="*/ 139 w 241"/>
                  <a:gd name="T11" fmla="*/ 27 h 101"/>
                  <a:gd name="T12" fmla="*/ 90 w 241"/>
                  <a:gd name="T13" fmla="*/ 46 h 101"/>
                  <a:gd name="T14" fmla="*/ 86 w 241"/>
                  <a:gd name="T15" fmla="*/ 68 h 101"/>
                  <a:gd name="T16" fmla="*/ 68 w 241"/>
                  <a:gd name="T17" fmla="*/ 54 h 101"/>
                  <a:gd name="T18" fmla="*/ 18 w 241"/>
                  <a:gd name="T19" fmla="*/ 73 h 101"/>
                  <a:gd name="T20" fmla="*/ 0 w 241"/>
                  <a:gd name="T2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101">
                    <a:moveTo>
                      <a:pt x="0" y="101"/>
                    </a:moveTo>
                    <a:lnTo>
                      <a:pt x="241" y="9"/>
                    </a:lnTo>
                    <a:lnTo>
                      <a:pt x="210" y="0"/>
                    </a:lnTo>
                    <a:lnTo>
                      <a:pt x="161" y="19"/>
                    </a:lnTo>
                    <a:lnTo>
                      <a:pt x="157" y="41"/>
                    </a:lnTo>
                    <a:lnTo>
                      <a:pt x="139" y="27"/>
                    </a:lnTo>
                    <a:lnTo>
                      <a:pt x="90" y="46"/>
                    </a:lnTo>
                    <a:lnTo>
                      <a:pt x="86" y="68"/>
                    </a:lnTo>
                    <a:lnTo>
                      <a:pt x="68" y="54"/>
                    </a:lnTo>
                    <a:lnTo>
                      <a:pt x="18" y="73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23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116"/>
              <p:cNvSpPr>
                <a:spLocks/>
              </p:cNvSpPr>
              <p:nvPr/>
            </p:nvSpPr>
            <p:spPr bwMode="auto">
              <a:xfrm>
                <a:off x="5256117" y="3651529"/>
                <a:ext cx="390525" cy="165100"/>
              </a:xfrm>
              <a:custGeom>
                <a:avLst/>
                <a:gdLst>
                  <a:gd name="T0" fmla="*/ 5 w 246"/>
                  <a:gd name="T1" fmla="*/ 104 h 104"/>
                  <a:gd name="T2" fmla="*/ 0 w 246"/>
                  <a:gd name="T3" fmla="*/ 92 h 104"/>
                  <a:gd name="T4" fmla="*/ 241 w 246"/>
                  <a:gd name="T5" fmla="*/ 0 h 104"/>
                  <a:gd name="T6" fmla="*/ 246 w 246"/>
                  <a:gd name="T7" fmla="*/ 13 h 104"/>
                  <a:gd name="T8" fmla="*/ 5 w 246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04">
                    <a:moveTo>
                      <a:pt x="5" y="104"/>
                    </a:moveTo>
                    <a:lnTo>
                      <a:pt x="0" y="92"/>
                    </a:lnTo>
                    <a:lnTo>
                      <a:pt x="241" y="0"/>
                    </a:lnTo>
                    <a:lnTo>
                      <a:pt x="246" y="13"/>
                    </a:lnTo>
                    <a:lnTo>
                      <a:pt x="5" y="104"/>
                    </a:lnTo>
                    <a:close/>
                  </a:path>
                </a:pathLst>
              </a:custGeom>
              <a:solidFill>
                <a:srgbClr val="923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117"/>
              <p:cNvSpPr>
                <a:spLocks noEditPoints="1"/>
              </p:cNvSpPr>
              <p:nvPr/>
            </p:nvSpPr>
            <p:spPr bwMode="auto">
              <a:xfrm>
                <a:off x="5337079" y="34594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4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118"/>
              <p:cNvSpPr>
                <a:spLocks/>
              </p:cNvSpPr>
              <p:nvPr/>
            </p:nvSpPr>
            <p:spPr bwMode="auto">
              <a:xfrm>
                <a:off x="5027517" y="3330854"/>
                <a:ext cx="312738" cy="169863"/>
              </a:xfrm>
              <a:custGeom>
                <a:avLst/>
                <a:gdLst>
                  <a:gd name="T0" fmla="*/ 129 w 196"/>
                  <a:gd name="T1" fmla="*/ 0 h 106"/>
                  <a:gd name="T2" fmla="*/ 164 w 196"/>
                  <a:gd name="T3" fmla="*/ 70 h 106"/>
                  <a:gd name="T4" fmla="*/ 80 w 196"/>
                  <a:gd name="T5" fmla="*/ 99 h 106"/>
                  <a:gd name="T6" fmla="*/ 0 w 196"/>
                  <a:gd name="T7" fmla="*/ 80 h 106"/>
                  <a:gd name="T8" fmla="*/ 93 w 196"/>
                  <a:gd name="T9" fmla="*/ 106 h 106"/>
                  <a:gd name="T10" fmla="*/ 194 w 196"/>
                  <a:gd name="T11" fmla="*/ 80 h 106"/>
                  <a:gd name="T12" fmla="*/ 194 w 196"/>
                  <a:gd name="T13" fmla="*/ 80 h 106"/>
                  <a:gd name="T14" fmla="*/ 194 w 196"/>
                  <a:gd name="T15" fmla="*/ 80 h 106"/>
                  <a:gd name="T16" fmla="*/ 194 w 196"/>
                  <a:gd name="T17" fmla="*/ 80 h 106"/>
                  <a:gd name="T18" fmla="*/ 194 w 196"/>
                  <a:gd name="T19" fmla="*/ 80 h 106"/>
                  <a:gd name="T20" fmla="*/ 194 w 196"/>
                  <a:gd name="T21" fmla="*/ 80 h 106"/>
                  <a:gd name="T22" fmla="*/ 194 w 196"/>
                  <a:gd name="T23" fmla="*/ 80 h 106"/>
                  <a:gd name="T24" fmla="*/ 194 w 196"/>
                  <a:gd name="T25" fmla="*/ 80 h 106"/>
                  <a:gd name="T26" fmla="*/ 194 w 196"/>
                  <a:gd name="T27" fmla="*/ 80 h 106"/>
                  <a:gd name="T28" fmla="*/ 129 w 196"/>
                  <a:gd name="T2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106">
                    <a:moveTo>
                      <a:pt x="129" y="0"/>
                    </a:moveTo>
                    <a:cubicBezTo>
                      <a:pt x="164" y="15"/>
                      <a:pt x="179" y="58"/>
                      <a:pt x="164" y="70"/>
                    </a:cubicBezTo>
                    <a:cubicBezTo>
                      <a:pt x="135" y="92"/>
                      <a:pt x="106" y="99"/>
                      <a:pt x="80" y="99"/>
                    </a:cubicBezTo>
                    <a:cubicBezTo>
                      <a:pt x="42" y="99"/>
                      <a:pt x="11" y="84"/>
                      <a:pt x="0" y="80"/>
                    </a:cubicBezTo>
                    <a:cubicBezTo>
                      <a:pt x="0" y="80"/>
                      <a:pt x="35" y="106"/>
                      <a:pt x="93" y="106"/>
                    </a:cubicBezTo>
                    <a:cubicBezTo>
                      <a:pt x="163" y="106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77"/>
                      <a:pt x="196" y="15"/>
                      <a:pt x="129" y="0"/>
                    </a:cubicBezTo>
                  </a:path>
                </a:pathLst>
              </a:custGeom>
              <a:solidFill>
                <a:srgbClr val="E47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Oval 488"/>
              <p:cNvSpPr>
                <a:spLocks noChangeArrowheads="1"/>
              </p:cNvSpPr>
              <p:nvPr/>
            </p:nvSpPr>
            <p:spPr bwMode="auto">
              <a:xfrm>
                <a:off x="4886229" y="3668991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489"/>
              <p:cNvSpPr>
                <a:spLocks noEditPoints="1"/>
              </p:cNvSpPr>
              <p:nvPr/>
            </p:nvSpPr>
            <p:spPr bwMode="auto">
              <a:xfrm>
                <a:off x="4873529" y="3654704"/>
                <a:ext cx="439738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528"/>
              <p:cNvSpPr>
                <a:spLocks/>
              </p:cNvSpPr>
              <p:nvPr/>
            </p:nvSpPr>
            <p:spPr bwMode="auto">
              <a:xfrm>
                <a:off x="5027517" y="3783291"/>
                <a:ext cx="133350" cy="176213"/>
              </a:xfrm>
              <a:custGeom>
                <a:avLst/>
                <a:gdLst>
                  <a:gd name="T0" fmla="*/ 59 w 84"/>
                  <a:gd name="T1" fmla="*/ 75 h 110"/>
                  <a:gd name="T2" fmla="*/ 59 w 84"/>
                  <a:gd name="T3" fmla="*/ 64 h 110"/>
                  <a:gd name="T4" fmla="*/ 51 w 84"/>
                  <a:gd name="T5" fmla="*/ 64 h 110"/>
                  <a:gd name="T6" fmla="*/ 33 w 84"/>
                  <a:gd name="T7" fmla="*/ 64 h 110"/>
                  <a:gd name="T8" fmla="*/ 25 w 84"/>
                  <a:gd name="T9" fmla="*/ 64 h 110"/>
                  <a:gd name="T10" fmla="*/ 25 w 84"/>
                  <a:gd name="T11" fmla="*/ 75 h 110"/>
                  <a:gd name="T12" fmla="*/ 25 w 84"/>
                  <a:gd name="T13" fmla="*/ 109 h 110"/>
                  <a:gd name="T14" fmla="*/ 13 w 84"/>
                  <a:gd name="T15" fmla="*/ 110 h 110"/>
                  <a:gd name="T16" fmla="*/ 0 w 84"/>
                  <a:gd name="T17" fmla="*/ 109 h 110"/>
                  <a:gd name="T18" fmla="*/ 0 w 84"/>
                  <a:gd name="T19" fmla="*/ 1 h 110"/>
                  <a:gd name="T20" fmla="*/ 13 w 84"/>
                  <a:gd name="T21" fmla="*/ 0 h 110"/>
                  <a:gd name="T22" fmla="*/ 25 w 84"/>
                  <a:gd name="T23" fmla="*/ 1 h 110"/>
                  <a:gd name="T24" fmla="*/ 25 w 84"/>
                  <a:gd name="T25" fmla="*/ 31 h 110"/>
                  <a:gd name="T26" fmla="*/ 25 w 84"/>
                  <a:gd name="T27" fmla="*/ 43 h 110"/>
                  <a:gd name="T28" fmla="*/ 33 w 84"/>
                  <a:gd name="T29" fmla="*/ 42 h 110"/>
                  <a:gd name="T30" fmla="*/ 51 w 84"/>
                  <a:gd name="T31" fmla="*/ 42 h 110"/>
                  <a:gd name="T32" fmla="*/ 59 w 84"/>
                  <a:gd name="T33" fmla="*/ 43 h 110"/>
                  <a:gd name="T34" fmla="*/ 59 w 84"/>
                  <a:gd name="T35" fmla="*/ 31 h 110"/>
                  <a:gd name="T36" fmla="*/ 59 w 84"/>
                  <a:gd name="T37" fmla="*/ 1 h 110"/>
                  <a:gd name="T38" fmla="*/ 72 w 84"/>
                  <a:gd name="T39" fmla="*/ 0 h 110"/>
                  <a:gd name="T40" fmla="*/ 84 w 84"/>
                  <a:gd name="T41" fmla="*/ 1 h 110"/>
                  <a:gd name="T42" fmla="*/ 84 w 84"/>
                  <a:gd name="T43" fmla="*/ 109 h 110"/>
                  <a:gd name="T44" fmla="*/ 72 w 84"/>
                  <a:gd name="T45" fmla="*/ 110 h 110"/>
                  <a:gd name="T46" fmla="*/ 59 w 84"/>
                  <a:gd name="T47" fmla="*/ 109 h 110"/>
                  <a:gd name="T48" fmla="*/ 59 w 84"/>
                  <a:gd name="T49" fmla="*/ 7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110">
                    <a:moveTo>
                      <a:pt x="59" y="75"/>
                    </a:moveTo>
                    <a:cubicBezTo>
                      <a:pt x="59" y="71"/>
                      <a:pt x="59" y="68"/>
                      <a:pt x="59" y="64"/>
                    </a:cubicBezTo>
                    <a:cubicBezTo>
                      <a:pt x="57" y="64"/>
                      <a:pt x="53" y="64"/>
                      <a:pt x="51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1" y="64"/>
                      <a:pt x="27" y="64"/>
                      <a:pt x="25" y="64"/>
                    </a:cubicBezTo>
                    <a:cubicBezTo>
                      <a:pt x="25" y="68"/>
                      <a:pt x="25" y="71"/>
                      <a:pt x="25" y="75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1" y="109"/>
                      <a:pt x="16" y="110"/>
                      <a:pt x="13" y="110"/>
                    </a:cubicBezTo>
                    <a:cubicBezTo>
                      <a:pt x="10" y="110"/>
                      <a:pt x="4" y="109"/>
                      <a:pt x="0" y="10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10" y="0"/>
                      <a:pt x="13" y="0"/>
                    </a:cubicBezTo>
                    <a:cubicBezTo>
                      <a:pt x="16" y="0"/>
                      <a:pt x="21" y="0"/>
                      <a:pt x="25" y="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5"/>
                      <a:pt x="25" y="38"/>
                      <a:pt x="25" y="43"/>
                    </a:cubicBezTo>
                    <a:cubicBezTo>
                      <a:pt x="27" y="43"/>
                      <a:pt x="31" y="42"/>
                      <a:pt x="33" y="4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3" y="42"/>
                      <a:pt x="57" y="43"/>
                      <a:pt x="59" y="43"/>
                    </a:cubicBezTo>
                    <a:cubicBezTo>
                      <a:pt x="59" y="38"/>
                      <a:pt x="59" y="35"/>
                      <a:pt x="59" y="3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3" y="0"/>
                      <a:pt x="68" y="0"/>
                      <a:pt x="72" y="0"/>
                    </a:cubicBezTo>
                    <a:cubicBezTo>
                      <a:pt x="75" y="0"/>
                      <a:pt x="80" y="0"/>
                      <a:pt x="84" y="1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0" y="109"/>
                      <a:pt x="75" y="110"/>
                      <a:pt x="72" y="110"/>
                    </a:cubicBezTo>
                    <a:cubicBezTo>
                      <a:pt x="68" y="110"/>
                      <a:pt x="63" y="109"/>
                      <a:pt x="59" y="109"/>
                    </a:cubicBez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4666233" y="860690"/>
            <a:ext cx="1769374" cy="3835787"/>
            <a:chOff x="2059909" y="1008332"/>
            <a:chExt cx="1835118" cy="3978311"/>
          </a:xfrm>
        </p:grpSpPr>
        <p:grpSp>
          <p:nvGrpSpPr>
            <p:cNvPr id="313" name="Grupo 312"/>
            <p:cNvGrpSpPr/>
            <p:nvPr/>
          </p:nvGrpSpPr>
          <p:grpSpPr>
            <a:xfrm>
              <a:off x="2510979" y="1234989"/>
              <a:ext cx="494087" cy="507198"/>
              <a:chOff x="3544792" y="484466"/>
              <a:chExt cx="957263" cy="982663"/>
            </a:xfrm>
          </p:grpSpPr>
          <p:sp>
            <p:nvSpPr>
              <p:cNvPr id="314" name="Freeform 307"/>
              <p:cNvSpPr>
                <a:spLocks/>
              </p:cNvSpPr>
              <p:nvPr/>
            </p:nvSpPr>
            <p:spPr bwMode="auto">
              <a:xfrm>
                <a:off x="3789267" y="506691"/>
                <a:ext cx="527050" cy="520700"/>
              </a:xfrm>
              <a:custGeom>
                <a:avLst/>
                <a:gdLst>
                  <a:gd name="T0" fmla="*/ 38 w 331"/>
                  <a:gd name="T1" fmla="*/ 274 h 327"/>
                  <a:gd name="T2" fmla="*/ 55 w 331"/>
                  <a:gd name="T3" fmla="*/ 193 h 327"/>
                  <a:gd name="T4" fmla="*/ 85 w 331"/>
                  <a:gd name="T5" fmla="*/ 52 h 327"/>
                  <a:gd name="T6" fmla="*/ 140 w 331"/>
                  <a:gd name="T7" fmla="*/ 36 h 327"/>
                  <a:gd name="T8" fmla="*/ 101 w 331"/>
                  <a:gd name="T9" fmla="*/ 63 h 327"/>
                  <a:gd name="T10" fmla="*/ 75 w 331"/>
                  <a:gd name="T11" fmla="*/ 216 h 327"/>
                  <a:gd name="T12" fmla="*/ 129 w 331"/>
                  <a:gd name="T13" fmla="*/ 322 h 327"/>
                  <a:gd name="T14" fmla="*/ 208 w 331"/>
                  <a:gd name="T15" fmla="*/ 255 h 327"/>
                  <a:gd name="T16" fmla="*/ 253 w 331"/>
                  <a:gd name="T17" fmla="*/ 108 h 327"/>
                  <a:gd name="T18" fmla="*/ 219 w 331"/>
                  <a:gd name="T19" fmla="*/ 45 h 327"/>
                  <a:gd name="T20" fmla="*/ 272 w 331"/>
                  <a:gd name="T21" fmla="*/ 105 h 327"/>
                  <a:gd name="T22" fmla="*/ 228 w 331"/>
                  <a:gd name="T23" fmla="*/ 280 h 327"/>
                  <a:gd name="T24" fmla="*/ 222 w 331"/>
                  <a:gd name="T25" fmla="*/ 318 h 327"/>
                  <a:gd name="T26" fmla="*/ 240 w 331"/>
                  <a:gd name="T27" fmla="*/ 324 h 327"/>
                  <a:gd name="T28" fmla="*/ 288 w 331"/>
                  <a:gd name="T29" fmla="*/ 264 h 327"/>
                  <a:gd name="T30" fmla="*/ 299 w 331"/>
                  <a:gd name="T31" fmla="*/ 62 h 327"/>
                  <a:gd name="T32" fmla="*/ 192 w 331"/>
                  <a:gd name="T33" fmla="*/ 29 h 327"/>
                  <a:gd name="T34" fmla="*/ 77 w 331"/>
                  <a:gd name="T35" fmla="*/ 9 h 327"/>
                  <a:gd name="T36" fmla="*/ 6 w 331"/>
                  <a:gd name="T37" fmla="*/ 231 h 327"/>
                  <a:gd name="T38" fmla="*/ 15 w 331"/>
                  <a:gd name="T39" fmla="*/ 262 h 327"/>
                  <a:gd name="T40" fmla="*/ 38 w 331"/>
                  <a:gd name="T41" fmla="*/ 27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1" h="327">
                    <a:moveTo>
                      <a:pt x="38" y="274"/>
                    </a:moveTo>
                    <a:cubicBezTo>
                      <a:pt x="57" y="266"/>
                      <a:pt x="52" y="213"/>
                      <a:pt x="55" y="193"/>
                    </a:cubicBezTo>
                    <a:cubicBezTo>
                      <a:pt x="60" y="150"/>
                      <a:pt x="61" y="78"/>
                      <a:pt x="85" y="52"/>
                    </a:cubicBezTo>
                    <a:cubicBezTo>
                      <a:pt x="95" y="41"/>
                      <a:pt x="126" y="36"/>
                      <a:pt x="140" y="36"/>
                    </a:cubicBezTo>
                    <a:cubicBezTo>
                      <a:pt x="147" y="36"/>
                      <a:pt x="107" y="53"/>
                      <a:pt x="101" y="63"/>
                    </a:cubicBezTo>
                    <a:cubicBezTo>
                      <a:pt x="80" y="96"/>
                      <a:pt x="69" y="177"/>
                      <a:pt x="75" y="216"/>
                    </a:cubicBezTo>
                    <a:cubicBezTo>
                      <a:pt x="79" y="245"/>
                      <a:pt x="100" y="316"/>
                      <a:pt x="129" y="322"/>
                    </a:cubicBezTo>
                    <a:cubicBezTo>
                      <a:pt x="154" y="327"/>
                      <a:pt x="194" y="276"/>
                      <a:pt x="208" y="255"/>
                    </a:cubicBezTo>
                    <a:cubicBezTo>
                      <a:pt x="229" y="223"/>
                      <a:pt x="255" y="146"/>
                      <a:pt x="253" y="108"/>
                    </a:cubicBezTo>
                    <a:cubicBezTo>
                      <a:pt x="252" y="93"/>
                      <a:pt x="223" y="56"/>
                      <a:pt x="219" y="45"/>
                    </a:cubicBezTo>
                    <a:cubicBezTo>
                      <a:pt x="214" y="30"/>
                      <a:pt x="268" y="89"/>
                      <a:pt x="272" y="105"/>
                    </a:cubicBezTo>
                    <a:cubicBezTo>
                      <a:pt x="282" y="149"/>
                      <a:pt x="237" y="236"/>
                      <a:pt x="228" y="280"/>
                    </a:cubicBezTo>
                    <a:cubicBezTo>
                      <a:pt x="226" y="289"/>
                      <a:pt x="216" y="310"/>
                      <a:pt x="222" y="318"/>
                    </a:cubicBezTo>
                    <a:cubicBezTo>
                      <a:pt x="224" y="320"/>
                      <a:pt x="231" y="322"/>
                      <a:pt x="240" y="324"/>
                    </a:cubicBezTo>
                    <a:cubicBezTo>
                      <a:pt x="260" y="306"/>
                      <a:pt x="280" y="281"/>
                      <a:pt x="288" y="264"/>
                    </a:cubicBezTo>
                    <a:cubicBezTo>
                      <a:pt x="310" y="218"/>
                      <a:pt x="331" y="102"/>
                      <a:pt x="299" y="62"/>
                    </a:cubicBezTo>
                    <a:cubicBezTo>
                      <a:pt x="279" y="36"/>
                      <a:pt x="224" y="38"/>
                      <a:pt x="192" y="29"/>
                    </a:cubicBezTo>
                    <a:cubicBezTo>
                      <a:pt x="167" y="22"/>
                      <a:pt x="101" y="0"/>
                      <a:pt x="77" y="9"/>
                    </a:cubicBezTo>
                    <a:cubicBezTo>
                      <a:pt x="21" y="30"/>
                      <a:pt x="0" y="172"/>
                      <a:pt x="6" y="231"/>
                    </a:cubicBezTo>
                    <a:cubicBezTo>
                      <a:pt x="6" y="240"/>
                      <a:pt x="10" y="251"/>
                      <a:pt x="15" y="262"/>
                    </a:cubicBezTo>
                    <a:cubicBezTo>
                      <a:pt x="23" y="270"/>
                      <a:pt x="32" y="277"/>
                      <a:pt x="38" y="274"/>
                    </a:cubicBezTo>
                    <a:close/>
                  </a:path>
                </a:pathLst>
              </a:custGeom>
              <a:solidFill>
                <a:srgbClr val="FC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308"/>
              <p:cNvSpPr>
                <a:spLocks/>
              </p:cNvSpPr>
              <p:nvPr/>
            </p:nvSpPr>
            <p:spPr bwMode="auto">
              <a:xfrm>
                <a:off x="3813080" y="554316"/>
                <a:ext cx="425450" cy="514350"/>
              </a:xfrm>
              <a:custGeom>
                <a:avLst/>
                <a:gdLst>
                  <a:gd name="T0" fmla="*/ 32 w 267"/>
                  <a:gd name="T1" fmla="*/ 279 h 323"/>
                  <a:gd name="T2" fmla="*/ 65 w 267"/>
                  <a:gd name="T3" fmla="*/ 279 h 323"/>
                  <a:gd name="T4" fmla="*/ 102 w 267"/>
                  <a:gd name="T5" fmla="*/ 320 h 323"/>
                  <a:gd name="T6" fmla="*/ 158 w 267"/>
                  <a:gd name="T7" fmla="*/ 303 h 323"/>
                  <a:gd name="T8" fmla="*/ 194 w 267"/>
                  <a:gd name="T9" fmla="*/ 313 h 323"/>
                  <a:gd name="T10" fmla="*/ 225 w 267"/>
                  <a:gd name="T11" fmla="*/ 294 h 323"/>
                  <a:gd name="T12" fmla="*/ 207 w 267"/>
                  <a:gd name="T13" fmla="*/ 288 h 323"/>
                  <a:gd name="T14" fmla="*/ 213 w 267"/>
                  <a:gd name="T15" fmla="*/ 250 h 323"/>
                  <a:gd name="T16" fmla="*/ 257 w 267"/>
                  <a:gd name="T17" fmla="*/ 75 h 323"/>
                  <a:gd name="T18" fmla="*/ 204 w 267"/>
                  <a:gd name="T19" fmla="*/ 15 h 323"/>
                  <a:gd name="T20" fmla="*/ 238 w 267"/>
                  <a:gd name="T21" fmla="*/ 78 h 323"/>
                  <a:gd name="T22" fmla="*/ 193 w 267"/>
                  <a:gd name="T23" fmla="*/ 225 h 323"/>
                  <a:gd name="T24" fmla="*/ 114 w 267"/>
                  <a:gd name="T25" fmla="*/ 292 h 323"/>
                  <a:gd name="T26" fmla="*/ 60 w 267"/>
                  <a:gd name="T27" fmla="*/ 186 h 323"/>
                  <a:gd name="T28" fmla="*/ 86 w 267"/>
                  <a:gd name="T29" fmla="*/ 33 h 323"/>
                  <a:gd name="T30" fmla="*/ 125 w 267"/>
                  <a:gd name="T31" fmla="*/ 6 h 323"/>
                  <a:gd name="T32" fmla="*/ 70 w 267"/>
                  <a:gd name="T33" fmla="*/ 22 h 323"/>
                  <a:gd name="T34" fmla="*/ 40 w 267"/>
                  <a:gd name="T35" fmla="*/ 163 h 323"/>
                  <a:gd name="T36" fmla="*/ 23 w 267"/>
                  <a:gd name="T37" fmla="*/ 244 h 323"/>
                  <a:gd name="T38" fmla="*/ 0 w 267"/>
                  <a:gd name="T39" fmla="*/ 232 h 323"/>
                  <a:gd name="T40" fmla="*/ 32 w 267"/>
                  <a:gd name="T41" fmla="*/ 279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7" h="323">
                    <a:moveTo>
                      <a:pt x="32" y="279"/>
                    </a:moveTo>
                    <a:cubicBezTo>
                      <a:pt x="39" y="283"/>
                      <a:pt x="57" y="275"/>
                      <a:pt x="65" y="279"/>
                    </a:cubicBezTo>
                    <a:cubicBezTo>
                      <a:pt x="79" y="285"/>
                      <a:pt x="87" y="316"/>
                      <a:pt x="102" y="320"/>
                    </a:cubicBezTo>
                    <a:cubicBezTo>
                      <a:pt x="116" y="323"/>
                      <a:pt x="144" y="304"/>
                      <a:pt x="158" y="303"/>
                    </a:cubicBezTo>
                    <a:cubicBezTo>
                      <a:pt x="167" y="302"/>
                      <a:pt x="185" y="315"/>
                      <a:pt x="194" y="313"/>
                    </a:cubicBezTo>
                    <a:cubicBezTo>
                      <a:pt x="203" y="310"/>
                      <a:pt x="214" y="303"/>
                      <a:pt x="225" y="294"/>
                    </a:cubicBezTo>
                    <a:cubicBezTo>
                      <a:pt x="216" y="292"/>
                      <a:pt x="209" y="290"/>
                      <a:pt x="207" y="288"/>
                    </a:cubicBezTo>
                    <a:cubicBezTo>
                      <a:pt x="201" y="280"/>
                      <a:pt x="211" y="259"/>
                      <a:pt x="213" y="250"/>
                    </a:cubicBezTo>
                    <a:cubicBezTo>
                      <a:pt x="222" y="206"/>
                      <a:pt x="267" y="119"/>
                      <a:pt x="257" y="75"/>
                    </a:cubicBezTo>
                    <a:cubicBezTo>
                      <a:pt x="253" y="59"/>
                      <a:pt x="199" y="0"/>
                      <a:pt x="204" y="15"/>
                    </a:cubicBezTo>
                    <a:cubicBezTo>
                      <a:pt x="208" y="26"/>
                      <a:pt x="237" y="63"/>
                      <a:pt x="238" y="78"/>
                    </a:cubicBezTo>
                    <a:cubicBezTo>
                      <a:pt x="240" y="116"/>
                      <a:pt x="214" y="193"/>
                      <a:pt x="193" y="225"/>
                    </a:cubicBezTo>
                    <a:cubicBezTo>
                      <a:pt x="179" y="246"/>
                      <a:pt x="139" y="297"/>
                      <a:pt x="114" y="292"/>
                    </a:cubicBezTo>
                    <a:cubicBezTo>
                      <a:pt x="85" y="286"/>
                      <a:pt x="64" y="215"/>
                      <a:pt x="60" y="186"/>
                    </a:cubicBezTo>
                    <a:cubicBezTo>
                      <a:pt x="54" y="147"/>
                      <a:pt x="65" y="66"/>
                      <a:pt x="86" y="33"/>
                    </a:cubicBezTo>
                    <a:cubicBezTo>
                      <a:pt x="92" y="23"/>
                      <a:pt x="132" y="6"/>
                      <a:pt x="125" y="6"/>
                    </a:cubicBezTo>
                    <a:cubicBezTo>
                      <a:pt x="111" y="6"/>
                      <a:pt x="80" y="11"/>
                      <a:pt x="70" y="22"/>
                    </a:cubicBezTo>
                    <a:cubicBezTo>
                      <a:pt x="46" y="48"/>
                      <a:pt x="45" y="120"/>
                      <a:pt x="40" y="163"/>
                    </a:cubicBezTo>
                    <a:cubicBezTo>
                      <a:pt x="37" y="183"/>
                      <a:pt x="42" y="236"/>
                      <a:pt x="23" y="244"/>
                    </a:cubicBezTo>
                    <a:cubicBezTo>
                      <a:pt x="17" y="247"/>
                      <a:pt x="8" y="240"/>
                      <a:pt x="0" y="232"/>
                    </a:cubicBezTo>
                    <a:cubicBezTo>
                      <a:pt x="8" y="252"/>
                      <a:pt x="20" y="272"/>
                      <a:pt x="32" y="279"/>
                    </a:cubicBezTo>
                    <a:close/>
                  </a:path>
                </a:pathLst>
              </a:custGeom>
              <a:solidFill>
                <a:srgbClr val="FC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309"/>
              <p:cNvSpPr>
                <a:spLocks/>
              </p:cNvSpPr>
              <p:nvPr/>
            </p:nvSpPr>
            <p:spPr bwMode="auto">
              <a:xfrm>
                <a:off x="3962305" y="484466"/>
                <a:ext cx="231775" cy="165100"/>
              </a:xfrm>
              <a:custGeom>
                <a:avLst/>
                <a:gdLst>
                  <a:gd name="T0" fmla="*/ 63 w 145"/>
                  <a:gd name="T1" fmla="*/ 0 h 104"/>
                  <a:gd name="T2" fmla="*/ 58 w 145"/>
                  <a:gd name="T3" fmla="*/ 27 h 104"/>
                  <a:gd name="T4" fmla="*/ 1 w 145"/>
                  <a:gd name="T5" fmla="*/ 30 h 104"/>
                  <a:gd name="T6" fmla="*/ 22 w 145"/>
                  <a:gd name="T7" fmla="*/ 47 h 104"/>
                  <a:gd name="T8" fmla="*/ 9 w 145"/>
                  <a:gd name="T9" fmla="*/ 67 h 104"/>
                  <a:gd name="T10" fmla="*/ 51 w 145"/>
                  <a:gd name="T11" fmla="*/ 60 h 104"/>
                  <a:gd name="T12" fmla="*/ 63 w 145"/>
                  <a:gd name="T13" fmla="*/ 100 h 104"/>
                  <a:gd name="T14" fmla="*/ 87 w 145"/>
                  <a:gd name="T15" fmla="*/ 72 h 104"/>
                  <a:gd name="T16" fmla="*/ 125 w 145"/>
                  <a:gd name="T17" fmla="*/ 97 h 104"/>
                  <a:gd name="T18" fmla="*/ 121 w 145"/>
                  <a:gd name="T19" fmla="*/ 63 h 104"/>
                  <a:gd name="T20" fmla="*/ 144 w 145"/>
                  <a:gd name="T21" fmla="*/ 54 h 104"/>
                  <a:gd name="T22" fmla="*/ 101 w 145"/>
                  <a:gd name="T23" fmla="*/ 33 h 104"/>
                  <a:gd name="T24" fmla="*/ 102 w 145"/>
                  <a:gd name="T25" fmla="*/ 4 h 104"/>
                  <a:gd name="T26" fmla="*/ 63 w 145"/>
                  <a:gd name="T2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" h="104">
                    <a:moveTo>
                      <a:pt x="63" y="0"/>
                    </a:moveTo>
                    <a:cubicBezTo>
                      <a:pt x="63" y="0"/>
                      <a:pt x="65" y="27"/>
                      <a:pt x="58" y="27"/>
                    </a:cubicBezTo>
                    <a:cubicBezTo>
                      <a:pt x="49" y="26"/>
                      <a:pt x="4" y="24"/>
                      <a:pt x="1" y="30"/>
                    </a:cubicBezTo>
                    <a:cubicBezTo>
                      <a:pt x="0" y="33"/>
                      <a:pt x="12" y="43"/>
                      <a:pt x="22" y="47"/>
                    </a:cubicBezTo>
                    <a:cubicBezTo>
                      <a:pt x="28" y="49"/>
                      <a:pt x="7" y="66"/>
                      <a:pt x="9" y="67"/>
                    </a:cubicBezTo>
                    <a:cubicBezTo>
                      <a:pt x="15" y="69"/>
                      <a:pt x="38" y="67"/>
                      <a:pt x="51" y="60"/>
                    </a:cubicBezTo>
                    <a:cubicBezTo>
                      <a:pt x="60" y="55"/>
                      <a:pt x="53" y="99"/>
                      <a:pt x="63" y="100"/>
                    </a:cubicBezTo>
                    <a:cubicBezTo>
                      <a:pt x="72" y="100"/>
                      <a:pt x="86" y="75"/>
                      <a:pt x="87" y="72"/>
                    </a:cubicBezTo>
                    <a:cubicBezTo>
                      <a:pt x="90" y="65"/>
                      <a:pt x="115" y="104"/>
                      <a:pt x="125" y="97"/>
                    </a:cubicBezTo>
                    <a:cubicBezTo>
                      <a:pt x="132" y="92"/>
                      <a:pt x="112" y="62"/>
                      <a:pt x="121" y="63"/>
                    </a:cubicBezTo>
                    <a:cubicBezTo>
                      <a:pt x="129" y="65"/>
                      <a:pt x="145" y="61"/>
                      <a:pt x="144" y="54"/>
                    </a:cubicBezTo>
                    <a:cubicBezTo>
                      <a:pt x="143" y="49"/>
                      <a:pt x="102" y="34"/>
                      <a:pt x="101" y="33"/>
                    </a:cubicBezTo>
                    <a:cubicBezTo>
                      <a:pt x="97" y="27"/>
                      <a:pt x="102" y="4"/>
                      <a:pt x="102" y="4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66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310"/>
              <p:cNvSpPr>
                <a:spLocks/>
              </p:cNvSpPr>
              <p:nvPr/>
            </p:nvSpPr>
            <p:spPr bwMode="auto">
              <a:xfrm>
                <a:off x="3944842" y="620991"/>
                <a:ext cx="80963" cy="149225"/>
              </a:xfrm>
              <a:custGeom>
                <a:avLst/>
                <a:gdLst>
                  <a:gd name="T0" fmla="*/ 42 w 51"/>
                  <a:gd name="T1" fmla="*/ 10 h 94"/>
                  <a:gd name="T2" fmla="*/ 6 w 51"/>
                  <a:gd name="T3" fmla="*/ 42 h 94"/>
                  <a:gd name="T4" fmla="*/ 17 w 51"/>
                  <a:gd name="T5" fmla="*/ 89 h 94"/>
                  <a:gd name="T6" fmla="*/ 25 w 51"/>
                  <a:gd name="T7" fmla="*/ 58 h 94"/>
                  <a:gd name="T8" fmla="*/ 42 w 51"/>
                  <a:gd name="T9" fmla="*/ 1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4">
                    <a:moveTo>
                      <a:pt x="42" y="10"/>
                    </a:moveTo>
                    <a:cubicBezTo>
                      <a:pt x="36" y="0"/>
                      <a:pt x="12" y="19"/>
                      <a:pt x="6" y="42"/>
                    </a:cubicBezTo>
                    <a:cubicBezTo>
                      <a:pt x="0" y="65"/>
                      <a:pt x="2" y="94"/>
                      <a:pt x="17" y="89"/>
                    </a:cubicBezTo>
                    <a:cubicBezTo>
                      <a:pt x="27" y="86"/>
                      <a:pt x="23" y="66"/>
                      <a:pt x="25" y="58"/>
                    </a:cubicBezTo>
                    <a:cubicBezTo>
                      <a:pt x="28" y="35"/>
                      <a:pt x="51" y="24"/>
                      <a:pt x="4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311"/>
              <p:cNvSpPr>
                <a:spLocks/>
              </p:cNvSpPr>
              <p:nvPr/>
            </p:nvSpPr>
            <p:spPr bwMode="auto">
              <a:xfrm>
                <a:off x="3552730" y="838479"/>
                <a:ext cx="366713" cy="301625"/>
              </a:xfrm>
              <a:custGeom>
                <a:avLst/>
                <a:gdLst>
                  <a:gd name="T0" fmla="*/ 203 w 230"/>
                  <a:gd name="T1" fmla="*/ 41 h 190"/>
                  <a:gd name="T2" fmla="*/ 128 w 230"/>
                  <a:gd name="T3" fmla="*/ 178 h 190"/>
                  <a:gd name="T4" fmla="*/ 8 w 230"/>
                  <a:gd name="T5" fmla="*/ 121 h 190"/>
                  <a:gd name="T6" fmla="*/ 97 w 230"/>
                  <a:gd name="T7" fmla="*/ 23 h 190"/>
                  <a:gd name="T8" fmla="*/ 203 w 230"/>
                  <a:gd name="T9" fmla="*/ 4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190">
                    <a:moveTo>
                      <a:pt x="203" y="41"/>
                    </a:moveTo>
                    <a:cubicBezTo>
                      <a:pt x="230" y="112"/>
                      <a:pt x="186" y="167"/>
                      <a:pt x="128" y="178"/>
                    </a:cubicBezTo>
                    <a:cubicBezTo>
                      <a:pt x="70" y="190"/>
                      <a:pt x="17" y="164"/>
                      <a:pt x="8" y="121"/>
                    </a:cubicBezTo>
                    <a:cubicBezTo>
                      <a:pt x="0" y="78"/>
                      <a:pt x="40" y="34"/>
                      <a:pt x="97" y="23"/>
                    </a:cubicBezTo>
                    <a:cubicBezTo>
                      <a:pt x="155" y="12"/>
                      <a:pt x="187" y="0"/>
                      <a:pt x="203" y="41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312"/>
              <p:cNvSpPr>
                <a:spLocks/>
              </p:cNvSpPr>
              <p:nvPr/>
            </p:nvSpPr>
            <p:spPr bwMode="auto">
              <a:xfrm>
                <a:off x="3552730" y="827366"/>
                <a:ext cx="341313" cy="261938"/>
              </a:xfrm>
              <a:custGeom>
                <a:avLst/>
                <a:gdLst>
                  <a:gd name="T0" fmla="*/ 81 w 214"/>
                  <a:gd name="T1" fmla="*/ 164 h 164"/>
                  <a:gd name="T2" fmla="*/ 9 w 214"/>
                  <a:gd name="T3" fmla="*/ 123 h 164"/>
                  <a:gd name="T4" fmla="*/ 76 w 214"/>
                  <a:gd name="T5" fmla="*/ 15 h 164"/>
                  <a:gd name="T6" fmla="*/ 127 w 214"/>
                  <a:gd name="T7" fmla="*/ 0 h 164"/>
                  <a:gd name="T8" fmla="*/ 198 w 214"/>
                  <a:gd name="T9" fmla="*/ 45 h 164"/>
                  <a:gd name="T10" fmla="*/ 132 w 214"/>
                  <a:gd name="T11" fmla="*/ 153 h 164"/>
                  <a:gd name="T12" fmla="*/ 81 w 214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64">
                    <a:moveTo>
                      <a:pt x="81" y="164"/>
                    </a:moveTo>
                    <a:cubicBezTo>
                      <a:pt x="45" y="164"/>
                      <a:pt x="17" y="148"/>
                      <a:pt x="9" y="123"/>
                    </a:cubicBezTo>
                    <a:cubicBezTo>
                      <a:pt x="0" y="94"/>
                      <a:pt x="25" y="43"/>
                      <a:pt x="76" y="15"/>
                    </a:cubicBezTo>
                    <a:cubicBezTo>
                      <a:pt x="93" y="5"/>
                      <a:pt x="110" y="0"/>
                      <a:pt x="127" y="0"/>
                    </a:cubicBezTo>
                    <a:cubicBezTo>
                      <a:pt x="159" y="0"/>
                      <a:pt x="187" y="18"/>
                      <a:pt x="198" y="45"/>
                    </a:cubicBezTo>
                    <a:cubicBezTo>
                      <a:pt x="214" y="83"/>
                      <a:pt x="184" y="132"/>
                      <a:pt x="132" y="153"/>
                    </a:cubicBezTo>
                    <a:cubicBezTo>
                      <a:pt x="116" y="160"/>
                      <a:pt x="98" y="164"/>
                      <a:pt x="81" y="1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313"/>
              <p:cNvSpPr>
                <a:spLocks noEditPoints="1"/>
              </p:cNvSpPr>
              <p:nvPr/>
            </p:nvSpPr>
            <p:spPr bwMode="auto">
              <a:xfrm>
                <a:off x="3544792" y="821016"/>
                <a:ext cx="357188" cy="274638"/>
              </a:xfrm>
              <a:custGeom>
                <a:avLst/>
                <a:gdLst>
                  <a:gd name="T0" fmla="*/ 132 w 224"/>
                  <a:gd name="T1" fmla="*/ 0 h 172"/>
                  <a:gd name="T2" fmla="*/ 132 w 224"/>
                  <a:gd name="T3" fmla="*/ 8 h 172"/>
                  <a:gd name="T4" fmla="*/ 199 w 224"/>
                  <a:gd name="T5" fmla="*/ 51 h 172"/>
                  <a:gd name="T6" fmla="*/ 136 w 224"/>
                  <a:gd name="T7" fmla="*/ 154 h 172"/>
                  <a:gd name="T8" fmla="*/ 86 w 224"/>
                  <a:gd name="T9" fmla="*/ 164 h 172"/>
                  <a:gd name="T10" fmla="*/ 18 w 224"/>
                  <a:gd name="T11" fmla="*/ 126 h 172"/>
                  <a:gd name="T12" fmla="*/ 29 w 224"/>
                  <a:gd name="T13" fmla="*/ 75 h 172"/>
                  <a:gd name="T14" fmla="*/ 83 w 224"/>
                  <a:gd name="T15" fmla="*/ 22 h 172"/>
                  <a:gd name="T16" fmla="*/ 132 w 224"/>
                  <a:gd name="T17" fmla="*/ 8 h 172"/>
                  <a:gd name="T18" fmla="*/ 132 w 224"/>
                  <a:gd name="T19" fmla="*/ 0 h 172"/>
                  <a:gd name="T20" fmla="*/ 132 w 224"/>
                  <a:gd name="T21" fmla="*/ 0 h 172"/>
                  <a:gd name="T22" fmla="*/ 79 w 224"/>
                  <a:gd name="T23" fmla="*/ 15 h 172"/>
                  <a:gd name="T24" fmla="*/ 10 w 224"/>
                  <a:gd name="T25" fmla="*/ 129 h 172"/>
                  <a:gd name="T26" fmla="*/ 86 w 224"/>
                  <a:gd name="T27" fmla="*/ 172 h 172"/>
                  <a:gd name="T28" fmla="*/ 139 w 224"/>
                  <a:gd name="T29" fmla="*/ 161 h 172"/>
                  <a:gd name="T30" fmla="*/ 207 w 224"/>
                  <a:gd name="T31" fmla="*/ 47 h 172"/>
                  <a:gd name="T32" fmla="*/ 132 w 224"/>
                  <a:gd name="T3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172">
                    <a:moveTo>
                      <a:pt x="132" y="0"/>
                    </a:moveTo>
                    <a:cubicBezTo>
                      <a:pt x="132" y="8"/>
                      <a:pt x="132" y="8"/>
                      <a:pt x="132" y="8"/>
                    </a:cubicBezTo>
                    <a:cubicBezTo>
                      <a:pt x="162" y="8"/>
                      <a:pt x="189" y="25"/>
                      <a:pt x="199" y="51"/>
                    </a:cubicBezTo>
                    <a:cubicBezTo>
                      <a:pt x="214" y="87"/>
                      <a:pt x="186" y="133"/>
                      <a:pt x="136" y="154"/>
                    </a:cubicBezTo>
                    <a:cubicBezTo>
                      <a:pt x="120" y="160"/>
                      <a:pt x="102" y="164"/>
                      <a:pt x="86" y="164"/>
                    </a:cubicBezTo>
                    <a:cubicBezTo>
                      <a:pt x="52" y="164"/>
                      <a:pt x="26" y="149"/>
                      <a:pt x="18" y="126"/>
                    </a:cubicBezTo>
                    <a:cubicBezTo>
                      <a:pt x="14" y="113"/>
                      <a:pt x="18" y="94"/>
                      <a:pt x="29" y="75"/>
                    </a:cubicBezTo>
                    <a:cubicBezTo>
                      <a:pt x="41" y="53"/>
                      <a:pt x="60" y="35"/>
                      <a:pt x="83" y="22"/>
                    </a:cubicBezTo>
                    <a:cubicBezTo>
                      <a:pt x="99" y="13"/>
                      <a:pt x="116" y="8"/>
                      <a:pt x="132" y="8"/>
                    </a:cubicBezTo>
                    <a:lnTo>
                      <a:pt x="132" y="0"/>
                    </a:lnTo>
                    <a:close/>
                    <a:moveTo>
                      <a:pt x="132" y="0"/>
                    </a:moveTo>
                    <a:cubicBezTo>
                      <a:pt x="116" y="0"/>
                      <a:pt x="97" y="5"/>
                      <a:pt x="79" y="15"/>
                    </a:cubicBezTo>
                    <a:cubicBezTo>
                      <a:pt x="27" y="43"/>
                      <a:pt x="0" y="97"/>
                      <a:pt x="10" y="129"/>
                    </a:cubicBezTo>
                    <a:cubicBezTo>
                      <a:pt x="19" y="157"/>
                      <a:pt x="50" y="172"/>
                      <a:pt x="86" y="172"/>
                    </a:cubicBezTo>
                    <a:cubicBezTo>
                      <a:pt x="103" y="172"/>
                      <a:pt x="121" y="168"/>
                      <a:pt x="139" y="161"/>
                    </a:cubicBezTo>
                    <a:cubicBezTo>
                      <a:pt x="193" y="139"/>
                      <a:pt x="224" y="88"/>
                      <a:pt x="207" y="47"/>
                    </a:cubicBezTo>
                    <a:cubicBezTo>
                      <a:pt x="196" y="20"/>
                      <a:pt x="167" y="0"/>
                      <a:pt x="132" y="0"/>
                    </a:cubicBezTo>
                    <a:close/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314"/>
              <p:cNvSpPr>
                <a:spLocks/>
              </p:cNvSpPr>
              <p:nvPr/>
            </p:nvSpPr>
            <p:spPr bwMode="auto">
              <a:xfrm>
                <a:off x="3622580" y="865466"/>
                <a:ext cx="190500" cy="166688"/>
              </a:xfrm>
              <a:custGeom>
                <a:avLst/>
                <a:gdLst>
                  <a:gd name="T0" fmla="*/ 106 w 119"/>
                  <a:gd name="T1" fmla="*/ 20 h 105"/>
                  <a:gd name="T2" fmla="*/ 91 w 119"/>
                  <a:gd name="T3" fmla="*/ 86 h 105"/>
                  <a:gd name="T4" fmla="*/ 14 w 119"/>
                  <a:gd name="T5" fmla="*/ 86 h 105"/>
                  <a:gd name="T6" fmla="*/ 35 w 119"/>
                  <a:gd name="T7" fmla="*/ 19 h 105"/>
                  <a:gd name="T8" fmla="*/ 106 w 119"/>
                  <a:gd name="T9" fmla="*/ 2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05">
                    <a:moveTo>
                      <a:pt x="106" y="20"/>
                    </a:moveTo>
                    <a:cubicBezTo>
                      <a:pt x="119" y="38"/>
                      <a:pt x="116" y="67"/>
                      <a:pt x="91" y="86"/>
                    </a:cubicBezTo>
                    <a:cubicBezTo>
                      <a:pt x="65" y="104"/>
                      <a:pt x="28" y="105"/>
                      <a:pt x="14" y="86"/>
                    </a:cubicBezTo>
                    <a:cubicBezTo>
                      <a:pt x="0" y="67"/>
                      <a:pt x="10" y="37"/>
                      <a:pt x="35" y="19"/>
                    </a:cubicBezTo>
                    <a:cubicBezTo>
                      <a:pt x="60" y="0"/>
                      <a:pt x="92" y="1"/>
                      <a:pt x="106" y="20"/>
                    </a:cubicBezTo>
                  </a:path>
                </a:pathLst>
              </a:custGeom>
              <a:solidFill>
                <a:srgbClr val="FC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Freeform 315"/>
              <p:cNvSpPr>
                <a:spLocks/>
              </p:cNvSpPr>
              <p:nvPr/>
            </p:nvSpPr>
            <p:spPr bwMode="auto">
              <a:xfrm>
                <a:off x="3640042" y="889279"/>
                <a:ext cx="139700" cy="111125"/>
              </a:xfrm>
              <a:custGeom>
                <a:avLst/>
                <a:gdLst>
                  <a:gd name="T0" fmla="*/ 54 w 87"/>
                  <a:gd name="T1" fmla="*/ 0 h 70"/>
                  <a:gd name="T2" fmla="*/ 25 w 87"/>
                  <a:gd name="T3" fmla="*/ 10 h 70"/>
                  <a:gd name="T4" fmla="*/ 10 w 87"/>
                  <a:gd name="T5" fmla="*/ 60 h 70"/>
                  <a:gd name="T6" fmla="*/ 34 w 87"/>
                  <a:gd name="T7" fmla="*/ 70 h 70"/>
                  <a:gd name="T8" fmla="*/ 66 w 87"/>
                  <a:gd name="T9" fmla="*/ 60 h 70"/>
                  <a:gd name="T10" fmla="*/ 77 w 87"/>
                  <a:gd name="T11" fmla="*/ 11 h 70"/>
                  <a:gd name="T12" fmla="*/ 54 w 87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70">
                    <a:moveTo>
                      <a:pt x="54" y="0"/>
                    </a:moveTo>
                    <a:cubicBezTo>
                      <a:pt x="45" y="0"/>
                      <a:pt x="35" y="4"/>
                      <a:pt x="25" y="10"/>
                    </a:cubicBezTo>
                    <a:cubicBezTo>
                      <a:pt x="7" y="24"/>
                      <a:pt x="0" y="46"/>
                      <a:pt x="10" y="60"/>
                    </a:cubicBezTo>
                    <a:cubicBezTo>
                      <a:pt x="15" y="67"/>
                      <a:pt x="24" y="70"/>
                      <a:pt x="34" y="70"/>
                    </a:cubicBezTo>
                    <a:cubicBezTo>
                      <a:pt x="45" y="70"/>
                      <a:pt x="57" y="66"/>
                      <a:pt x="66" y="60"/>
                    </a:cubicBezTo>
                    <a:cubicBezTo>
                      <a:pt x="85" y="46"/>
                      <a:pt x="87" y="25"/>
                      <a:pt x="77" y="11"/>
                    </a:cubicBezTo>
                    <a:cubicBezTo>
                      <a:pt x="72" y="4"/>
                      <a:pt x="64" y="0"/>
                      <a:pt x="54" y="0"/>
                    </a:cubicBezTo>
                  </a:path>
                </a:pathLst>
              </a:custGeom>
              <a:solidFill>
                <a:srgbClr val="FD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316"/>
              <p:cNvSpPr>
                <a:spLocks/>
              </p:cNvSpPr>
              <p:nvPr/>
            </p:nvSpPr>
            <p:spPr bwMode="auto">
              <a:xfrm>
                <a:off x="4325842" y="933729"/>
                <a:ext cx="136525" cy="96838"/>
              </a:xfrm>
              <a:custGeom>
                <a:avLst/>
                <a:gdLst>
                  <a:gd name="T0" fmla="*/ 0 w 86"/>
                  <a:gd name="T1" fmla="*/ 46 h 61"/>
                  <a:gd name="T2" fmla="*/ 67 w 86"/>
                  <a:gd name="T3" fmla="*/ 0 h 61"/>
                  <a:gd name="T4" fmla="*/ 86 w 86"/>
                  <a:gd name="T5" fmla="*/ 32 h 61"/>
                  <a:gd name="T6" fmla="*/ 5 w 86"/>
                  <a:gd name="T7" fmla="*/ 61 h 61"/>
                  <a:gd name="T8" fmla="*/ 0 w 86"/>
                  <a:gd name="T9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61">
                    <a:moveTo>
                      <a:pt x="0" y="46"/>
                    </a:moveTo>
                    <a:lnTo>
                      <a:pt x="67" y="0"/>
                    </a:lnTo>
                    <a:lnTo>
                      <a:pt x="86" y="32"/>
                    </a:lnTo>
                    <a:lnTo>
                      <a:pt x="5" y="61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4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317"/>
              <p:cNvSpPr>
                <a:spLocks/>
              </p:cNvSpPr>
              <p:nvPr/>
            </p:nvSpPr>
            <p:spPr bwMode="auto">
              <a:xfrm>
                <a:off x="4306792" y="960716"/>
                <a:ext cx="195263" cy="98425"/>
              </a:xfrm>
              <a:custGeom>
                <a:avLst/>
                <a:gdLst>
                  <a:gd name="T0" fmla="*/ 0 w 123"/>
                  <a:gd name="T1" fmla="*/ 42 h 62"/>
                  <a:gd name="T2" fmla="*/ 113 w 123"/>
                  <a:gd name="T3" fmla="*/ 0 h 62"/>
                  <a:gd name="T4" fmla="*/ 123 w 123"/>
                  <a:gd name="T5" fmla="*/ 54 h 62"/>
                  <a:gd name="T6" fmla="*/ 10 w 123"/>
                  <a:gd name="T7" fmla="*/ 62 h 62"/>
                  <a:gd name="T8" fmla="*/ 0 w 123"/>
                  <a:gd name="T9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62">
                    <a:moveTo>
                      <a:pt x="0" y="42"/>
                    </a:moveTo>
                    <a:lnTo>
                      <a:pt x="113" y="0"/>
                    </a:lnTo>
                    <a:lnTo>
                      <a:pt x="123" y="54"/>
                    </a:lnTo>
                    <a:lnTo>
                      <a:pt x="10" y="6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FA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318"/>
              <p:cNvSpPr>
                <a:spLocks/>
              </p:cNvSpPr>
              <p:nvPr/>
            </p:nvSpPr>
            <p:spPr bwMode="auto">
              <a:xfrm>
                <a:off x="4294092" y="1033741"/>
                <a:ext cx="139700" cy="61913"/>
              </a:xfrm>
              <a:custGeom>
                <a:avLst/>
                <a:gdLst>
                  <a:gd name="T0" fmla="*/ 0 w 88"/>
                  <a:gd name="T1" fmla="*/ 13 h 39"/>
                  <a:gd name="T2" fmla="*/ 88 w 88"/>
                  <a:gd name="T3" fmla="*/ 0 h 39"/>
                  <a:gd name="T4" fmla="*/ 84 w 88"/>
                  <a:gd name="T5" fmla="*/ 39 h 39"/>
                  <a:gd name="T6" fmla="*/ 10 w 88"/>
                  <a:gd name="T7" fmla="*/ 30 h 39"/>
                  <a:gd name="T8" fmla="*/ 0 w 88"/>
                  <a:gd name="T9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39">
                    <a:moveTo>
                      <a:pt x="0" y="13"/>
                    </a:moveTo>
                    <a:lnTo>
                      <a:pt x="88" y="0"/>
                    </a:lnTo>
                    <a:lnTo>
                      <a:pt x="84" y="39"/>
                    </a:lnTo>
                    <a:lnTo>
                      <a:pt x="10" y="3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4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319"/>
              <p:cNvSpPr>
                <a:spLocks/>
              </p:cNvSpPr>
              <p:nvPr/>
            </p:nvSpPr>
            <p:spPr bwMode="auto">
              <a:xfrm>
                <a:off x="3841655" y="1121054"/>
                <a:ext cx="33338" cy="55563"/>
              </a:xfrm>
              <a:custGeom>
                <a:avLst/>
                <a:gdLst>
                  <a:gd name="T0" fmla="*/ 0 w 21"/>
                  <a:gd name="T1" fmla="*/ 35 h 35"/>
                  <a:gd name="T2" fmla="*/ 21 w 21"/>
                  <a:gd name="T3" fmla="*/ 35 h 35"/>
                  <a:gd name="T4" fmla="*/ 4 w 21"/>
                  <a:gd name="T5" fmla="*/ 0 h 35"/>
                  <a:gd name="T6" fmla="*/ 0 w 21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5">
                    <a:moveTo>
                      <a:pt x="0" y="35"/>
                    </a:moveTo>
                    <a:cubicBezTo>
                      <a:pt x="7" y="35"/>
                      <a:pt x="14" y="35"/>
                      <a:pt x="21" y="35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320"/>
              <p:cNvSpPr>
                <a:spLocks/>
              </p:cNvSpPr>
              <p:nvPr/>
            </p:nvSpPr>
            <p:spPr bwMode="auto">
              <a:xfrm>
                <a:off x="3965480" y="1103591"/>
                <a:ext cx="39688" cy="69850"/>
              </a:xfrm>
              <a:custGeom>
                <a:avLst/>
                <a:gdLst>
                  <a:gd name="T0" fmla="*/ 0 w 25"/>
                  <a:gd name="T1" fmla="*/ 44 h 44"/>
                  <a:gd name="T2" fmla="*/ 25 w 25"/>
                  <a:gd name="T3" fmla="*/ 43 h 44"/>
                  <a:gd name="T4" fmla="*/ 4 w 25"/>
                  <a:gd name="T5" fmla="*/ 0 h 44"/>
                  <a:gd name="T6" fmla="*/ 0 w 25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4">
                    <a:moveTo>
                      <a:pt x="0" y="44"/>
                    </a:moveTo>
                    <a:cubicBezTo>
                      <a:pt x="8" y="44"/>
                      <a:pt x="16" y="43"/>
                      <a:pt x="25" y="43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321"/>
              <p:cNvSpPr>
                <a:spLocks/>
              </p:cNvSpPr>
              <p:nvPr/>
            </p:nvSpPr>
            <p:spPr bwMode="auto">
              <a:xfrm>
                <a:off x="4087717" y="1097241"/>
                <a:ext cx="39688" cy="68263"/>
              </a:xfrm>
              <a:custGeom>
                <a:avLst/>
                <a:gdLst>
                  <a:gd name="T0" fmla="*/ 0 w 24"/>
                  <a:gd name="T1" fmla="*/ 43 h 43"/>
                  <a:gd name="T2" fmla="*/ 24 w 24"/>
                  <a:gd name="T3" fmla="*/ 40 h 43"/>
                  <a:gd name="T4" fmla="*/ 4 w 24"/>
                  <a:gd name="T5" fmla="*/ 0 h 43"/>
                  <a:gd name="T6" fmla="*/ 0 w 2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3">
                    <a:moveTo>
                      <a:pt x="0" y="43"/>
                    </a:moveTo>
                    <a:cubicBezTo>
                      <a:pt x="8" y="42"/>
                      <a:pt x="16" y="41"/>
                      <a:pt x="24" y="4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322"/>
              <p:cNvSpPr>
                <a:spLocks/>
              </p:cNvSpPr>
              <p:nvPr/>
            </p:nvSpPr>
            <p:spPr bwMode="auto">
              <a:xfrm>
                <a:off x="4206780" y="1076604"/>
                <a:ext cx="39688" cy="73025"/>
              </a:xfrm>
              <a:custGeom>
                <a:avLst/>
                <a:gdLst>
                  <a:gd name="T0" fmla="*/ 0 w 25"/>
                  <a:gd name="T1" fmla="*/ 46 h 46"/>
                  <a:gd name="T2" fmla="*/ 25 w 25"/>
                  <a:gd name="T3" fmla="*/ 41 h 46"/>
                  <a:gd name="T4" fmla="*/ 5 w 25"/>
                  <a:gd name="T5" fmla="*/ 0 h 46"/>
                  <a:gd name="T6" fmla="*/ 0 w 25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6">
                    <a:moveTo>
                      <a:pt x="0" y="46"/>
                    </a:moveTo>
                    <a:cubicBezTo>
                      <a:pt x="9" y="45"/>
                      <a:pt x="17" y="43"/>
                      <a:pt x="25" y="4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Freeform 323"/>
              <p:cNvSpPr>
                <a:spLocks/>
              </p:cNvSpPr>
              <p:nvPr/>
            </p:nvSpPr>
            <p:spPr bwMode="auto">
              <a:xfrm>
                <a:off x="4114705" y="975004"/>
                <a:ext cx="34925" cy="63500"/>
              </a:xfrm>
              <a:custGeom>
                <a:avLst/>
                <a:gdLst>
                  <a:gd name="T0" fmla="*/ 22 w 22"/>
                  <a:gd name="T1" fmla="*/ 0 h 40"/>
                  <a:gd name="T2" fmla="*/ 0 w 22"/>
                  <a:gd name="T3" fmla="*/ 4 h 40"/>
                  <a:gd name="T4" fmla="*/ 22 w 22"/>
                  <a:gd name="T5" fmla="*/ 40 h 40"/>
                  <a:gd name="T6" fmla="*/ 22 w 22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0">
                    <a:moveTo>
                      <a:pt x="22" y="0"/>
                    </a:moveTo>
                    <a:cubicBezTo>
                      <a:pt x="15" y="1"/>
                      <a:pt x="8" y="2"/>
                      <a:pt x="0" y="4"/>
                    </a:cubicBezTo>
                    <a:cubicBezTo>
                      <a:pt x="22" y="40"/>
                      <a:pt x="22" y="40"/>
                      <a:pt x="22" y="4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324"/>
              <p:cNvSpPr>
                <a:spLocks/>
              </p:cNvSpPr>
              <p:nvPr/>
            </p:nvSpPr>
            <p:spPr bwMode="auto">
              <a:xfrm>
                <a:off x="3668617" y="963891"/>
                <a:ext cx="706438" cy="212725"/>
              </a:xfrm>
              <a:custGeom>
                <a:avLst/>
                <a:gdLst>
                  <a:gd name="T0" fmla="*/ 435 w 443"/>
                  <a:gd name="T1" fmla="*/ 45 h 134"/>
                  <a:gd name="T2" fmla="*/ 399 w 443"/>
                  <a:gd name="T3" fmla="*/ 2 h 134"/>
                  <a:gd name="T4" fmla="*/ 377 w 443"/>
                  <a:gd name="T5" fmla="*/ 0 h 134"/>
                  <a:gd name="T6" fmla="*/ 372 w 443"/>
                  <a:gd name="T7" fmla="*/ 37 h 134"/>
                  <a:gd name="T8" fmla="*/ 356 w 443"/>
                  <a:gd name="T9" fmla="*/ 0 h 134"/>
                  <a:gd name="T10" fmla="*/ 301 w 443"/>
                  <a:gd name="T11" fmla="*/ 7 h 134"/>
                  <a:gd name="T12" fmla="*/ 301 w 443"/>
                  <a:gd name="T13" fmla="*/ 47 h 134"/>
                  <a:gd name="T14" fmla="*/ 279 w 443"/>
                  <a:gd name="T15" fmla="*/ 11 h 134"/>
                  <a:gd name="T16" fmla="*/ 225 w 443"/>
                  <a:gd name="T17" fmla="*/ 24 h 134"/>
                  <a:gd name="T18" fmla="*/ 225 w 443"/>
                  <a:gd name="T19" fmla="*/ 65 h 134"/>
                  <a:gd name="T20" fmla="*/ 203 w 443"/>
                  <a:gd name="T21" fmla="*/ 30 h 134"/>
                  <a:gd name="T22" fmla="*/ 148 w 443"/>
                  <a:gd name="T23" fmla="*/ 48 h 134"/>
                  <a:gd name="T24" fmla="*/ 148 w 443"/>
                  <a:gd name="T25" fmla="*/ 77 h 134"/>
                  <a:gd name="T26" fmla="*/ 133 w 443"/>
                  <a:gd name="T27" fmla="*/ 53 h 134"/>
                  <a:gd name="T28" fmla="*/ 75 w 443"/>
                  <a:gd name="T29" fmla="*/ 75 h 134"/>
                  <a:gd name="T30" fmla="*/ 75 w 443"/>
                  <a:gd name="T31" fmla="*/ 97 h 134"/>
                  <a:gd name="T32" fmla="*/ 64 w 443"/>
                  <a:gd name="T33" fmla="*/ 80 h 134"/>
                  <a:gd name="T34" fmla="*/ 1 w 443"/>
                  <a:gd name="T35" fmla="*/ 119 h 134"/>
                  <a:gd name="T36" fmla="*/ 108 w 443"/>
                  <a:gd name="T37" fmla="*/ 134 h 134"/>
                  <a:gd name="T38" fmla="*/ 112 w 443"/>
                  <a:gd name="T39" fmla="*/ 99 h 134"/>
                  <a:gd name="T40" fmla="*/ 129 w 443"/>
                  <a:gd name="T41" fmla="*/ 134 h 134"/>
                  <a:gd name="T42" fmla="*/ 186 w 443"/>
                  <a:gd name="T43" fmla="*/ 132 h 134"/>
                  <a:gd name="T44" fmla="*/ 190 w 443"/>
                  <a:gd name="T45" fmla="*/ 88 h 134"/>
                  <a:gd name="T46" fmla="*/ 211 w 443"/>
                  <a:gd name="T47" fmla="*/ 131 h 134"/>
                  <a:gd name="T48" fmla="*/ 263 w 443"/>
                  <a:gd name="T49" fmla="*/ 127 h 134"/>
                  <a:gd name="T50" fmla="*/ 267 w 443"/>
                  <a:gd name="T51" fmla="*/ 84 h 134"/>
                  <a:gd name="T52" fmla="*/ 287 w 443"/>
                  <a:gd name="T53" fmla="*/ 124 h 134"/>
                  <a:gd name="T54" fmla="*/ 337 w 443"/>
                  <a:gd name="T55" fmla="*/ 117 h 134"/>
                  <a:gd name="T56" fmla="*/ 342 w 443"/>
                  <a:gd name="T57" fmla="*/ 71 h 134"/>
                  <a:gd name="T58" fmla="*/ 362 w 443"/>
                  <a:gd name="T59" fmla="*/ 112 h 134"/>
                  <a:gd name="T60" fmla="*/ 411 w 443"/>
                  <a:gd name="T61" fmla="*/ 99 h 134"/>
                  <a:gd name="T62" fmla="*/ 435 w 443"/>
                  <a:gd name="T63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3" h="134">
                    <a:moveTo>
                      <a:pt x="435" y="45"/>
                    </a:moveTo>
                    <a:cubicBezTo>
                      <a:pt x="435" y="45"/>
                      <a:pt x="430" y="9"/>
                      <a:pt x="399" y="2"/>
                    </a:cubicBezTo>
                    <a:cubicBezTo>
                      <a:pt x="393" y="1"/>
                      <a:pt x="385" y="0"/>
                      <a:pt x="377" y="0"/>
                    </a:cubicBezTo>
                    <a:cubicBezTo>
                      <a:pt x="372" y="37"/>
                      <a:pt x="372" y="37"/>
                      <a:pt x="372" y="37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39" y="1"/>
                      <a:pt x="321" y="3"/>
                      <a:pt x="301" y="7"/>
                    </a:cubicBezTo>
                    <a:cubicBezTo>
                      <a:pt x="301" y="47"/>
                      <a:pt x="301" y="47"/>
                      <a:pt x="301" y="47"/>
                    </a:cubicBezTo>
                    <a:cubicBezTo>
                      <a:pt x="279" y="11"/>
                      <a:pt x="279" y="11"/>
                      <a:pt x="279" y="11"/>
                    </a:cubicBezTo>
                    <a:cubicBezTo>
                      <a:pt x="261" y="15"/>
                      <a:pt x="243" y="19"/>
                      <a:pt x="225" y="24"/>
                    </a:cubicBezTo>
                    <a:cubicBezTo>
                      <a:pt x="225" y="65"/>
                      <a:pt x="225" y="65"/>
                      <a:pt x="225" y="65"/>
                    </a:cubicBezTo>
                    <a:cubicBezTo>
                      <a:pt x="203" y="30"/>
                      <a:pt x="203" y="30"/>
                      <a:pt x="203" y="30"/>
                    </a:cubicBezTo>
                    <a:cubicBezTo>
                      <a:pt x="184" y="36"/>
                      <a:pt x="166" y="42"/>
                      <a:pt x="148" y="48"/>
                    </a:cubicBezTo>
                    <a:cubicBezTo>
                      <a:pt x="148" y="77"/>
                      <a:pt x="148" y="77"/>
                      <a:pt x="148" y="77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12" y="60"/>
                      <a:pt x="93" y="68"/>
                      <a:pt x="75" y="75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25" y="97"/>
                      <a:pt x="0" y="112"/>
                      <a:pt x="1" y="119"/>
                    </a:cubicBezTo>
                    <a:cubicBezTo>
                      <a:pt x="2" y="129"/>
                      <a:pt x="47" y="134"/>
                      <a:pt x="108" y="134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47" y="134"/>
                      <a:pt x="166" y="133"/>
                      <a:pt x="186" y="132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211" y="131"/>
                      <a:pt x="211" y="131"/>
                      <a:pt x="211" y="131"/>
                    </a:cubicBezTo>
                    <a:cubicBezTo>
                      <a:pt x="228" y="130"/>
                      <a:pt x="246" y="128"/>
                      <a:pt x="263" y="127"/>
                    </a:cubicBezTo>
                    <a:cubicBezTo>
                      <a:pt x="267" y="84"/>
                      <a:pt x="267" y="84"/>
                      <a:pt x="267" y="84"/>
                    </a:cubicBezTo>
                    <a:cubicBezTo>
                      <a:pt x="287" y="124"/>
                      <a:pt x="287" y="124"/>
                      <a:pt x="287" y="124"/>
                    </a:cubicBezTo>
                    <a:cubicBezTo>
                      <a:pt x="304" y="122"/>
                      <a:pt x="321" y="120"/>
                      <a:pt x="337" y="117"/>
                    </a:cubicBezTo>
                    <a:cubicBezTo>
                      <a:pt x="342" y="71"/>
                      <a:pt x="342" y="71"/>
                      <a:pt x="342" y="71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81" y="108"/>
                      <a:pt x="398" y="104"/>
                      <a:pt x="411" y="99"/>
                    </a:cubicBezTo>
                    <a:cubicBezTo>
                      <a:pt x="443" y="86"/>
                      <a:pt x="435" y="45"/>
                      <a:pt x="435" y="45"/>
                    </a:cubicBezTo>
                    <a:close/>
                  </a:path>
                </a:pathLst>
              </a:custGeom>
              <a:solidFill>
                <a:srgbClr val="F58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325"/>
              <p:cNvSpPr>
                <a:spLocks/>
              </p:cNvSpPr>
              <p:nvPr/>
            </p:nvSpPr>
            <p:spPr bwMode="auto">
              <a:xfrm>
                <a:off x="4236942" y="963891"/>
                <a:ext cx="33338" cy="58738"/>
              </a:xfrm>
              <a:custGeom>
                <a:avLst/>
                <a:gdLst>
                  <a:gd name="T0" fmla="*/ 21 w 21"/>
                  <a:gd name="T1" fmla="*/ 0 h 37"/>
                  <a:gd name="T2" fmla="*/ 0 w 21"/>
                  <a:gd name="T3" fmla="*/ 0 h 37"/>
                  <a:gd name="T4" fmla="*/ 16 w 21"/>
                  <a:gd name="T5" fmla="*/ 37 h 37"/>
                  <a:gd name="T6" fmla="*/ 21 w 21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7">
                    <a:moveTo>
                      <a:pt x="21" y="0"/>
                    </a:moveTo>
                    <a:cubicBezTo>
                      <a:pt x="14" y="0"/>
                      <a:pt x="7" y="0"/>
                      <a:pt x="0" y="0"/>
                    </a:cubicBezTo>
                    <a:cubicBezTo>
                      <a:pt x="16" y="37"/>
                      <a:pt x="16" y="37"/>
                      <a:pt x="16" y="37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326"/>
              <p:cNvSpPr>
                <a:spLocks/>
              </p:cNvSpPr>
              <p:nvPr/>
            </p:nvSpPr>
            <p:spPr bwMode="auto">
              <a:xfrm>
                <a:off x="3992467" y="1001991"/>
                <a:ext cx="34925" cy="65088"/>
              </a:xfrm>
              <a:custGeom>
                <a:avLst/>
                <a:gdLst>
                  <a:gd name="T0" fmla="*/ 22 w 22"/>
                  <a:gd name="T1" fmla="*/ 0 h 41"/>
                  <a:gd name="T2" fmla="*/ 0 w 22"/>
                  <a:gd name="T3" fmla="*/ 6 h 41"/>
                  <a:gd name="T4" fmla="*/ 22 w 22"/>
                  <a:gd name="T5" fmla="*/ 41 h 41"/>
                  <a:gd name="T6" fmla="*/ 22 w 22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1">
                    <a:moveTo>
                      <a:pt x="22" y="0"/>
                    </a:moveTo>
                    <a:cubicBezTo>
                      <a:pt x="14" y="2"/>
                      <a:pt x="7" y="4"/>
                      <a:pt x="0" y="6"/>
                    </a:cubicBezTo>
                    <a:cubicBezTo>
                      <a:pt x="22" y="41"/>
                      <a:pt x="22" y="41"/>
                      <a:pt x="22" y="41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Freeform 327"/>
              <p:cNvSpPr>
                <a:spLocks/>
              </p:cNvSpPr>
              <p:nvPr/>
            </p:nvSpPr>
            <p:spPr bwMode="auto">
              <a:xfrm>
                <a:off x="3881342" y="1040091"/>
                <a:ext cx="23813" cy="46038"/>
              </a:xfrm>
              <a:custGeom>
                <a:avLst/>
                <a:gdLst>
                  <a:gd name="T0" fmla="*/ 15 w 15"/>
                  <a:gd name="T1" fmla="*/ 0 h 29"/>
                  <a:gd name="T2" fmla="*/ 0 w 15"/>
                  <a:gd name="T3" fmla="*/ 5 h 29"/>
                  <a:gd name="T4" fmla="*/ 15 w 15"/>
                  <a:gd name="T5" fmla="*/ 29 h 29"/>
                  <a:gd name="T6" fmla="*/ 15 w 15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9">
                    <a:moveTo>
                      <a:pt x="15" y="0"/>
                    </a:moveTo>
                    <a:cubicBezTo>
                      <a:pt x="10" y="1"/>
                      <a:pt x="5" y="3"/>
                      <a:pt x="0" y="5"/>
                    </a:cubicBezTo>
                    <a:cubicBezTo>
                      <a:pt x="15" y="29"/>
                      <a:pt x="15" y="29"/>
                      <a:pt x="15" y="29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328"/>
              <p:cNvSpPr>
                <a:spLocks/>
              </p:cNvSpPr>
              <p:nvPr/>
            </p:nvSpPr>
            <p:spPr bwMode="auto">
              <a:xfrm>
                <a:off x="3771805" y="1082954"/>
                <a:ext cx="17463" cy="34925"/>
              </a:xfrm>
              <a:custGeom>
                <a:avLst/>
                <a:gdLst>
                  <a:gd name="T0" fmla="*/ 11 w 11"/>
                  <a:gd name="T1" fmla="*/ 0 h 22"/>
                  <a:gd name="T2" fmla="*/ 0 w 11"/>
                  <a:gd name="T3" fmla="*/ 5 h 22"/>
                  <a:gd name="T4" fmla="*/ 11 w 11"/>
                  <a:gd name="T5" fmla="*/ 22 h 22"/>
                  <a:gd name="T6" fmla="*/ 11 w 11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11" y="0"/>
                    </a:moveTo>
                    <a:cubicBezTo>
                      <a:pt x="7" y="2"/>
                      <a:pt x="4" y="3"/>
                      <a:pt x="0" y="5"/>
                    </a:cubicBezTo>
                    <a:cubicBezTo>
                      <a:pt x="11" y="22"/>
                      <a:pt x="11" y="22"/>
                      <a:pt x="11" y="2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05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Oval 480"/>
              <p:cNvSpPr>
                <a:spLocks noChangeArrowheads="1"/>
              </p:cNvSpPr>
              <p:nvPr/>
            </p:nvSpPr>
            <p:spPr bwMode="auto">
              <a:xfrm>
                <a:off x="3624167" y="1043266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481"/>
              <p:cNvSpPr>
                <a:spLocks noEditPoints="1"/>
              </p:cNvSpPr>
              <p:nvPr/>
            </p:nvSpPr>
            <p:spPr bwMode="auto">
              <a:xfrm>
                <a:off x="3611467" y="1028979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504"/>
              <p:cNvSpPr>
                <a:spLocks noEditPoints="1"/>
              </p:cNvSpPr>
              <p:nvPr/>
            </p:nvSpPr>
            <p:spPr bwMode="auto">
              <a:xfrm>
                <a:off x="3755929" y="1149629"/>
                <a:ext cx="157163" cy="176213"/>
              </a:xfrm>
              <a:custGeom>
                <a:avLst/>
                <a:gdLst>
                  <a:gd name="T0" fmla="*/ 31 w 99"/>
                  <a:gd name="T1" fmla="*/ 86 h 110"/>
                  <a:gd name="T2" fmla="*/ 24 w 99"/>
                  <a:gd name="T3" fmla="*/ 109 h 110"/>
                  <a:gd name="T4" fmla="*/ 14 w 99"/>
                  <a:gd name="T5" fmla="*/ 110 h 110"/>
                  <a:gd name="T6" fmla="*/ 1 w 99"/>
                  <a:gd name="T7" fmla="*/ 108 h 110"/>
                  <a:gd name="T8" fmla="*/ 0 w 99"/>
                  <a:gd name="T9" fmla="*/ 107 h 110"/>
                  <a:gd name="T10" fmla="*/ 35 w 99"/>
                  <a:gd name="T11" fmla="*/ 1 h 110"/>
                  <a:gd name="T12" fmla="*/ 50 w 99"/>
                  <a:gd name="T13" fmla="*/ 0 h 110"/>
                  <a:gd name="T14" fmla="*/ 64 w 99"/>
                  <a:gd name="T15" fmla="*/ 1 h 110"/>
                  <a:gd name="T16" fmla="*/ 99 w 99"/>
                  <a:gd name="T17" fmla="*/ 107 h 110"/>
                  <a:gd name="T18" fmla="*/ 84 w 99"/>
                  <a:gd name="T19" fmla="*/ 110 h 110"/>
                  <a:gd name="T20" fmla="*/ 69 w 99"/>
                  <a:gd name="T21" fmla="*/ 97 h 110"/>
                  <a:gd name="T22" fmla="*/ 66 w 99"/>
                  <a:gd name="T23" fmla="*/ 86 h 110"/>
                  <a:gd name="T24" fmla="*/ 60 w 99"/>
                  <a:gd name="T25" fmla="*/ 86 h 110"/>
                  <a:gd name="T26" fmla="*/ 37 w 99"/>
                  <a:gd name="T27" fmla="*/ 86 h 110"/>
                  <a:gd name="T28" fmla="*/ 31 w 99"/>
                  <a:gd name="T29" fmla="*/ 86 h 110"/>
                  <a:gd name="T30" fmla="*/ 37 w 99"/>
                  <a:gd name="T31" fmla="*/ 66 h 110"/>
                  <a:gd name="T32" fmla="*/ 43 w 99"/>
                  <a:gd name="T33" fmla="*/ 66 h 110"/>
                  <a:gd name="T34" fmla="*/ 55 w 99"/>
                  <a:gd name="T35" fmla="*/ 66 h 110"/>
                  <a:gd name="T36" fmla="*/ 60 w 99"/>
                  <a:gd name="T37" fmla="*/ 66 h 110"/>
                  <a:gd name="T38" fmla="*/ 58 w 99"/>
                  <a:gd name="T39" fmla="*/ 57 h 110"/>
                  <a:gd name="T40" fmla="*/ 49 w 99"/>
                  <a:gd name="T41" fmla="*/ 24 h 110"/>
                  <a:gd name="T42" fmla="*/ 48 w 99"/>
                  <a:gd name="T43" fmla="*/ 24 h 110"/>
                  <a:gd name="T44" fmla="*/ 40 w 99"/>
                  <a:gd name="T45" fmla="*/ 54 h 110"/>
                  <a:gd name="T46" fmla="*/ 37 w 99"/>
                  <a:gd name="T47" fmla="*/ 6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9" h="110">
                    <a:moveTo>
                      <a:pt x="31" y="86"/>
                    </a:moveTo>
                    <a:cubicBezTo>
                      <a:pt x="24" y="109"/>
                      <a:pt x="24" y="109"/>
                      <a:pt x="24" y="109"/>
                    </a:cubicBezTo>
                    <a:cubicBezTo>
                      <a:pt x="21" y="110"/>
                      <a:pt x="17" y="110"/>
                      <a:pt x="14" y="110"/>
                    </a:cubicBezTo>
                    <a:cubicBezTo>
                      <a:pt x="10" y="110"/>
                      <a:pt x="4" y="109"/>
                      <a:pt x="1" y="108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9" y="0"/>
                      <a:pt x="46" y="0"/>
                      <a:pt x="50" y="0"/>
                    </a:cubicBezTo>
                    <a:cubicBezTo>
                      <a:pt x="54" y="0"/>
                      <a:pt x="60" y="0"/>
                      <a:pt x="64" y="1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5" y="109"/>
                      <a:pt x="89" y="110"/>
                      <a:pt x="84" y="110"/>
                    </a:cubicBezTo>
                    <a:cubicBezTo>
                      <a:pt x="76" y="110"/>
                      <a:pt x="72" y="107"/>
                      <a:pt x="69" y="97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4" y="86"/>
                      <a:pt x="61" y="86"/>
                      <a:pt x="60" y="86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5" y="86"/>
                      <a:pt x="33" y="86"/>
                      <a:pt x="31" y="86"/>
                    </a:cubicBezTo>
                    <a:close/>
                    <a:moveTo>
                      <a:pt x="37" y="66"/>
                    </a:moveTo>
                    <a:cubicBezTo>
                      <a:pt x="39" y="66"/>
                      <a:pt x="41" y="66"/>
                      <a:pt x="43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6" y="66"/>
                      <a:pt x="58" y="66"/>
                      <a:pt x="60" y="66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5" y="48"/>
                      <a:pt x="52" y="34"/>
                      <a:pt x="4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6" y="33"/>
                      <a:pt x="43" y="46"/>
                      <a:pt x="40" y="54"/>
                    </a:cubicBezTo>
                    <a:lnTo>
                      <a:pt x="37" y="66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9" name="Grupo 338"/>
            <p:cNvGrpSpPr/>
            <p:nvPr/>
          </p:nvGrpSpPr>
          <p:grpSpPr>
            <a:xfrm>
              <a:off x="3402989" y="2279809"/>
              <a:ext cx="417066" cy="589135"/>
              <a:chOff x="6137179" y="325716"/>
              <a:chExt cx="808038" cy="1141413"/>
            </a:xfrm>
          </p:grpSpPr>
          <p:sp>
            <p:nvSpPr>
              <p:cNvPr id="340" name="Freeform 349"/>
              <p:cNvSpPr>
                <a:spLocks/>
              </p:cNvSpPr>
              <p:nvPr/>
            </p:nvSpPr>
            <p:spPr bwMode="auto">
              <a:xfrm>
                <a:off x="6603905" y="398741"/>
                <a:ext cx="246063" cy="669925"/>
              </a:xfrm>
              <a:custGeom>
                <a:avLst/>
                <a:gdLst>
                  <a:gd name="T0" fmla="*/ 8 w 155"/>
                  <a:gd name="T1" fmla="*/ 420 h 420"/>
                  <a:gd name="T2" fmla="*/ 0 w 155"/>
                  <a:gd name="T3" fmla="*/ 412 h 420"/>
                  <a:gd name="T4" fmla="*/ 0 w 155"/>
                  <a:gd name="T5" fmla="*/ 128 h 420"/>
                  <a:gd name="T6" fmla="*/ 47 w 155"/>
                  <a:gd name="T7" fmla="*/ 16 h 420"/>
                  <a:gd name="T8" fmla="*/ 48 w 155"/>
                  <a:gd name="T9" fmla="*/ 16 h 420"/>
                  <a:gd name="T10" fmla="*/ 48 w 155"/>
                  <a:gd name="T11" fmla="*/ 0 h 420"/>
                  <a:gd name="T12" fmla="*/ 108 w 155"/>
                  <a:gd name="T13" fmla="*/ 0 h 420"/>
                  <a:gd name="T14" fmla="*/ 108 w 155"/>
                  <a:gd name="T15" fmla="*/ 16 h 420"/>
                  <a:gd name="T16" fmla="*/ 108 w 155"/>
                  <a:gd name="T17" fmla="*/ 16 h 420"/>
                  <a:gd name="T18" fmla="*/ 155 w 155"/>
                  <a:gd name="T19" fmla="*/ 128 h 420"/>
                  <a:gd name="T20" fmla="*/ 155 w 155"/>
                  <a:gd name="T21" fmla="*/ 412 h 420"/>
                  <a:gd name="T22" fmla="*/ 153 w 155"/>
                  <a:gd name="T23" fmla="*/ 417 h 420"/>
                  <a:gd name="T24" fmla="*/ 147 w 155"/>
                  <a:gd name="T25" fmla="*/ 420 h 420"/>
                  <a:gd name="T26" fmla="*/ 8 w 155"/>
                  <a:gd name="T27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5" h="420">
                    <a:moveTo>
                      <a:pt x="8" y="420"/>
                    </a:moveTo>
                    <a:cubicBezTo>
                      <a:pt x="4" y="420"/>
                      <a:pt x="0" y="416"/>
                      <a:pt x="0" y="41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11"/>
                      <a:pt x="34" y="42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21" y="42"/>
                      <a:pt x="155" y="111"/>
                      <a:pt x="155" y="128"/>
                    </a:cubicBezTo>
                    <a:cubicBezTo>
                      <a:pt x="155" y="412"/>
                      <a:pt x="155" y="412"/>
                      <a:pt x="155" y="412"/>
                    </a:cubicBezTo>
                    <a:cubicBezTo>
                      <a:pt x="155" y="414"/>
                      <a:pt x="154" y="416"/>
                      <a:pt x="153" y="417"/>
                    </a:cubicBezTo>
                    <a:cubicBezTo>
                      <a:pt x="151" y="419"/>
                      <a:pt x="149" y="420"/>
                      <a:pt x="147" y="420"/>
                    </a:cubicBezTo>
                    <a:cubicBezTo>
                      <a:pt x="8" y="420"/>
                      <a:pt x="8" y="420"/>
                      <a:pt x="8" y="420"/>
                    </a:cubicBezTo>
                  </a:path>
                </a:pathLst>
              </a:custGeom>
              <a:solidFill>
                <a:srgbClr val="EF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350"/>
              <p:cNvSpPr>
                <a:spLocks noEditPoints="1"/>
              </p:cNvSpPr>
              <p:nvPr/>
            </p:nvSpPr>
            <p:spPr bwMode="auto">
              <a:xfrm>
                <a:off x="6597555" y="392391"/>
                <a:ext cx="258763" cy="682625"/>
              </a:xfrm>
              <a:custGeom>
                <a:avLst/>
                <a:gdLst>
                  <a:gd name="T0" fmla="*/ 56 w 163"/>
                  <a:gd name="T1" fmla="*/ 8 h 428"/>
                  <a:gd name="T2" fmla="*/ 108 w 163"/>
                  <a:gd name="T3" fmla="*/ 8 h 428"/>
                  <a:gd name="T4" fmla="*/ 108 w 163"/>
                  <a:gd name="T5" fmla="*/ 19 h 428"/>
                  <a:gd name="T6" fmla="*/ 108 w 163"/>
                  <a:gd name="T7" fmla="*/ 21 h 428"/>
                  <a:gd name="T8" fmla="*/ 109 w 163"/>
                  <a:gd name="T9" fmla="*/ 22 h 428"/>
                  <a:gd name="T10" fmla="*/ 155 w 163"/>
                  <a:gd name="T11" fmla="*/ 132 h 428"/>
                  <a:gd name="T12" fmla="*/ 155 w 163"/>
                  <a:gd name="T13" fmla="*/ 137 h 428"/>
                  <a:gd name="T14" fmla="*/ 155 w 163"/>
                  <a:gd name="T15" fmla="*/ 175 h 428"/>
                  <a:gd name="T16" fmla="*/ 155 w 163"/>
                  <a:gd name="T17" fmla="*/ 416 h 428"/>
                  <a:gd name="T18" fmla="*/ 151 w 163"/>
                  <a:gd name="T19" fmla="*/ 420 h 428"/>
                  <a:gd name="T20" fmla="*/ 12 w 163"/>
                  <a:gd name="T21" fmla="*/ 420 h 428"/>
                  <a:gd name="T22" fmla="*/ 8 w 163"/>
                  <a:gd name="T23" fmla="*/ 416 h 428"/>
                  <a:gd name="T24" fmla="*/ 8 w 163"/>
                  <a:gd name="T25" fmla="*/ 175 h 428"/>
                  <a:gd name="T26" fmla="*/ 8 w 163"/>
                  <a:gd name="T27" fmla="*/ 137 h 428"/>
                  <a:gd name="T28" fmla="*/ 8 w 163"/>
                  <a:gd name="T29" fmla="*/ 132 h 428"/>
                  <a:gd name="T30" fmla="*/ 55 w 163"/>
                  <a:gd name="T31" fmla="*/ 22 h 428"/>
                  <a:gd name="T32" fmla="*/ 56 w 163"/>
                  <a:gd name="T33" fmla="*/ 20 h 428"/>
                  <a:gd name="T34" fmla="*/ 56 w 163"/>
                  <a:gd name="T35" fmla="*/ 19 h 428"/>
                  <a:gd name="T36" fmla="*/ 56 w 163"/>
                  <a:gd name="T37" fmla="*/ 8 h 428"/>
                  <a:gd name="T38" fmla="*/ 48 w 163"/>
                  <a:gd name="T39" fmla="*/ 0 h 428"/>
                  <a:gd name="T40" fmla="*/ 48 w 163"/>
                  <a:gd name="T41" fmla="*/ 19 h 428"/>
                  <a:gd name="T42" fmla="*/ 0 w 163"/>
                  <a:gd name="T43" fmla="*/ 132 h 428"/>
                  <a:gd name="T44" fmla="*/ 0 w 163"/>
                  <a:gd name="T45" fmla="*/ 137 h 428"/>
                  <a:gd name="T46" fmla="*/ 0 w 163"/>
                  <a:gd name="T47" fmla="*/ 175 h 428"/>
                  <a:gd name="T48" fmla="*/ 0 w 163"/>
                  <a:gd name="T49" fmla="*/ 416 h 428"/>
                  <a:gd name="T50" fmla="*/ 12 w 163"/>
                  <a:gd name="T51" fmla="*/ 428 h 428"/>
                  <a:gd name="T52" fmla="*/ 151 w 163"/>
                  <a:gd name="T53" fmla="*/ 428 h 428"/>
                  <a:gd name="T54" fmla="*/ 163 w 163"/>
                  <a:gd name="T55" fmla="*/ 416 h 428"/>
                  <a:gd name="T56" fmla="*/ 163 w 163"/>
                  <a:gd name="T57" fmla="*/ 175 h 428"/>
                  <a:gd name="T58" fmla="*/ 163 w 163"/>
                  <a:gd name="T59" fmla="*/ 137 h 428"/>
                  <a:gd name="T60" fmla="*/ 163 w 163"/>
                  <a:gd name="T61" fmla="*/ 132 h 428"/>
                  <a:gd name="T62" fmla="*/ 116 w 163"/>
                  <a:gd name="T63" fmla="*/ 19 h 428"/>
                  <a:gd name="T64" fmla="*/ 116 w 163"/>
                  <a:gd name="T65" fmla="*/ 0 h 428"/>
                  <a:gd name="T66" fmla="*/ 48 w 163"/>
                  <a:gd name="T67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3" h="428">
                    <a:moveTo>
                      <a:pt x="56" y="8"/>
                    </a:move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27" y="57"/>
                      <a:pt x="155" y="118"/>
                      <a:pt x="155" y="132"/>
                    </a:cubicBezTo>
                    <a:cubicBezTo>
                      <a:pt x="155" y="137"/>
                      <a:pt x="155" y="137"/>
                      <a:pt x="155" y="137"/>
                    </a:cubicBezTo>
                    <a:cubicBezTo>
                      <a:pt x="155" y="175"/>
                      <a:pt x="155" y="175"/>
                      <a:pt x="155" y="175"/>
                    </a:cubicBezTo>
                    <a:cubicBezTo>
                      <a:pt x="155" y="416"/>
                      <a:pt x="155" y="416"/>
                      <a:pt x="155" y="416"/>
                    </a:cubicBezTo>
                    <a:cubicBezTo>
                      <a:pt x="155" y="418"/>
                      <a:pt x="153" y="420"/>
                      <a:pt x="151" y="420"/>
                    </a:cubicBezTo>
                    <a:cubicBezTo>
                      <a:pt x="12" y="420"/>
                      <a:pt x="12" y="420"/>
                      <a:pt x="12" y="420"/>
                    </a:cubicBezTo>
                    <a:cubicBezTo>
                      <a:pt x="10" y="420"/>
                      <a:pt x="8" y="418"/>
                      <a:pt x="8" y="416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2"/>
                      <a:pt x="8" y="132"/>
                      <a:pt x="8" y="132"/>
                    </a:cubicBezTo>
                    <a:cubicBezTo>
                      <a:pt x="8" y="118"/>
                      <a:pt x="37" y="57"/>
                      <a:pt x="55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8"/>
                      <a:pt x="56" y="8"/>
                      <a:pt x="56" y="8"/>
                    </a:cubicBezTo>
                    <a:moveTo>
                      <a:pt x="48" y="0"/>
                    </a:move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9"/>
                      <a:pt x="0" y="110"/>
                      <a:pt x="0" y="13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0" y="422"/>
                      <a:pt x="6" y="428"/>
                      <a:pt x="12" y="428"/>
                    </a:cubicBezTo>
                    <a:cubicBezTo>
                      <a:pt x="151" y="428"/>
                      <a:pt x="151" y="428"/>
                      <a:pt x="151" y="428"/>
                    </a:cubicBezTo>
                    <a:cubicBezTo>
                      <a:pt x="158" y="428"/>
                      <a:pt x="163" y="422"/>
                      <a:pt x="163" y="416"/>
                    </a:cubicBezTo>
                    <a:cubicBezTo>
                      <a:pt x="163" y="175"/>
                      <a:pt x="163" y="175"/>
                      <a:pt x="163" y="175"/>
                    </a:cubicBezTo>
                    <a:cubicBezTo>
                      <a:pt x="163" y="137"/>
                      <a:pt x="163" y="137"/>
                      <a:pt x="163" y="137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10"/>
                      <a:pt x="116" y="19"/>
                      <a:pt x="116" y="1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351"/>
              <p:cNvSpPr>
                <a:spLocks/>
              </p:cNvSpPr>
              <p:nvPr/>
            </p:nvSpPr>
            <p:spPr bwMode="auto">
              <a:xfrm>
                <a:off x="6781705" y="424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Freeform 352"/>
              <p:cNvSpPr>
                <a:spLocks/>
              </p:cNvSpPr>
              <p:nvPr/>
            </p:nvSpPr>
            <p:spPr bwMode="auto">
              <a:xfrm>
                <a:off x="6654705" y="414616"/>
                <a:ext cx="98425" cy="74613"/>
              </a:xfrm>
              <a:custGeom>
                <a:avLst/>
                <a:gdLst>
                  <a:gd name="T0" fmla="*/ 20 w 62"/>
                  <a:gd name="T1" fmla="*/ 0 h 47"/>
                  <a:gd name="T2" fmla="*/ 20 w 62"/>
                  <a:gd name="T3" fmla="*/ 6 h 47"/>
                  <a:gd name="T4" fmla="*/ 20 w 62"/>
                  <a:gd name="T5" fmla="*/ 7 h 47"/>
                  <a:gd name="T6" fmla="*/ 19 w 62"/>
                  <a:gd name="T7" fmla="*/ 9 h 47"/>
                  <a:gd name="T8" fmla="*/ 0 w 62"/>
                  <a:gd name="T9" fmla="*/ 47 h 47"/>
                  <a:gd name="T10" fmla="*/ 5 w 62"/>
                  <a:gd name="T11" fmla="*/ 47 h 47"/>
                  <a:gd name="T12" fmla="*/ 25 w 62"/>
                  <a:gd name="T13" fmla="*/ 9 h 47"/>
                  <a:gd name="T14" fmla="*/ 25 w 62"/>
                  <a:gd name="T15" fmla="*/ 0 h 47"/>
                  <a:gd name="T16" fmla="*/ 38 w 62"/>
                  <a:gd name="T17" fmla="*/ 0 h 47"/>
                  <a:gd name="T18" fmla="*/ 38 w 62"/>
                  <a:gd name="T19" fmla="*/ 12 h 47"/>
                  <a:gd name="T20" fmla="*/ 28 w 62"/>
                  <a:gd name="T21" fmla="*/ 47 h 47"/>
                  <a:gd name="T22" fmla="*/ 62 w 62"/>
                  <a:gd name="T23" fmla="*/ 47 h 47"/>
                  <a:gd name="T24" fmla="*/ 52 w 62"/>
                  <a:gd name="T25" fmla="*/ 6 h 47"/>
                  <a:gd name="T26" fmla="*/ 52 w 62"/>
                  <a:gd name="T27" fmla="*/ 1 h 47"/>
                  <a:gd name="T28" fmla="*/ 52 w 62"/>
                  <a:gd name="T29" fmla="*/ 0 h 47"/>
                  <a:gd name="T30" fmla="*/ 20 w 62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7">
                    <a:moveTo>
                      <a:pt x="20" y="0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3" y="20"/>
                      <a:pt x="7" y="33"/>
                      <a:pt x="0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16" y="26"/>
                      <a:pt x="25" y="9"/>
                      <a:pt x="25" y="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5"/>
                      <a:pt x="33" y="29"/>
                      <a:pt x="28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353"/>
              <p:cNvSpPr>
                <a:spLocks noEditPoints="1"/>
              </p:cNvSpPr>
              <p:nvPr/>
            </p:nvSpPr>
            <p:spPr bwMode="auto">
              <a:xfrm>
                <a:off x="6673755" y="424141"/>
                <a:ext cx="119063" cy="22225"/>
              </a:xfrm>
              <a:custGeom>
                <a:avLst/>
                <a:gdLst>
                  <a:gd name="T0" fmla="*/ 68 w 75"/>
                  <a:gd name="T1" fmla="*/ 0 h 14"/>
                  <a:gd name="T2" fmla="*/ 75 w 75"/>
                  <a:gd name="T3" fmla="*/ 14 h 14"/>
                  <a:gd name="T4" fmla="*/ 75 w 75"/>
                  <a:gd name="T5" fmla="*/ 14 h 14"/>
                  <a:gd name="T6" fmla="*/ 68 w 75"/>
                  <a:gd name="T7" fmla="*/ 0 h 14"/>
                  <a:gd name="T8" fmla="*/ 68 w 75"/>
                  <a:gd name="T9" fmla="*/ 0 h 14"/>
                  <a:gd name="T10" fmla="*/ 68 w 75"/>
                  <a:gd name="T11" fmla="*/ 0 h 14"/>
                  <a:gd name="T12" fmla="*/ 68 w 75"/>
                  <a:gd name="T13" fmla="*/ 0 h 14"/>
                  <a:gd name="T14" fmla="*/ 68 w 75"/>
                  <a:gd name="T15" fmla="*/ 0 h 14"/>
                  <a:gd name="T16" fmla="*/ 68 w 75"/>
                  <a:gd name="T17" fmla="*/ 0 h 14"/>
                  <a:gd name="T18" fmla="*/ 68 w 75"/>
                  <a:gd name="T19" fmla="*/ 0 h 14"/>
                  <a:gd name="T20" fmla="*/ 68 w 75"/>
                  <a:gd name="T21" fmla="*/ 0 h 14"/>
                  <a:gd name="T22" fmla="*/ 68 w 75"/>
                  <a:gd name="T23" fmla="*/ 0 h 14"/>
                  <a:gd name="T24" fmla="*/ 68 w 75"/>
                  <a:gd name="T25" fmla="*/ 0 h 14"/>
                  <a:gd name="T26" fmla="*/ 68 w 75"/>
                  <a:gd name="T27" fmla="*/ 0 h 14"/>
                  <a:gd name="T28" fmla="*/ 68 w 75"/>
                  <a:gd name="T29" fmla="*/ 0 h 14"/>
                  <a:gd name="T30" fmla="*/ 68 w 75"/>
                  <a:gd name="T31" fmla="*/ 0 h 14"/>
                  <a:gd name="T32" fmla="*/ 0 w 75"/>
                  <a:gd name="T33" fmla="*/ 0 h 14"/>
                  <a:gd name="T34" fmla="*/ 0 w 75"/>
                  <a:gd name="T35" fmla="*/ 0 h 14"/>
                  <a:gd name="T36" fmla="*/ 0 w 75"/>
                  <a:gd name="T37" fmla="*/ 0 h 14"/>
                  <a:gd name="T38" fmla="*/ 68 w 75"/>
                  <a:gd name="T39" fmla="*/ 0 h 14"/>
                  <a:gd name="T40" fmla="*/ 68 w 75"/>
                  <a:gd name="T41" fmla="*/ 0 h 14"/>
                  <a:gd name="T42" fmla="*/ 68 w 75"/>
                  <a:gd name="T43" fmla="*/ 0 h 14"/>
                  <a:gd name="T44" fmla="*/ 68 w 75"/>
                  <a:gd name="T45" fmla="*/ 0 h 14"/>
                  <a:gd name="T46" fmla="*/ 68 w 75"/>
                  <a:gd name="T47" fmla="*/ 0 h 14"/>
                  <a:gd name="T48" fmla="*/ 68 w 75"/>
                  <a:gd name="T49" fmla="*/ 0 h 14"/>
                  <a:gd name="T50" fmla="*/ 68 w 75"/>
                  <a:gd name="T51" fmla="*/ 0 h 14"/>
                  <a:gd name="T52" fmla="*/ 68 w 75"/>
                  <a:gd name="T53" fmla="*/ 0 h 14"/>
                  <a:gd name="T54" fmla="*/ 0 w 75"/>
                  <a:gd name="T55" fmla="*/ 0 h 14"/>
                  <a:gd name="T56" fmla="*/ 0 w 75"/>
                  <a:gd name="T57" fmla="*/ 0 h 14"/>
                  <a:gd name="T58" fmla="*/ 0 w 75"/>
                  <a:gd name="T59" fmla="*/ 0 h 14"/>
                  <a:gd name="T60" fmla="*/ 0 w 75"/>
                  <a:gd name="T61" fmla="*/ 0 h 14"/>
                  <a:gd name="T62" fmla="*/ 0 w 75"/>
                  <a:gd name="T63" fmla="*/ 0 h 14"/>
                  <a:gd name="T64" fmla="*/ 0 w 75"/>
                  <a:gd name="T65" fmla="*/ 0 h 14"/>
                  <a:gd name="T66" fmla="*/ 0 w 75"/>
                  <a:gd name="T6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14">
                    <a:moveTo>
                      <a:pt x="68" y="0"/>
                    </a:moveTo>
                    <a:cubicBezTo>
                      <a:pt x="69" y="2"/>
                      <a:pt x="71" y="7"/>
                      <a:pt x="75" y="14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1" y="7"/>
                      <a:pt x="69" y="2"/>
                      <a:pt x="68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354"/>
              <p:cNvSpPr>
                <a:spLocks noEditPoints="1"/>
              </p:cNvSpPr>
              <p:nvPr/>
            </p:nvSpPr>
            <p:spPr bwMode="auto">
              <a:xfrm>
                <a:off x="6642005" y="392391"/>
                <a:ext cx="168275" cy="96838"/>
              </a:xfrm>
              <a:custGeom>
                <a:avLst/>
                <a:gdLst>
                  <a:gd name="T0" fmla="*/ 106 w 106"/>
                  <a:gd name="T1" fmla="*/ 56 h 60"/>
                  <a:gd name="T2" fmla="*/ 106 w 106"/>
                  <a:gd name="T3" fmla="*/ 56 h 60"/>
                  <a:gd name="T4" fmla="*/ 106 w 106"/>
                  <a:gd name="T5" fmla="*/ 56 h 60"/>
                  <a:gd name="T6" fmla="*/ 106 w 106"/>
                  <a:gd name="T7" fmla="*/ 56 h 60"/>
                  <a:gd name="T8" fmla="*/ 88 w 106"/>
                  <a:gd name="T9" fmla="*/ 19 h 60"/>
                  <a:gd name="T10" fmla="*/ 95 w 106"/>
                  <a:gd name="T11" fmla="*/ 33 h 60"/>
                  <a:gd name="T12" fmla="*/ 88 w 106"/>
                  <a:gd name="T13" fmla="*/ 19 h 60"/>
                  <a:gd name="T14" fmla="*/ 88 w 106"/>
                  <a:gd name="T15" fmla="*/ 19 h 60"/>
                  <a:gd name="T16" fmla="*/ 88 w 106"/>
                  <a:gd name="T17" fmla="*/ 19 h 60"/>
                  <a:gd name="T18" fmla="*/ 88 w 106"/>
                  <a:gd name="T19" fmla="*/ 19 h 60"/>
                  <a:gd name="T20" fmla="*/ 88 w 106"/>
                  <a:gd name="T21" fmla="*/ 19 h 60"/>
                  <a:gd name="T22" fmla="*/ 88 w 106"/>
                  <a:gd name="T23" fmla="*/ 19 h 60"/>
                  <a:gd name="T24" fmla="*/ 88 w 106"/>
                  <a:gd name="T25" fmla="*/ 19 h 60"/>
                  <a:gd name="T26" fmla="*/ 88 w 106"/>
                  <a:gd name="T27" fmla="*/ 19 h 60"/>
                  <a:gd name="T28" fmla="*/ 88 w 106"/>
                  <a:gd name="T29" fmla="*/ 19 h 60"/>
                  <a:gd name="T30" fmla="*/ 88 w 106"/>
                  <a:gd name="T31" fmla="*/ 19 h 60"/>
                  <a:gd name="T32" fmla="*/ 88 w 106"/>
                  <a:gd name="T33" fmla="*/ 19 h 60"/>
                  <a:gd name="T34" fmla="*/ 88 w 106"/>
                  <a:gd name="T35" fmla="*/ 19 h 60"/>
                  <a:gd name="T36" fmla="*/ 88 w 106"/>
                  <a:gd name="T37" fmla="*/ 19 h 60"/>
                  <a:gd name="T38" fmla="*/ 88 w 106"/>
                  <a:gd name="T39" fmla="*/ 19 h 60"/>
                  <a:gd name="T40" fmla="*/ 88 w 106"/>
                  <a:gd name="T41" fmla="*/ 19 h 60"/>
                  <a:gd name="T42" fmla="*/ 88 w 106"/>
                  <a:gd name="T43" fmla="*/ 19 h 60"/>
                  <a:gd name="T44" fmla="*/ 88 w 106"/>
                  <a:gd name="T45" fmla="*/ 19 h 60"/>
                  <a:gd name="T46" fmla="*/ 88 w 106"/>
                  <a:gd name="T47" fmla="*/ 19 h 60"/>
                  <a:gd name="T48" fmla="*/ 88 w 106"/>
                  <a:gd name="T49" fmla="*/ 19 h 60"/>
                  <a:gd name="T50" fmla="*/ 88 w 106"/>
                  <a:gd name="T51" fmla="*/ 19 h 60"/>
                  <a:gd name="T52" fmla="*/ 88 w 106"/>
                  <a:gd name="T53" fmla="*/ 19 h 60"/>
                  <a:gd name="T54" fmla="*/ 20 w 106"/>
                  <a:gd name="T55" fmla="*/ 13 h 60"/>
                  <a:gd name="T56" fmla="*/ 20 w 106"/>
                  <a:gd name="T57" fmla="*/ 19 h 60"/>
                  <a:gd name="T58" fmla="*/ 20 w 106"/>
                  <a:gd name="T59" fmla="*/ 19 h 60"/>
                  <a:gd name="T60" fmla="*/ 20 w 106"/>
                  <a:gd name="T61" fmla="*/ 19 h 60"/>
                  <a:gd name="T62" fmla="*/ 20 w 106"/>
                  <a:gd name="T63" fmla="*/ 19 h 60"/>
                  <a:gd name="T64" fmla="*/ 20 w 106"/>
                  <a:gd name="T65" fmla="*/ 19 h 60"/>
                  <a:gd name="T66" fmla="*/ 20 w 106"/>
                  <a:gd name="T67" fmla="*/ 19 h 60"/>
                  <a:gd name="T68" fmla="*/ 20 w 106"/>
                  <a:gd name="T69" fmla="*/ 19 h 60"/>
                  <a:gd name="T70" fmla="*/ 0 w 106"/>
                  <a:gd name="T71" fmla="*/ 60 h 60"/>
                  <a:gd name="T72" fmla="*/ 8 w 106"/>
                  <a:gd name="T73" fmla="*/ 60 h 60"/>
                  <a:gd name="T74" fmla="*/ 27 w 106"/>
                  <a:gd name="T75" fmla="*/ 22 h 60"/>
                  <a:gd name="T76" fmla="*/ 28 w 106"/>
                  <a:gd name="T77" fmla="*/ 20 h 60"/>
                  <a:gd name="T78" fmla="*/ 28 w 106"/>
                  <a:gd name="T79" fmla="*/ 19 h 60"/>
                  <a:gd name="T80" fmla="*/ 28 w 106"/>
                  <a:gd name="T81" fmla="*/ 13 h 60"/>
                  <a:gd name="T82" fmla="*/ 20 w 106"/>
                  <a:gd name="T83" fmla="*/ 13 h 60"/>
                  <a:gd name="T84" fmla="*/ 20 w 106"/>
                  <a:gd name="T85" fmla="*/ 0 h 60"/>
                  <a:gd name="T86" fmla="*/ 20 w 106"/>
                  <a:gd name="T87" fmla="*/ 5 h 60"/>
                  <a:gd name="T88" fmla="*/ 60 w 106"/>
                  <a:gd name="T89" fmla="*/ 5 h 60"/>
                  <a:gd name="T90" fmla="*/ 60 w 106"/>
                  <a:gd name="T91" fmla="*/ 0 h 60"/>
                  <a:gd name="T92" fmla="*/ 20 w 106"/>
                  <a:gd name="T9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60">
                    <a:moveTo>
                      <a:pt x="106" y="56"/>
                    </a:move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moveTo>
                      <a:pt x="88" y="19"/>
                    </a:moveTo>
                    <a:cubicBezTo>
                      <a:pt x="88" y="19"/>
                      <a:pt x="91" y="25"/>
                      <a:pt x="95" y="33"/>
                    </a:cubicBezTo>
                    <a:cubicBezTo>
                      <a:pt x="91" y="26"/>
                      <a:pt x="89" y="21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moveTo>
                      <a:pt x="88" y="19"/>
                    </a:move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moveTo>
                      <a:pt x="88" y="19"/>
                    </a:move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moveTo>
                      <a:pt x="20" y="13"/>
                    </a:move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21"/>
                      <a:pt x="9" y="39"/>
                      <a:pt x="0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5" y="46"/>
                      <a:pt x="21" y="33"/>
                      <a:pt x="27" y="22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0" y="13"/>
                      <a:pt x="20" y="13"/>
                      <a:pt x="20" y="13"/>
                    </a:cubicBezTo>
                    <a:moveTo>
                      <a:pt x="20" y="0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Freeform 355"/>
              <p:cNvSpPr>
                <a:spLocks/>
              </p:cNvSpPr>
              <p:nvPr/>
            </p:nvSpPr>
            <p:spPr bwMode="auto">
              <a:xfrm>
                <a:off x="6665817" y="325716"/>
                <a:ext cx="123825" cy="50800"/>
              </a:xfrm>
              <a:custGeom>
                <a:avLst/>
                <a:gdLst>
                  <a:gd name="T0" fmla="*/ 66 w 78"/>
                  <a:gd name="T1" fmla="*/ 1 h 32"/>
                  <a:gd name="T2" fmla="*/ 66 w 78"/>
                  <a:gd name="T3" fmla="*/ 31 h 32"/>
                  <a:gd name="T4" fmla="*/ 58 w 78"/>
                  <a:gd name="T5" fmla="*/ 31 h 32"/>
                  <a:gd name="T6" fmla="*/ 58 w 78"/>
                  <a:gd name="T7" fmla="*/ 0 h 32"/>
                  <a:gd name="T8" fmla="*/ 50 w 78"/>
                  <a:gd name="T9" fmla="*/ 0 h 32"/>
                  <a:gd name="T10" fmla="*/ 50 w 78"/>
                  <a:gd name="T11" fmla="*/ 31 h 32"/>
                  <a:gd name="T12" fmla="*/ 42 w 78"/>
                  <a:gd name="T13" fmla="*/ 31 h 32"/>
                  <a:gd name="T14" fmla="*/ 42 w 78"/>
                  <a:gd name="T15" fmla="*/ 0 h 32"/>
                  <a:gd name="T16" fmla="*/ 35 w 78"/>
                  <a:gd name="T17" fmla="*/ 0 h 32"/>
                  <a:gd name="T18" fmla="*/ 35 w 78"/>
                  <a:gd name="T19" fmla="*/ 31 h 32"/>
                  <a:gd name="T20" fmla="*/ 27 w 78"/>
                  <a:gd name="T21" fmla="*/ 31 h 32"/>
                  <a:gd name="T22" fmla="*/ 27 w 78"/>
                  <a:gd name="T23" fmla="*/ 0 h 32"/>
                  <a:gd name="T24" fmla="*/ 19 w 78"/>
                  <a:gd name="T25" fmla="*/ 0 h 32"/>
                  <a:gd name="T26" fmla="*/ 19 w 78"/>
                  <a:gd name="T27" fmla="*/ 31 h 32"/>
                  <a:gd name="T28" fmla="*/ 11 w 78"/>
                  <a:gd name="T29" fmla="*/ 31 h 32"/>
                  <a:gd name="T30" fmla="*/ 11 w 78"/>
                  <a:gd name="T31" fmla="*/ 1 h 32"/>
                  <a:gd name="T32" fmla="*/ 0 w 78"/>
                  <a:gd name="T33" fmla="*/ 17 h 32"/>
                  <a:gd name="T34" fmla="*/ 0 w 78"/>
                  <a:gd name="T35" fmla="*/ 32 h 32"/>
                  <a:gd name="T36" fmla="*/ 78 w 78"/>
                  <a:gd name="T37" fmla="*/ 32 h 32"/>
                  <a:gd name="T38" fmla="*/ 78 w 78"/>
                  <a:gd name="T39" fmla="*/ 17 h 32"/>
                  <a:gd name="T40" fmla="*/ 66 w 78"/>
                  <a:gd name="T4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32">
                    <a:moveTo>
                      <a:pt x="66" y="1"/>
                    </a:moveTo>
                    <a:cubicBezTo>
                      <a:pt x="66" y="31"/>
                      <a:pt x="66" y="31"/>
                      <a:pt x="66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4" y="3"/>
                      <a:pt x="0" y="9"/>
                      <a:pt x="0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9"/>
                      <a:pt x="73" y="3"/>
                      <a:pt x="66" y="1"/>
                    </a:cubicBezTo>
                  </a:path>
                </a:pathLst>
              </a:custGeom>
              <a:solidFill>
                <a:srgbClr val="27A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356"/>
              <p:cNvSpPr>
                <a:spLocks/>
              </p:cNvSpPr>
              <p:nvPr/>
            </p:nvSpPr>
            <p:spPr bwMode="auto">
              <a:xfrm>
                <a:off x="6683280" y="325716"/>
                <a:ext cx="12700" cy="49213"/>
              </a:xfrm>
              <a:custGeom>
                <a:avLst/>
                <a:gdLst>
                  <a:gd name="T0" fmla="*/ 8 w 8"/>
                  <a:gd name="T1" fmla="*/ 31 h 31"/>
                  <a:gd name="T2" fmla="*/ 8 w 8"/>
                  <a:gd name="T3" fmla="*/ 0 h 31"/>
                  <a:gd name="T4" fmla="*/ 6 w 8"/>
                  <a:gd name="T5" fmla="*/ 0 h 31"/>
                  <a:gd name="T6" fmla="*/ 0 w 8"/>
                  <a:gd name="T7" fmla="*/ 1 h 31"/>
                  <a:gd name="T8" fmla="*/ 0 w 8"/>
                  <a:gd name="T9" fmla="*/ 31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3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Rectangle 357"/>
              <p:cNvSpPr>
                <a:spLocks noChangeArrowheads="1"/>
              </p:cNvSpPr>
              <p:nvPr/>
            </p:nvSpPr>
            <p:spPr bwMode="auto">
              <a:xfrm>
                <a:off x="6708680" y="325716"/>
                <a:ext cx="12700" cy="49213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Rectangle 358"/>
              <p:cNvSpPr>
                <a:spLocks noChangeArrowheads="1"/>
              </p:cNvSpPr>
              <p:nvPr/>
            </p:nvSpPr>
            <p:spPr bwMode="auto">
              <a:xfrm>
                <a:off x="6732492" y="325716"/>
                <a:ext cx="12700" cy="49213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Rectangle 359"/>
              <p:cNvSpPr>
                <a:spLocks noChangeArrowheads="1"/>
              </p:cNvSpPr>
              <p:nvPr/>
            </p:nvSpPr>
            <p:spPr bwMode="auto">
              <a:xfrm>
                <a:off x="6732492" y="325716"/>
                <a:ext cx="12700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Freeform 360"/>
              <p:cNvSpPr>
                <a:spLocks/>
              </p:cNvSpPr>
              <p:nvPr/>
            </p:nvSpPr>
            <p:spPr bwMode="auto">
              <a:xfrm>
                <a:off x="6757892" y="325716"/>
                <a:ext cx="12700" cy="49213"/>
              </a:xfrm>
              <a:custGeom>
                <a:avLst/>
                <a:gdLst>
                  <a:gd name="T0" fmla="*/ 8 w 8"/>
                  <a:gd name="T1" fmla="*/ 31 h 31"/>
                  <a:gd name="T2" fmla="*/ 8 w 8"/>
                  <a:gd name="T3" fmla="*/ 1 h 31"/>
                  <a:gd name="T4" fmla="*/ 3 w 8"/>
                  <a:gd name="T5" fmla="*/ 0 h 31"/>
                  <a:gd name="T6" fmla="*/ 0 w 8"/>
                  <a:gd name="T7" fmla="*/ 0 h 31"/>
                  <a:gd name="T8" fmla="*/ 0 w 8"/>
                  <a:gd name="T9" fmla="*/ 31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3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31"/>
                      <a:pt x="8" y="31"/>
                      <a:pt x="8" y="31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Rectangle 361"/>
              <p:cNvSpPr>
                <a:spLocks noChangeArrowheads="1"/>
              </p:cNvSpPr>
              <p:nvPr/>
            </p:nvSpPr>
            <p:spPr bwMode="auto">
              <a:xfrm>
                <a:off x="6665817" y="371754"/>
                <a:ext cx="123825" cy="20638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Rectangle 362"/>
              <p:cNvSpPr>
                <a:spLocks noChangeArrowheads="1"/>
              </p:cNvSpPr>
              <p:nvPr/>
            </p:nvSpPr>
            <p:spPr bwMode="auto">
              <a:xfrm>
                <a:off x="6665817" y="371754"/>
                <a:ext cx="123825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Freeform 363"/>
              <p:cNvSpPr>
                <a:spLocks noEditPoints="1"/>
              </p:cNvSpPr>
              <p:nvPr/>
            </p:nvSpPr>
            <p:spPr bwMode="auto">
              <a:xfrm>
                <a:off x="6610255" y="657504"/>
                <a:ext cx="9525" cy="200025"/>
              </a:xfrm>
              <a:custGeom>
                <a:avLst/>
                <a:gdLst>
                  <a:gd name="T0" fmla="*/ 0 w 6"/>
                  <a:gd name="T1" fmla="*/ 100 h 125"/>
                  <a:gd name="T2" fmla="*/ 0 w 6"/>
                  <a:gd name="T3" fmla="*/ 125 h 125"/>
                  <a:gd name="T4" fmla="*/ 6 w 6"/>
                  <a:gd name="T5" fmla="*/ 125 h 125"/>
                  <a:gd name="T6" fmla="*/ 6 w 6"/>
                  <a:gd name="T7" fmla="*/ 111 h 125"/>
                  <a:gd name="T8" fmla="*/ 0 w 6"/>
                  <a:gd name="T9" fmla="*/ 100 h 125"/>
                  <a:gd name="T10" fmla="*/ 0 w 6"/>
                  <a:gd name="T11" fmla="*/ 0 h 125"/>
                  <a:gd name="T12" fmla="*/ 0 w 6"/>
                  <a:gd name="T13" fmla="*/ 9 h 125"/>
                  <a:gd name="T14" fmla="*/ 0 w 6"/>
                  <a:gd name="T15" fmla="*/ 84 h 125"/>
                  <a:gd name="T16" fmla="*/ 6 w 6"/>
                  <a:gd name="T17" fmla="*/ 86 h 125"/>
                  <a:gd name="T18" fmla="*/ 6 w 6"/>
                  <a:gd name="T19" fmla="*/ 7 h 125"/>
                  <a:gd name="T20" fmla="*/ 6 w 6"/>
                  <a:gd name="T21" fmla="*/ 0 h 125"/>
                  <a:gd name="T22" fmla="*/ 0 w 6"/>
                  <a:gd name="T2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5">
                    <a:moveTo>
                      <a:pt x="0" y="100"/>
                    </a:moveTo>
                    <a:cubicBezTo>
                      <a:pt x="0" y="125"/>
                      <a:pt x="0" y="125"/>
                      <a:pt x="0" y="125"/>
                    </a:cubicBezTo>
                    <a:cubicBezTo>
                      <a:pt x="2" y="125"/>
                      <a:pt x="4" y="125"/>
                      <a:pt x="6" y="125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0" y="100"/>
                      <a:pt x="0" y="100"/>
                      <a:pt x="0" y="100"/>
                    </a:cubicBezTo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2" y="85"/>
                      <a:pt x="4" y="86"/>
                      <a:pt x="6" y="8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8D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Freeform 364"/>
              <p:cNvSpPr>
                <a:spLocks noEditPoints="1"/>
              </p:cNvSpPr>
              <p:nvPr/>
            </p:nvSpPr>
            <p:spPr bwMode="auto">
              <a:xfrm>
                <a:off x="6597555" y="657504"/>
                <a:ext cx="12700" cy="200025"/>
              </a:xfrm>
              <a:custGeom>
                <a:avLst/>
                <a:gdLst>
                  <a:gd name="T0" fmla="*/ 0 w 8"/>
                  <a:gd name="T1" fmla="*/ 85 h 125"/>
                  <a:gd name="T2" fmla="*/ 0 w 8"/>
                  <a:gd name="T3" fmla="*/ 125 h 125"/>
                  <a:gd name="T4" fmla="*/ 8 w 8"/>
                  <a:gd name="T5" fmla="*/ 125 h 125"/>
                  <a:gd name="T6" fmla="*/ 8 w 8"/>
                  <a:gd name="T7" fmla="*/ 100 h 125"/>
                  <a:gd name="T8" fmla="*/ 0 w 8"/>
                  <a:gd name="T9" fmla="*/ 85 h 125"/>
                  <a:gd name="T10" fmla="*/ 0 w 8"/>
                  <a:gd name="T11" fmla="*/ 0 h 125"/>
                  <a:gd name="T12" fmla="*/ 0 w 8"/>
                  <a:gd name="T13" fmla="*/ 80 h 125"/>
                  <a:gd name="T14" fmla="*/ 8 w 8"/>
                  <a:gd name="T15" fmla="*/ 84 h 125"/>
                  <a:gd name="T16" fmla="*/ 8 w 8"/>
                  <a:gd name="T17" fmla="*/ 9 h 125"/>
                  <a:gd name="T18" fmla="*/ 8 w 8"/>
                  <a:gd name="T19" fmla="*/ 0 h 125"/>
                  <a:gd name="T20" fmla="*/ 0 w 8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25">
                    <a:moveTo>
                      <a:pt x="0" y="85"/>
                    </a:moveTo>
                    <a:cubicBezTo>
                      <a:pt x="0" y="125"/>
                      <a:pt x="0" y="125"/>
                      <a:pt x="0" y="125"/>
                    </a:cubicBezTo>
                    <a:cubicBezTo>
                      <a:pt x="3" y="125"/>
                      <a:pt x="6" y="125"/>
                      <a:pt x="8" y="125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0" y="85"/>
                      <a:pt x="0" y="85"/>
                      <a:pt x="0" y="85"/>
                    </a:cubicBezTo>
                    <a:moveTo>
                      <a:pt x="0" y="0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2" y="82"/>
                      <a:pt x="5" y="83"/>
                      <a:pt x="8" y="8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0B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Freeform 365"/>
              <p:cNvSpPr>
                <a:spLocks/>
              </p:cNvSpPr>
              <p:nvPr/>
            </p:nvSpPr>
            <p:spPr bwMode="auto">
              <a:xfrm>
                <a:off x="6676930" y="657504"/>
                <a:ext cx="104775" cy="174625"/>
              </a:xfrm>
              <a:custGeom>
                <a:avLst/>
                <a:gdLst>
                  <a:gd name="T0" fmla="*/ 0 w 66"/>
                  <a:gd name="T1" fmla="*/ 0 h 109"/>
                  <a:gd name="T2" fmla="*/ 0 w 66"/>
                  <a:gd name="T3" fmla="*/ 5 h 109"/>
                  <a:gd name="T4" fmla="*/ 0 w 66"/>
                  <a:gd name="T5" fmla="*/ 98 h 109"/>
                  <a:gd name="T6" fmla="*/ 66 w 66"/>
                  <a:gd name="T7" fmla="*/ 109 h 109"/>
                  <a:gd name="T8" fmla="*/ 66 w 66"/>
                  <a:gd name="T9" fmla="*/ 0 h 109"/>
                  <a:gd name="T10" fmla="*/ 0 w 66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109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22" y="103"/>
                      <a:pt x="46" y="108"/>
                      <a:pt x="66" y="10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8D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366"/>
              <p:cNvSpPr>
                <a:spLocks/>
              </p:cNvSpPr>
              <p:nvPr/>
            </p:nvSpPr>
            <p:spPr bwMode="auto">
              <a:xfrm>
                <a:off x="6662642" y="401916"/>
                <a:ext cx="128588" cy="12700"/>
              </a:xfrm>
              <a:custGeom>
                <a:avLst/>
                <a:gdLst>
                  <a:gd name="T0" fmla="*/ 81 w 81"/>
                  <a:gd name="T1" fmla="*/ 4 h 8"/>
                  <a:gd name="T2" fmla="*/ 77 w 81"/>
                  <a:gd name="T3" fmla="*/ 8 h 8"/>
                  <a:gd name="T4" fmla="*/ 4 w 81"/>
                  <a:gd name="T5" fmla="*/ 8 h 8"/>
                  <a:gd name="T6" fmla="*/ 0 w 81"/>
                  <a:gd name="T7" fmla="*/ 4 h 8"/>
                  <a:gd name="T8" fmla="*/ 4 w 81"/>
                  <a:gd name="T9" fmla="*/ 0 h 8"/>
                  <a:gd name="T10" fmla="*/ 77 w 81"/>
                  <a:gd name="T11" fmla="*/ 0 h 8"/>
                  <a:gd name="T12" fmla="*/ 81 w 81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">
                    <a:moveTo>
                      <a:pt x="81" y="4"/>
                    </a:moveTo>
                    <a:cubicBezTo>
                      <a:pt x="81" y="6"/>
                      <a:pt x="79" y="8"/>
                      <a:pt x="77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9" y="0"/>
                      <a:pt x="81" y="2"/>
                      <a:pt x="81" y="4"/>
                    </a:cubicBezTo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Freeform 367"/>
              <p:cNvSpPr>
                <a:spLocks/>
              </p:cNvSpPr>
              <p:nvPr/>
            </p:nvSpPr>
            <p:spPr bwMode="auto">
              <a:xfrm>
                <a:off x="6619780" y="489229"/>
                <a:ext cx="79375" cy="168275"/>
              </a:xfrm>
              <a:custGeom>
                <a:avLst/>
                <a:gdLst>
                  <a:gd name="T0" fmla="*/ 50 w 50"/>
                  <a:gd name="T1" fmla="*/ 0 h 106"/>
                  <a:gd name="T2" fmla="*/ 27 w 50"/>
                  <a:gd name="T3" fmla="*/ 0 h 106"/>
                  <a:gd name="T4" fmla="*/ 0 w 50"/>
                  <a:gd name="T5" fmla="*/ 71 h 106"/>
                  <a:gd name="T6" fmla="*/ 0 w 50"/>
                  <a:gd name="T7" fmla="*/ 76 h 106"/>
                  <a:gd name="T8" fmla="*/ 0 w 50"/>
                  <a:gd name="T9" fmla="*/ 106 h 106"/>
                  <a:gd name="T10" fmla="*/ 36 w 50"/>
                  <a:gd name="T11" fmla="*/ 106 h 106"/>
                  <a:gd name="T12" fmla="*/ 36 w 50"/>
                  <a:gd name="T13" fmla="*/ 76 h 106"/>
                  <a:gd name="T14" fmla="*/ 36 w 50"/>
                  <a:gd name="T15" fmla="*/ 71 h 106"/>
                  <a:gd name="T16" fmla="*/ 50 w 50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6">
                    <a:moveTo>
                      <a:pt x="5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4" y="26"/>
                      <a:pt x="0" y="59"/>
                      <a:pt x="0" y="7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6" y="59"/>
                      <a:pt x="43" y="26"/>
                      <a:pt x="50" y="0"/>
                    </a:cubicBezTo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Freeform 368"/>
              <p:cNvSpPr>
                <a:spLocks/>
              </p:cNvSpPr>
              <p:nvPr/>
            </p:nvSpPr>
            <p:spPr bwMode="auto">
              <a:xfrm>
                <a:off x="6662642" y="414616"/>
                <a:ext cx="52388" cy="74613"/>
              </a:xfrm>
              <a:custGeom>
                <a:avLst/>
                <a:gdLst>
                  <a:gd name="T0" fmla="*/ 20 w 33"/>
                  <a:gd name="T1" fmla="*/ 0 h 47"/>
                  <a:gd name="T2" fmla="*/ 20 w 33"/>
                  <a:gd name="T3" fmla="*/ 9 h 47"/>
                  <a:gd name="T4" fmla="*/ 0 w 33"/>
                  <a:gd name="T5" fmla="*/ 47 h 47"/>
                  <a:gd name="T6" fmla="*/ 23 w 33"/>
                  <a:gd name="T7" fmla="*/ 47 h 47"/>
                  <a:gd name="T8" fmla="*/ 33 w 33"/>
                  <a:gd name="T9" fmla="*/ 12 h 47"/>
                  <a:gd name="T10" fmla="*/ 33 w 33"/>
                  <a:gd name="T11" fmla="*/ 0 h 47"/>
                  <a:gd name="T12" fmla="*/ 20 w 3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7">
                    <a:moveTo>
                      <a:pt x="20" y="0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1" y="26"/>
                      <a:pt x="0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8" y="29"/>
                      <a:pt x="32" y="15"/>
                      <a:pt x="33" y="1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7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Freeform 369"/>
              <p:cNvSpPr>
                <a:spLocks noEditPoints="1"/>
              </p:cNvSpPr>
              <p:nvPr/>
            </p:nvSpPr>
            <p:spPr bwMode="auto">
              <a:xfrm>
                <a:off x="6619780" y="657504"/>
                <a:ext cx="57150" cy="200025"/>
              </a:xfrm>
              <a:custGeom>
                <a:avLst/>
                <a:gdLst>
                  <a:gd name="T0" fmla="*/ 0 w 36"/>
                  <a:gd name="T1" fmla="*/ 111 h 125"/>
                  <a:gd name="T2" fmla="*/ 0 w 36"/>
                  <a:gd name="T3" fmla="*/ 125 h 125"/>
                  <a:gd name="T4" fmla="*/ 7 w 36"/>
                  <a:gd name="T5" fmla="*/ 124 h 125"/>
                  <a:gd name="T6" fmla="*/ 0 w 36"/>
                  <a:gd name="T7" fmla="*/ 111 h 125"/>
                  <a:gd name="T8" fmla="*/ 0 w 36"/>
                  <a:gd name="T9" fmla="*/ 0 h 125"/>
                  <a:gd name="T10" fmla="*/ 0 w 36"/>
                  <a:gd name="T11" fmla="*/ 7 h 125"/>
                  <a:gd name="T12" fmla="*/ 0 w 36"/>
                  <a:gd name="T13" fmla="*/ 86 h 125"/>
                  <a:gd name="T14" fmla="*/ 36 w 36"/>
                  <a:gd name="T15" fmla="*/ 98 h 125"/>
                  <a:gd name="T16" fmla="*/ 36 w 36"/>
                  <a:gd name="T17" fmla="*/ 5 h 125"/>
                  <a:gd name="T18" fmla="*/ 36 w 36"/>
                  <a:gd name="T19" fmla="*/ 0 h 125"/>
                  <a:gd name="T20" fmla="*/ 0 w 36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25">
                    <a:moveTo>
                      <a:pt x="0" y="111"/>
                    </a:moveTo>
                    <a:cubicBezTo>
                      <a:pt x="0" y="125"/>
                      <a:pt x="0" y="125"/>
                      <a:pt x="0" y="125"/>
                    </a:cubicBezTo>
                    <a:cubicBezTo>
                      <a:pt x="2" y="125"/>
                      <a:pt x="4" y="124"/>
                      <a:pt x="7" y="124"/>
                    </a:cubicBezTo>
                    <a:cubicBezTo>
                      <a:pt x="0" y="111"/>
                      <a:pt x="0" y="111"/>
                      <a:pt x="0" y="111"/>
                    </a:cubicBezTo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9" y="90"/>
                      <a:pt x="22" y="94"/>
                      <a:pt x="36" y="98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0F4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Rectangle 370"/>
              <p:cNvSpPr>
                <a:spLocks noChangeArrowheads="1"/>
              </p:cNvSpPr>
              <p:nvPr/>
            </p:nvSpPr>
            <p:spPr bwMode="auto">
              <a:xfrm>
                <a:off x="6745192" y="325716"/>
                <a:ext cx="12700" cy="46038"/>
              </a:xfrm>
              <a:prstGeom prst="rect">
                <a:avLst/>
              </a:prstGeom>
              <a:solidFill>
                <a:srgbClr val="259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Rectangle 371"/>
              <p:cNvSpPr>
                <a:spLocks noChangeArrowheads="1"/>
              </p:cNvSpPr>
              <p:nvPr/>
            </p:nvSpPr>
            <p:spPr bwMode="auto">
              <a:xfrm>
                <a:off x="6745192" y="325716"/>
                <a:ext cx="12700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Freeform 372"/>
              <p:cNvSpPr>
                <a:spLocks/>
              </p:cNvSpPr>
              <p:nvPr/>
            </p:nvSpPr>
            <p:spPr bwMode="auto">
              <a:xfrm>
                <a:off x="6770592" y="327304"/>
                <a:ext cx="19050" cy="44450"/>
              </a:xfrm>
              <a:custGeom>
                <a:avLst/>
                <a:gdLst>
                  <a:gd name="T0" fmla="*/ 0 w 12"/>
                  <a:gd name="T1" fmla="*/ 0 h 28"/>
                  <a:gd name="T2" fmla="*/ 0 w 12"/>
                  <a:gd name="T3" fmla="*/ 28 h 28"/>
                  <a:gd name="T4" fmla="*/ 12 w 12"/>
                  <a:gd name="T5" fmla="*/ 28 h 28"/>
                  <a:gd name="T6" fmla="*/ 12 w 12"/>
                  <a:gd name="T7" fmla="*/ 16 h 28"/>
                  <a:gd name="T8" fmla="*/ 0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8"/>
                      <a:pt x="7" y="2"/>
                      <a:pt x="0" y="0"/>
                    </a:cubicBezTo>
                  </a:path>
                </a:pathLst>
              </a:custGeom>
              <a:solidFill>
                <a:srgbClr val="259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Freeform 373"/>
              <p:cNvSpPr>
                <a:spLocks/>
              </p:cNvSpPr>
              <p:nvPr/>
            </p:nvSpPr>
            <p:spPr bwMode="auto">
              <a:xfrm>
                <a:off x="6781705" y="392391"/>
                <a:ext cx="9525" cy="15875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5 h 9"/>
                  <a:gd name="T4" fmla="*/ 2 w 6"/>
                  <a:gd name="T5" fmla="*/ 5 h 9"/>
                  <a:gd name="T6" fmla="*/ 6 w 6"/>
                  <a:gd name="T7" fmla="*/ 9 h 9"/>
                  <a:gd name="T8" fmla="*/ 6 w 6"/>
                  <a:gd name="T9" fmla="*/ 9 h 9"/>
                  <a:gd name="T10" fmla="*/ 2 w 6"/>
                  <a:gd name="T11" fmla="*/ 5 h 9"/>
                  <a:gd name="T12" fmla="*/ 0 w 6"/>
                  <a:gd name="T13" fmla="*/ 5 h 9"/>
                  <a:gd name="T14" fmla="*/ 0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6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Rectangle 374"/>
              <p:cNvSpPr>
                <a:spLocks noChangeArrowheads="1"/>
              </p:cNvSpPr>
              <p:nvPr/>
            </p:nvSpPr>
            <p:spPr bwMode="auto">
              <a:xfrm>
                <a:off x="6737255" y="392391"/>
                <a:ext cx="44450" cy="9525"/>
              </a:xfrm>
              <a:prstGeom prst="rect">
                <a:avLst/>
              </a:pr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Rectangle 375"/>
              <p:cNvSpPr>
                <a:spLocks noChangeArrowheads="1"/>
              </p:cNvSpPr>
              <p:nvPr/>
            </p:nvSpPr>
            <p:spPr bwMode="auto">
              <a:xfrm>
                <a:off x="6737255" y="392391"/>
                <a:ext cx="44450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Rectangle 376"/>
              <p:cNvSpPr>
                <a:spLocks noChangeArrowheads="1"/>
              </p:cNvSpPr>
              <p:nvPr/>
            </p:nvSpPr>
            <p:spPr bwMode="auto">
              <a:xfrm>
                <a:off x="6737255" y="325716"/>
                <a:ext cx="7938" cy="46038"/>
              </a:xfrm>
              <a:prstGeom prst="rect">
                <a:avLst/>
              </a:pr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Rectangle 377"/>
              <p:cNvSpPr>
                <a:spLocks noChangeArrowheads="1"/>
              </p:cNvSpPr>
              <p:nvPr/>
            </p:nvSpPr>
            <p:spPr bwMode="auto">
              <a:xfrm>
                <a:off x="6737255" y="325716"/>
                <a:ext cx="7938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9" name="Freeform 378"/>
              <p:cNvSpPr>
                <a:spLocks/>
              </p:cNvSpPr>
              <p:nvPr/>
            </p:nvSpPr>
            <p:spPr bwMode="auto">
              <a:xfrm>
                <a:off x="6757892" y="325716"/>
                <a:ext cx="12700" cy="46038"/>
              </a:xfrm>
              <a:custGeom>
                <a:avLst/>
                <a:gdLst>
                  <a:gd name="T0" fmla="*/ 3 w 8"/>
                  <a:gd name="T1" fmla="*/ 0 h 29"/>
                  <a:gd name="T2" fmla="*/ 0 w 8"/>
                  <a:gd name="T3" fmla="*/ 0 h 29"/>
                  <a:gd name="T4" fmla="*/ 0 w 8"/>
                  <a:gd name="T5" fmla="*/ 29 h 29"/>
                  <a:gd name="T6" fmla="*/ 8 w 8"/>
                  <a:gd name="T7" fmla="*/ 29 h 29"/>
                  <a:gd name="T8" fmla="*/ 8 w 8"/>
                  <a:gd name="T9" fmla="*/ 1 h 29"/>
                  <a:gd name="T10" fmla="*/ 8 w 8"/>
                  <a:gd name="T11" fmla="*/ 1 h 29"/>
                  <a:gd name="T12" fmla="*/ 3 w 8"/>
                  <a:gd name="T13" fmla="*/ 0 h 29"/>
                  <a:gd name="T14" fmla="*/ 3 w 8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Freeform 379"/>
              <p:cNvSpPr>
                <a:spLocks/>
              </p:cNvSpPr>
              <p:nvPr/>
            </p:nvSpPr>
            <p:spPr bwMode="auto">
              <a:xfrm>
                <a:off x="6737255" y="371754"/>
                <a:ext cx="52388" cy="20638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13 h 13"/>
                  <a:gd name="T4" fmla="*/ 28 w 33"/>
                  <a:gd name="T5" fmla="*/ 13 h 13"/>
                  <a:gd name="T6" fmla="*/ 28 w 33"/>
                  <a:gd name="T7" fmla="*/ 13 h 13"/>
                  <a:gd name="T8" fmla="*/ 33 w 33"/>
                  <a:gd name="T9" fmla="*/ 13 h 13"/>
                  <a:gd name="T10" fmla="*/ 33 w 33"/>
                  <a:gd name="T11" fmla="*/ 0 h 13"/>
                  <a:gd name="T12" fmla="*/ 21 w 33"/>
                  <a:gd name="T13" fmla="*/ 0 h 13"/>
                  <a:gd name="T14" fmla="*/ 13 w 33"/>
                  <a:gd name="T15" fmla="*/ 0 h 13"/>
                  <a:gd name="T16" fmla="*/ 5 w 33"/>
                  <a:gd name="T17" fmla="*/ 0 h 13"/>
                  <a:gd name="T18" fmla="*/ 0 w 3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3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Freeform 380"/>
              <p:cNvSpPr>
                <a:spLocks/>
              </p:cNvSpPr>
              <p:nvPr/>
            </p:nvSpPr>
            <p:spPr bwMode="auto">
              <a:xfrm>
                <a:off x="6737255" y="371754"/>
                <a:ext cx="52388" cy="20638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13 h 13"/>
                  <a:gd name="T4" fmla="*/ 28 w 33"/>
                  <a:gd name="T5" fmla="*/ 13 h 13"/>
                  <a:gd name="T6" fmla="*/ 28 w 33"/>
                  <a:gd name="T7" fmla="*/ 13 h 13"/>
                  <a:gd name="T8" fmla="*/ 33 w 33"/>
                  <a:gd name="T9" fmla="*/ 13 h 13"/>
                  <a:gd name="T10" fmla="*/ 33 w 33"/>
                  <a:gd name="T11" fmla="*/ 0 h 13"/>
                  <a:gd name="T12" fmla="*/ 21 w 33"/>
                  <a:gd name="T13" fmla="*/ 0 h 13"/>
                  <a:gd name="T14" fmla="*/ 13 w 33"/>
                  <a:gd name="T15" fmla="*/ 0 h 13"/>
                  <a:gd name="T16" fmla="*/ 5 w 33"/>
                  <a:gd name="T17" fmla="*/ 0 h 13"/>
                  <a:gd name="T18" fmla="*/ 0 w 33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3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Freeform 381"/>
              <p:cNvSpPr>
                <a:spLocks noEditPoints="1"/>
              </p:cNvSpPr>
              <p:nvPr/>
            </p:nvSpPr>
            <p:spPr bwMode="auto">
              <a:xfrm>
                <a:off x="6781705" y="414616"/>
                <a:ext cx="30163" cy="71438"/>
              </a:xfrm>
              <a:custGeom>
                <a:avLst/>
                <a:gdLst>
                  <a:gd name="T0" fmla="*/ 19 w 19"/>
                  <a:gd name="T1" fmla="*/ 44 h 45"/>
                  <a:gd name="T2" fmla="*/ 19 w 19"/>
                  <a:gd name="T3" fmla="*/ 45 h 45"/>
                  <a:gd name="T4" fmla="*/ 19 w 19"/>
                  <a:gd name="T5" fmla="*/ 44 h 45"/>
                  <a:gd name="T6" fmla="*/ 7 w 19"/>
                  <a:gd name="T7" fmla="*/ 20 h 45"/>
                  <a:gd name="T8" fmla="*/ 7 w 19"/>
                  <a:gd name="T9" fmla="*/ 20 h 45"/>
                  <a:gd name="T10" fmla="*/ 18 w 19"/>
                  <a:gd name="T11" fmla="*/ 42 h 45"/>
                  <a:gd name="T12" fmla="*/ 18 w 19"/>
                  <a:gd name="T13" fmla="*/ 42 h 45"/>
                  <a:gd name="T14" fmla="*/ 7 w 19"/>
                  <a:gd name="T15" fmla="*/ 20 h 45"/>
                  <a:gd name="T16" fmla="*/ 0 w 19"/>
                  <a:gd name="T17" fmla="*/ 0 h 45"/>
                  <a:gd name="T18" fmla="*/ 0 w 19"/>
                  <a:gd name="T19" fmla="*/ 6 h 45"/>
                  <a:gd name="T20" fmla="*/ 0 w 19"/>
                  <a:gd name="T21" fmla="*/ 6 h 45"/>
                  <a:gd name="T22" fmla="*/ 0 w 19"/>
                  <a:gd name="T23" fmla="*/ 6 h 45"/>
                  <a:gd name="T24" fmla="*/ 0 w 19"/>
                  <a:gd name="T25" fmla="*/ 0 h 45"/>
                  <a:gd name="T26" fmla="*/ 2 w 19"/>
                  <a:gd name="T27" fmla="*/ 0 h 45"/>
                  <a:gd name="T28" fmla="*/ 0 w 19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45">
                    <a:moveTo>
                      <a:pt x="19" y="44"/>
                    </a:moveTo>
                    <a:cubicBezTo>
                      <a:pt x="19" y="44"/>
                      <a:pt x="19" y="45"/>
                      <a:pt x="19" y="45"/>
                    </a:cubicBezTo>
                    <a:cubicBezTo>
                      <a:pt x="19" y="45"/>
                      <a:pt x="19" y="44"/>
                      <a:pt x="19" y="44"/>
                    </a:cubicBezTo>
                    <a:moveTo>
                      <a:pt x="7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10" y="27"/>
                      <a:pt x="14" y="34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4" y="34"/>
                      <a:pt x="10" y="26"/>
                      <a:pt x="7" y="20"/>
                    </a:cubicBezTo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382"/>
              <p:cNvSpPr>
                <a:spLocks noEditPoints="1"/>
              </p:cNvSpPr>
              <p:nvPr/>
            </p:nvSpPr>
            <p:spPr bwMode="auto">
              <a:xfrm>
                <a:off x="6753130" y="489229"/>
                <a:ext cx="90488" cy="519113"/>
              </a:xfrm>
              <a:custGeom>
                <a:avLst/>
                <a:gdLst>
                  <a:gd name="T0" fmla="*/ 32 w 57"/>
                  <a:gd name="T1" fmla="*/ 277 h 326"/>
                  <a:gd name="T2" fmla="*/ 32 w 57"/>
                  <a:gd name="T3" fmla="*/ 326 h 326"/>
                  <a:gd name="T4" fmla="*/ 57 w 57"/>
                  <a:gd name="T5" fmla="*/ 321 h 326"/>
                  <a:gd name="T6" fmla="*/ 57 w 57"/>
                  <a:gd name="T7" fmla="*/ 321 h 326"/>
                  <a:gd name="T8" fmla="*/ 57 w 57"/>
                  <a:gd name="T9" fmla="*/ 277 h 326"/>
                  <a:gd name="T10" fmla="*/ 32 w 57"/>
                  <a:gd name="T11" fmla="*/ 277 h 326"/>
                  <a:gd name="T12" fmla="*/ 29 w 57"/>
                  <a:gd name="T13" fmla="*/ 0 h 326"/>
                  <a:gd name="T14" fmla="*/ 0 w 57"/>
                  <a:gd name="T15" fmla="*/ 0 h 326"/>
                  <a:gd name="T16" fmla="*/ 18 w 57"/>
                  <a:gd name="T17" fmla="*/ 73 h 326"/>
                  <a:gd name="T18" fmla="*/ 18 w 57"/>
                  <a:gd name="T19" fmla="*/ 106 h 326"/>
                  <a:gd name="T20" fmla="*/ 57 w 57"/>
                  <a:gd name="T21" fmla="*/ 106 h 326"/>
                  <a:gd name="T22" fmla="*/ 57 w 57"/>
                  <a:gd name="T23" fmla="*/ 77 h 326"/>
                  <a:gd name="T24" fmla="*/ 57 w 57"/>
                  <a:gd name="T25" fmla="*/ 72 h 326"/>
                  <a:gd name="T26" fmla="*/ 29 w 57"/>
                  <a:gd name="T27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326">
                    <a:moveTo>
                      <a:pt x="32" y="277"/>
                    </a:moveTo>
                    <a:cubicBezTo>
                      <a:pt x="32" y="326"/>
                      <a:pt x="32" y="326"/>
                      <a:pt x="32" y="326"/>
                    </a:cubicBezTo>
                    <a:cubicBezTo>
                      <a:pt x="41" y="324"/>
                      <a:pt x="49" y="323"/>
                      <a:pt x="57" y="321"/>
                    </a:cubicBezTo>
                    <a:cubicBezTo>
                      <a:pt x="57" y="321"/>
                      <a:pt x="57" y="321"/>
                      <a:pt x="57" y="321"/>
                    </a:cubicBezTo>
                    <a:cubicBezTo>
                      <a:pt x="57" y="277"/>
                      <a:pt x="57" y="277"/>
                      <a:pt x="57" y="277"/>
                    </a:cubicBezTo>
                    <a:cubicBezTo>
                      <a:pt x="32" y="277"/>
                      <a:pt x="32" y="277"/>
                      <a:pt x="32" y="277"/>
                    </a:cubicBezTo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62"/>
                      <a:pt x="43" y="30"/>
                      <a:pt x="29" y="0"/>
                    </a:cubicBezTo>
                  </a:path>
                </a:pathLst>
              </a:custGeom>
              <a:solidFill>
                <a:srgbClr val="E2E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Freeform 383"/>
              <p:cNvSpPr>
                <a:spLocks noEditPoints="1"/>
              </p:cNvSpPr>
              <p:nvPr/>
            </p:nvSpPr>
            <p:spPr bwMode="auto">
              <a:xfrm>
                <a:off x="6792817" y="446366"/>
                <a:ext cx="63500" cy="554038"/>
              </a:xfrm>
              <a:custGeom>
                <a:avLst/>
                <a:gdLst>
                  <a:gd name="T0" fmla="*/ 32 w 40"/>
                  <a:gd name="T1" fmla="*/ 304 h 348"/>
                  <a:gd name="T2" fmla="*/ 32 w 40"/>
                  <a:gd name="T3" fmla="*/ 348 h 348"/>
                  <a:gd name="T4" fmla="*/ 40 w 40"/>
                  <a:gd name="T5" fmla="*/ 346 h 348"/>
                  <a:gd name="T6" fmla="*/ 40 w 40"/>
                  <a:gd name="T7" fmla="*/ 304 h 348"/>
                  <a:gd name="T8" fmla="*/ 32 w 40"/>
                  <a:gd name="T9" fmla="*/ 304 h 348"/>
                  <a:gd name="T10" fmla="*/ 11 w 40"/>
                  <a:gd name="T11" fmla="*/ 23 h 348"/>
                  <a:gd name="T12" fmla="*/ 13 w 40"/>
                  <a:gd name="T13" fmla="*/ 27 h 348"/>
                  <a:gd name="T14" fmla="*/ 4 w 40"/>
                  <a:gd name="T15" fmla="*/ 27 h 348"/>
                  <a:gd name="T16" fmla="*/ 32 w 40"/>
                  <a:gd name="T17" fmla="*/ 99 h 348"/>
                  <a:gd name="T18" fmla="*/ 32 w 40"/>
                  <a:gd name="T19" fmla="*/ 104 h 348"/>
                  <a:gd name="T20" fmla="*/ 32 w 40"/>
                  <a:gd name="T21" fmla="*/ 133 h 348"/>
                  <a:gd name="T22" fmla="*/ 40 w 40"/>
                  <a:gd name="T23" fmla="*/ 134 h 348"/>
                  <a:gd name="T24" fmla="*/ 40 w 40"/>
                  <a:gd name="T25" fmla="*/ 104 h 348"/>
                  <a:gd name="T26" fmla="*/ 40 w 40"/>
                  <a:gd name="T27" fmla="*/ 99 h 348"/>
                  <a:gd name="T28" fmla="*/ 13 w 40"/>
                  <a:gd name="T29" fmla="*/ 27 h 348"/>
                  <a:gd name="T30" fmla="*/ 13 w 40"/>
                  <a:gd name="T31" fmla="*/ 26 h 348"/>
                  <a:gd name="T32" fmla="*/ 12 w 40"/>
                  <a:gd name="T33" fmla="*/ 25 h 348"/>
                  <a:gd name="T34" fmla="*/ 12 w 40"/>
                  <a:gd name="T35" fmla="*/ 24 h 348"/>
                  <a:gd name="T36" fmla="*/ 11 w 40"/>
                  <a:gd name="T37" fmla="*/ 23 h 348"/>
                  <a:gd name="T38" fmla="*/ 0 w 40"/>
                  <a:gd name="T39" fmla="*/ 0 h 348"/>
                  <a:gd name="T40" fmla="*/ 11 w 40"/>
                  <a:gd name="T41" fmla="*/ 23 h 348"/>
                  <a:gd name="T42" fmla="*/ 11 w 40"/>
                  <a:gd name="T43" fmla="*/ 22 h 348"/>
                  <a:gd name="T44" fmla="*/ 0 w 40"/>
                  <a:gd name="T45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348">
                    <a:moveTo>
                      <a:pt x="32" y="304"/>
                    </a:moveTo>
                    <a:cubicBezTo>
                      <a:pt x="32" y="348"/>
                      <a:pt x="32" y="348"/>
                      <a:pt x="32" y="348"/>
                    </a:cubicBezTo>
                    <a:cubicBezTo>
                      <a:pt x="35" y="347"/>
                      <a:pt x="37" y="347"/>
                      <a:pt x="40" y="346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32" y="304"/>
                      <a:pt x="32" y="304"/>
                      <a:pt x="32" y="304"/>
                    </a:cubicBezTo>
                    <a:moveTo>
                      <a:pt x="11" y="23"/>
                    </a:moveTo>
                    <a:cubicBezTo>
                      <a:pt x="12" y="24"/>
                      <a:pt x="12" y="25"/>
                      <a:pt x="13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8" y="57"/>
                      <a:pt x="32" y="89"/>
                      <a:pt x="32" y="99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99"/>
                      <a:pt x="40" y="99"/>
                      <a:pt x="40" y="99"/>
                    </a:cubicBezTo>
                    <a:cubicBezTo>
                      <a:pt x="40" y="87"/>
                      <a:pt x="26" y="54"/>
                      <a:pt x="13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2" y="26"/>
                      <a:pt x="12" y="25"/>
                    </a:cubicBezTo>
                    <a:cubicBezTo>
                      <a:pt x="12" y="25"/>
                      <a:pt x="12" y="24"/>
                      <a:pt x="12" y="24"/>
                    </a:cubicBezTo>
                    <a:cubicBezTo>
                      <a:pt x="11" y="24"/>
                      <a:pt x="11" y="23"/>
                      <a:pt x="11" y="23"/>
                    </a:cubicBezTo>
                    <a:moveTo>
                      <a:pt x="0" y="0"/>
                    </a:moveTo>
                    <a:cubicBezTo>
                      <a:pt x="3" y="7"/>
                      <a:pt x="7" y="14"/>
                      <a:pt x="11" y="23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14"/>
                      <a:pt x="3" y="7"/>
                      <a:pt x="0" y="0"/>
                    </a:cubicBezTo>
                  </a:path>
                </a:pathLst>
              </a:cu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Freeform 384"/>
              <p:cNvSpPr>
                <a:spLocks noEditPoints="1"/>
              </p:cNvSpPr>
              <p:nvPr/>
            </p:nvSpPr>
            <p:spPr bwMode="auto">
              <a:xfrm>
                <a:off x="6781705" y="414616"/>
                <a:ext cx="0" cy="9525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0 h 6"/>
                  <a:gd name="T4" fmla="*/ 6 h 6"/>
                  <a:gd name="T5" fmla="*/ 6 h 6"/>
                  <a:gd name="T6" fmla="*/ 6 h 6"/>
                  <a:gd name="T7" fmla="*/ 6 h 6"/>
                  <a:gd name="T8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8D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Freeform 385"/>
              <p:cNvSpPr>
                <a:spLocks/>
              </p:cNvSpPr>
              <p:nvPr/>
            </p:nvSpPr>
            <p:spPr bwMode="auto">
              <a:xfrm>
                <a:off x="6737255" y="414616"/>
                <a:ext cx="61913" cy="74613"/>
              </a:xfrm>
              <a:custGeom>
                <a:avLst/>
                <a:gdLst>
                  <a:gd name="T0" fmla="*/ 0 w 39"/>
                  <a:gd name="T1" fmla="*/ 0 h 47"/>
                  <a:gd name="T2" fmla="*/ 0 w 39"/>
                  <a:gd name="T3" fmla="*/ 1 h 47"/>
                  <a:gd name="T4" fmla="*/ 0 w 39"/>
                  <a:gd name="T5" fmla="*/ 6 h 47"/>
                  <a:gd name="T6" fmla="*/ 10 w 39"/>
                  <a:gd name="T7" fmla="*/ 47 h 47"/>
                  <a:gd name="T8" fmla="*/ 39 w 39"/>
                  <a:gd name="T9" fmla="*/ 47 h 47"/>
                  <a:gd name="T10" fmla="*/ 21 w 39"/>
                  <a:gd name="T11" fmla="*/ 9 h 47"/>
                  <a:gd name="T12" fmla="*/ 20 w 39"/>
                  <a:gd name="T13" fmla="*/ 8 h 47"/>
                  <a:gd name="T14" fmla="*/ 20 w 39"/>
                  <a:gd name="T15" fmla="*/ 6 h 47"/>
                  <a:gd name="T16" fmla="*/ 20 w 39"/>
                  <a:gd name="T17" fmla="*/ 0 h 47"/>
                  <a:gd name="T18" fmla="*/ 0 w 39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3" y="33"/>
                      <a:pt x="26" y="20"/>
                      <a:pt x="21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8D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7" name="Freeform 386"/>
              <p:cNvSpPr>
                <a:spLocks noEditPoints="1"/>
              </p:cNvSpPr>
              <p:nvPr/>
            </p:nvSpPr>
            <p:spPr bwMode="auto">
              <a:xfrm>
                <a:off x="6781705" y="424141"/>
                <a:ext cx="11113" cy="22225"/>
              </a:xfrm>
              <a:custGeom>
                <a:avLst/>
                <a:gdLst>
                  <a:gd name="T0" fmla="*/ 7 w 7"/>
                  <a:gd name="T1" fmla="*/ 14 h 14"/>
                  <a:gd name="T2" fmla="*/ 7 w 7"/>
                  <a:gd name="T3" fmla="*/ 14 h 14"/>
                  <a:gd name="T4" fmla="*/ 7 w 7"/>
                  <a:gd name="T5" fmla="*/ 14 h 14"/>
                  <a:gd name="T6" fmla="*/ 7 w 7"/>
                  <a:gd name="T7" fmla="*/ 14 h 14"/>
                  <a:gd name="T8" fmla="*/ 0 w 7"/>
                  <a:gd name="T9" fmla="*/ 0 h 14"/>
                  <a:gd name="T10" fmla="*/ 0 w 7"/>
                  <a:gd name="T11" fmla="*/ 0 h 14"/>
                  <a:gd name="T12" fmla="*/ 0 w 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8D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8" name="Freeform 387"/>
              <p:cNvSpPr>
                <a:spLocks/>
              </p:cNvSpPr>
              <p:nvPr/>
            </p:nvSpPr>
            <p:spPr bwMode="auto">
              <a:xfrm>
                <a:off x="6769005" y="414616"/>
                <a:ext cx="44450" cy="74613"/>
              </a:xfrm>
              <a:custGeom>
                <a:avLst/>
                <a:gdLst>
                  <a:gd name="T0" fmla="*/ 0 w 28"/>
                  <a:gd name="T1" fmla="*/ 0 h 47"/>
                  <a:gd name="T2" fmla="*/ 0 w 28"/>
                  <a:gd name="T3" fmla="*/ 6 h 47"/>
                  <a:gd name="T4" fmla="*/ 0 w 28"/>
                  <a:gd name="T5" fmla="*/ 8 h 47"/>
                  <a:gd name="T6" fmla="*/ 1 w 28"/>
                  <a:gd name="T7" fmla="*/ 9 h 47"/>
                  <a:gd name="T8" fmla="*/ 19 w 28"/>
                  <a:gd name="T9" fmla="*/ 47 h 47"/>
                  <a:gd name="T10" fmla="*/ 28 w 28"/>
                  <a:gd name="T11" fmla="*/ 47 h 47"/>
                  <a:gd name="T12" fmla="*/ 26 w 28"/>
                  <a:gd name="T13" fmla="*/ 43 h 47"/>
                  <a:gd name="T14" fmla="*/ 26 w 28"/>
                  <a:gd name="T15" fmla="*/ 43 h 47"/>
                  <a:gd name="T16" fmla="*/ 26 w 28"/>
                  <a:gd name="T17" fmla="*/ 43 h 47"/>
                  <a:gd name="T18" fmla="*/ 15 w 28"/>
                  <a:gd name="T19" fmla="*/ 20 h 47"/>
                  <a:gd name="T20" fmla="*/ 15 w 28"/>
                  <a:gd name="T21" fmla="*/ 20 h 47"/>
                  <a:gd name="T22" fmla="*/ 8 w 28"/>
                  <a:gd name="T23" fmla="*/ 6 h 47"/>
                  <a:gd name="T24" fmla="*/ 8 w 28"/>
                  <a:gd name="T25" fmla="*/ 6 h 47"/>
                  <a:gd name="T26" fmla="*/ 8 w 28"/>
                  <a:gd name="T27" fmla="*/ 6 h 47"/>
                  <a:gd name="T28" fmla="*/ 8 w 28"/>
                  <a:gd name="T29" fmla="*/ 6 h 47"/>
                  <a:gd name="T30" fmla="*/ 8 w 28"/>
                  <a:gd name="T31" fmla="*/ 6 h 47"/>
                  <a:gd name="T32" fmla="*/ 8 w 28"/>
                  <a:gd name="T33" fmla="*/ 6 h 47"/>
                  <a:gd name="T34" fmla="*/ 8 w 28"/>
                  <a:gd name="T35" fmla="*/ 0 h 47"/>
                  <a:gd name="T36" fmla="*/ 0 w 28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47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20"/>
                      <a:pt x="13" y="33"/>
                      <a:pt x="19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2" y="34"/>
                      <a:pt x="18" y="27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1" y="12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9" name="Freeform 388"/>
              <p:cNvSpPr>
                <a:spLocks/>
              </p:cNvSpPr>
              <p:nvPr/>
            </p:nvSpPr>
            <p:spPr bwMode="auto">
              <a:xfrm>
                <a:off x="6781705" y="657504"/>
                <a:ext cx="61913" cy="273050"/>
              </a:xfrm>
              <a:custGeom>
                <a:avLst/>
                <a:gdLst>
                  <a:gd name="T0" fmla="*/ 0 w 39"/>
                  <a:gd name="T1" fmla="*/ 0 h 171"/>
                  <a:gd name="T2" fmla="*/ 0 w 39"/>
                  <a:gd name="T3" fmla="*/ 109 h 171"/>
                  <a:gd name="T4" fmla="*/ 6 w 39"/>
                  <a:gd name="T5" fmla="*/ 109 h 171"/>
                  <a:gd name="T6" fmla="*/ 14 w 39"/>
                  <a:gd name="T7" fmla="*/ 109 h 171"/>
                  <a:gd name="T8" fmla="*/ 14 w 39"/>
                  <a:gd name="T9" fmla="*/ 171 h 171"/>
                  <a:gd name="T10" fmla="*/ 39 w 39"/>
                  <a:gd name="T11" fmla="*/ 171 h 171"/>
                  <a:gd name="T12" fmla="*/ 39 w 39"/>
                  <a:gd name="T13" fmla="*/ 9 h 171"/>
                  <a:gd name="T14" fmla="*/ 39 w 39"/>
                  <a:gd name="T15" fmla="*/ 0 h 171"/>
                  <a:gd name="T16" fmla="*/ 0 w 39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71">
                    <a:moveTo>
                      <a:pt x="0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2" y="109"/>
                      <a:pt x="4" y="109"/>
                      <a:pt x="6" y="109"/>
                    </a:cubicBezTo>
                    <a:cubicBezTo>
                      <a:pt x="9" y="109"/>
                      <a:pt x="11" y="109"/>
                      <a:pt x="14" y="109"/>
                    </a:cubicBezTo>
                    <a:cubicBezTo>
                      <a:pt x="14" y="171"/>
                      <a:pt x="14" y="171"/>
                      <a:pt x="14" y="171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FC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0" name="Freeform 389"/>
              <p:cNvSpPr>
                <a:spLocks/>
              </p:cNvSpPr>
              <p:nvPr/>
            </p:nvSpPr>
            <p:spPr bwMode="auto">
              <a:xfrm>
                <a:off x="6843617" y="657504"/>
                <a:ext cx="12700" cy="273050"/>
              </a:xfrm>
              <a:custGeom>
                <a:avLst/>
                <a:gdLst>
                  <a:gd name="T0" fmla="*/ 0 w 8"/>
                  <a:gd name="T1" fmla="*/ 0 h 172"/>
                  <a:gd name="T2" fmla="*/ 0 w 8"/>
                  <a:gd name="T3" fmla="*/ 9 h 172"/>
                  <a:gd name="T4" fmla="*/ 0 w 8"/>
                  <a:gd name="T5" fmla="*/ 172 h 172"/>
                  <a:gd name="T6" fmla="*/ 8 w 8"/>
                  <a:gd name="T7" fmla="*/ 172 h 172"/>
                  <a:gd name="T8" fmla="*/ 8 w 8"/>
                  <a:gd name="T9" fmla="*/ 9 h 172"/>
                  <a:gd name="T10" fmla="*/ 8 w 8"/>
                  <a:gd name="T11" fmla="*/ 1 h 172"/>
                  <a:gd name="T12" fmla="*/ 0 w 8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2">
                    <a:moveTo>
                      <a:pt x="0" y="0"/>
                    </a:moveTo>
                    <a:lnTo>
                      <a:pt x="0" y="9"/>
                    </a:lnTo>
                    <a:lnTo>
                      <a:pt x="0" y="172"/>
                    </a:lnTo>
                    <a:lnTo>
                      <a:pt x="8" y="172"/>
                    </a:lnTo>
                    <a:lnTo>
                      <a:pt x="8" y="9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Freeform 390"/>
              <p:cNvSpPr>
                <a:spLocks/>
              </p:cNvSpPr>
              <p:nvPr/>
            </p:nvSpPr>
            <p:spPr bwMode="auto">
              <a:xfrm>
                <a:off x="6843617" y="657504"/>
                <a:ext cx="12700" cy="273050"/>
              </a:xfrm>
              <a:custGeom>
                <a:avLst/>
                <a:gdLst>
                  <a:gd name="T0" fmla="*/ 0 w 8"/>
                  <a:gd name="T1" fmla="*/ 0 h 172"/>
                  <a:gd name="T2" fmla="*/ 0 w 8"/>
                  <a:gd name="T3" fmla="*/ 9 h 172"/>
                  <a:gd name="T4" fmla="*/ 0 w 8"/>
                  <a:gd name="T5" fmla="*/ 172 h 172"/>
                  <a:gd name="T6" fmla="*/ 8 w 8"/>
                  <a:gd name="T7" fmla="*/ 172 h 172"/>
                  <a:gd name="T8" fmla="*/ 8 w 8"/>
                  <a:gd name="T9" fmla="*/ 9 h 172"/>
                  <a:gd name="T10" fmla="*/ 8 w 8"/>
                  <a:gd name="T11" fmla="*/ 1 h 172"/>
                  <a:gd name="T12" fmla="*/ 0 w 8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2">
                    <a:moveTo>
                      <a:pt x="0" y="0"/>
                    </a:moveTo>
                    <a:lnTo>
                      <a:pt x="0" y="9"/>
                    </a:lnTo>
                    <a:lnTo>
                      <a:pt x="0" y="172"/>
                    </a:lnTo>
                    <a:lnTo>
                      <a:pt x="8" y="172"/>
                    </a:lnTo>
                    <a:lnTo>
                      <a:pt x="8" y="9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2" name="Freeform 391"/>
              <p:cNvSpPr>
                <a:spLocks/>
              </p:cNvSpPr>
              <p:nvPr/>
            </p:nvSpPr>
            <p:spPr bwMode="auto">
              <a:xfrm>
                <a:off x="6737255" y="401916"/>
                <a:ext cx="53975" cy="12700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8 h 8"/>
                  <a:gd name="T4" fmla="*/ 20 w 34"/>
                  <a:gd name="T5" fmla="*/ 8 h 8"/>
                  <a:gd name="T6" fmla="*/ 28 w 34"/>
                  <a:gd name="T7" fmla="*/ 8 h 8"/>
                  <a:gd name="T8" fmla="*/ 30 w 34"/>
                  <a:gd name="T9" fmla="*/ 8 h 8"/>
                  <a:gd name="T10" fmla="*/ 34 w 34"/>
                  <a:gd name="T11" fmla="*/ 4 h 8"/>
                  <a:gd name="T12" fmla="*/ 30 w 34"/>
                  <a:gd name="T13" fmla="*/ 0 h 8"/>
                  <a:gd name="T14" fmla="*/ 28 w 34"/>
                  <a:gd name="T15" fmla="*/ 0 h 8"/>
                  <a:gd name="T16" fmla="*/ 0 w 3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8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2" y="8"/>
                      <a:pt x="34" y="6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1B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3" name="Freeform 392"/>
              <p:cNvSpPr>
                <a:spLocks/>
              </p:cNvSpPr>
              <p:nvPr/>
            </p:nvSpPr>
            <p:spPr bwMode="auto">
              <a:xfrm>
                <a:off x="6592792" y="781329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7 h 7"/>
                  <a:gd name="T4" fmla="*/ 3 w 3"/>
                  <a:gd name="T5" fmla="*/ 2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FEF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Freeform 393"/>
              <p:cNvSpPr>
                <a:spLocks/>
              </p:cNvSpPr>
              <p:nvPr/>
            </p:nvSpPr>
            <p:spPr bwMode="auto">
              <a:xfrm>
                <a:off x="6610255" y="790854"/>
                <a:ext cx="9525" cy="44450"/>
              </a:xfrm>
              <a:custGeom>
                <a:avLst/>
                <a:gdLst>
                  <a:gd name="T0" fmla="*/ 0 w 6"/>
                  <a:gd name="T1" fmla="*/ 0 h 27"/>
                  <a:gd name="T2" fmla="*/ 0 w 6"/>
                  <a:gd name="T3" fmla="*/ 16 h 27"/>
                  <a:gd name="T4" fmla="*/ 6 w 6"/>
                  <a:gd name="T5" fmla="*/ 27 h 27"/>
                  <a:gd name="T6" fmla="*/ 6 w 6"/>
                  <a:gd name="T7" fmla="*/ 2 h 27"/>
                  <a:gd name="T8" fmla="*/ 0 w 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97C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Freeform 394"/>
              <p:cNvSpPr>
                <a:spLocks/>
              </p:cNvSpPr>
              <p:nvPr/>
            </p:nvSpPr>
            <p:spPr bwMode="auto">
              <a:xfrm>
                <a:off x="6597555" y="784504"/>
                <a:ext cx="12700" cy="31750"/>
              </a:xfrm>
              <a:custGeom>
                <a:avLst/>
                <a:gdLst>
                  <a:gd name="T0" fmla="*/ 0 w 8"/>
                  <a:gd name="T1" fmla="*/ 0 h 20"/>
                  <a:gd name="T2" fmla="*/ 0 w 8"/>
                  <a:gd name="T3" fmla="*/ 5 h 20"/>
                  <a:gd name="T4" fmla="*/ 8 w 8"/>
                  <a:gd name="T5" fmla="*/ 20 h 20"/>
                  <a:gd name="T6" fmla="*/ 8 w 8"/>
                  <a:gd name="T7" fmla="*/ 4 h 20"/>
                  <a:gd name="T8" fmla="*/ 0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3"/>
                      <a:pt x="2" y="2"/>
                      <a:pt x="0" y="0"/>
                    </a:cubicBezTo>
                  </a:path>
                </a:pathLst>
              </a:custGeom>
              <a:solidFill>
                <a:srgbClr val="7FA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Freeform 395"/>
              <p:cNvSpPr>
                <a:spLocks/>
              </p:cNvSpPr>
              <p:nvPr/>
            </p:nvSpPr>
            <p:spPr bwMode="auto">
              <a:xfrm>
                <a:off x="6676930" y="813079"/>
                <a:ext cx="104775" cy="44450"/>
              </a:xfrm>
              <a:custGeom>
                <a:avLst/>
                <a:gdLst>
                  <a:gd name="T0" fmla="*/ 0 w 66"/>
                  <a:gd name="T1" fmla="*/ 0 h 27"/>
                  <a:gd name="T2" fmla="*/ 0 w 66"/>
                  <a:gd name="T3" fmla="*/ 25 h 27"/>
                  <a:gd name="T4" fmla="*/ 33 w 66"/>
                  <a:gd name="T5" fmla="*/ 25 h 27"/>
                  <a:gd name="T6" fmla="*/ 62 w 66"/>
                  <a:gd name="T7" fmla="*/ 25 h 27"/>
                  <a:gd name="T8" fmla="*/ 66 w 66"/>
                  <a:gd name="T9" fmla="*/ 27 h 27"/>
                  <a:gd name="T10" fmla="*/ 66 w 66"/>
                  <a:gd name="T11" fmla="*/ 11 h 27"/>
                  <a:gd name="T12" fmla="*/ 0 w 66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27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1" y="25"/>
                      <a:pt x="22" y="25"/>
                      <a:pt x="33" y="25"/>
                    </a:cubicBezTo>
                    <a:cubicBezTo>
                      <a:pt x="43" y="25"/>
                      <a:pt x="52" y="25"/>
                      <a:pt x="62" y="25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46" y="10"/>
                      <a:pt x="22" y="5"/>
                      <a:pt x="0" y="0"/>
                    </a:cubicBezTo>
                  </a:path>
                </a:pathLst>
              </a:custGeom>
              <a:solidFill>
                <a:srgbClr val="97C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7" name="Freeform 396"/>
              <p:cNvSpPr>
                <a:spLocks/>
              </p:cNvSpPr>
              <p:nvPr/>
            </p:nvSpPr>
            <p:spPr bwMode="auto">
              <a:xfrm>
                <a:off x="6619780" y="794029"/>
                <a:ext cx="57150" cy="61913"/>
              </a:xfrm>
              <a:custGeom>
                <a:avLst/>
                <a:gdLst>
                  <a:gd name="T0" fmla="*/ 0 w 36"/>
                  <a:gd name="T1" fmla="*/ 0 h 38"/>
                  <a:gd name="T2" fmla="*/ 0 w 36"/>
                  <a:gd name="T3" fmla="*/ 25 h 38"/>
                  <a:gd name="T4" fmla="*/ 7 w 36"/>
                  <a:gd name="T5" fmla="*/ 38 h 38"/>
                  <a:gd name="T6" fmla="*/ 36 w 36"/>
                  <a:gd name="T7" fmla="*/ 37 h 38"/>
                  <a:gd name="T8" fmla="*/ 36 w 36"/>
                  <a:gd name="T9" fmla="*/ 12 h 38"/>
                  <a:gd name="T10" fmla="*/ 0 w 36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16" y="38"/>
                      <a:pt x="26" y="38"/>
                      <a:pt x="36" y="37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22" y="8"/>
                      <a:pt x="9" y="4"/>
                      <a:pt x="0" y="0"/>
                    </a:cubicBezTo>
                  </a:path>
                </a:pathLst>
              </a:custGeom>
              <a:solidFill>
                <a:srgbClr val="DFE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397"/>
              <p:cNvSpPr>
                <a:spLocks/>
              </p:cNvSpPr>
              <p:nvPr/>
            </p:nvSpPr>
            <p:spPr bwMode="auto">
              <a:xfrm>
                <a:off x="6789642" y="930554"/>
                <a:ext cx="14288" cy="80963"/>
              </a:xfrm>
              <a:custGeom>
                <a:avLst/>
                <a:gdLst>
                  <a:gd name="T0" fmla="*/ 0 w 9"/>
                  <a:gd name="T1" fmla="*/ 0 h 51"/>
                  <a:gd name="T2" fmla="*/ 0 w 9"/>
                  <a:gd name="T3" fmla="*/ 34 h 51"/>
                  <a:gd name="T4" fmla="*/ 0 w 9"/>
                  <a:gd name="T5" fmla="*/ 34 h 51"/>
                  <a:gd name="T6" fmla="*/ 0 w 9"/>
                  <a:gd name="T7" fmla="*/ 51 h 51"/>
                  <a:gd name="T8" fmla="*/ 9 w 9"/>
                  <a:gd name="T9" fmla="*/ 49 h 51"/>
                  <a:gd name="T10" fmla="*/ 9 w 9"/>
                  <a:gd name="T11" fmla="*/ 0 h 51"/>
                  <a:gd name="T12" fmla="*/ 0 w 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1">
                    <a:moveTo>
                      <a:pt x="0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3" y="50"/>
                      <a:pt x="6" y="50"/>
                      <a:pt x="9" y="4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1D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9" name="Freeform 398"/>
              <p:cNvSpPr>
                <a:spLocks/>
              </p:cNvSpPr>
              <p:nvPr/>
            </p:nvSpPr>
            <p:spPr bwMode="auto">
              <a:xfrm>
                <a:off x="6781705" y="832129"/>
                <a:ext cx="22225" cy="98425"/>
              </a:xfrm>
              <a:custGeom>
                <a:avLst/>
                <a:gdLst>
                  <a:gd name="T0" fmla="*/ 14 w 14"/>
                  <a:gd name="T1" fmla="*/ 0 h 62"/>
                  <a:gd name="T2" fmla="*/ 6 w 14"/>
                  <a:gd name="T3" fmla="*/ 0 h 62"/>
                  <a:gd name="T4" fmla="*/ 0 w 14"/>
                  <a:gd name="T5" fmla="*/ 0 h 62"/>
                  <a:gd name="T6" fmla="*/ 0 w 14"/>
                  <a:gd name="T7" fmla="*/ 16 h 62"/>
                  <a:gd name="T8" fmla="*/ 5 w 14"/>
                  <a:gd name="T9" fmla="*/ 18 h 62"/>
                  <a:gd name="T10" fmla="*/ 5 w 14"/>
                  <a:gd name="T11" fmla="*/ 23 h 62"/>
                  <a:gd name="T12" fmla="*/ 5 w 14"/>
                  <a:gd name="T13" fmla="*/ 23 h 62"/>
                  <a:gd name="T14" fmla="*/ 5 w 14"/>
                  <a:gd name="T15" fmla="*/ 62 h 62"/>
                  <a:gd name="T16" fmla="*/ 14 w 14"/>
                  <a:gd name="T17" fmla="*/ 62 h 62"/>
                  <a:gd name="T18" fmla="*/ 14 w 14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2">
                    <a:moveTo>
                      <a:pt x="14" y="0"/>
                    </a:moveTo>
                    <a:cubicBezTo>
                      <a:pt x="11" y="0"/>
                      <a:pt x="9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8EC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390" name="Picture 39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942" y="736879"/>
                <a:ext cx="525463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1" name="Freeform 400"/>
              <p:cNvSpPr>
                <a:spLocks noEditPoints="1"/>
              </p:cNvSpPr>
              <p:nvPr/>
            </p:nvSpPr>
            <p:spPr bwMode="auto">
              <a:xfrm>
                <a:off x="6273705" y="860704"/>
                <a:ext cx="515938" cy="219075"/>
              </a:xfrm>
              <a:custGeom>
                <a:avLst/>
                <a:gdLst>
                  <a:gd name="T0" fmla="*/ 0 w 324"/>
                  <a:gd name="T1" fmla="*/ 138 h 138"/>
                  <a:gd name="T2" fmla="*/ 32 w 324"/>
                  <a:gd name="T3" fmla="*/ 138 h 138"/>
                  <a:gd name="T4" fmla="*/ 61 w 324"/>
                  <a:gd name="T5" fmla="*/ 111 h 138"/>
                  <a:gd name="T6" fmla="*/ 90 w 324"/>
                  <a:gd name="T7" fmla="*/ 138 h 138"/>
                  <a:gd name="T8" fmla="*/ 324 w 324"/>
                  <a:gd name="T9" fmla="*/ 138 h 138"/>
                  <a:gd name="T10" fmla="*/ 324 w 324"/>
                  <a:gd name="T11" fmla="*/ 118 h 138"/>
                  <a:gd name="T12" fmla="*/ 308 w 324"/>
                  <a:gd name="T13" fmla="*/ 98 h 138"/>
                  <a:gd name="T14" fmla="*/ 324 w 324"/>
                  <a:gd name="T15" fmla="*/ 78 h 138"/>
                  <a:gd name="T16" fmla="*/ 324 w 324"/>
                  <a:gd name="T17" fmla="*/ 0 h 138"/>
                  <a:gd name="T18" fmla="*/ 0 w 324"/>
                  <a:gd name="T19" fmla="*/ 0 h 138"/>
                  <a:gd name="T20" fmla="*/ 0 w 324"/>
                  <a:gd name="T21" fmla="*/ 138 h 138"/>
                  <a:gd name="T22" fmla="*/ 239 w 324"/>
                  <a:gd name="T23" fmla="*/ 45 h 138"/>
                  <a:gd name="T24" fmla="*/ 269 w 324"/>
                  <a:gd name="T25" fmla="*/ 15 h 138"/>
                  <a:gd name="T26" fmla="*/ 300 w 324"/>
                  <a:gd name="T27" fmla="*/ 45 h 138"/>
                  <a:gd name="T28" fmla="*/ 269 w 324"/>
                  <a:gd name="T29" fmla="*/ 76 h 138"/>
                  <a:gd name="T30" fmla="*/ 239 w 324"/>
                  <a:gd name="T31" fmla="*/ 45 h 138"/>
                  <a:gd name="T32" fmla="*/ 168 w 324"/>
                  <a:gd name="T33" fmla="*/ 96 h 138"/>
                  <a:gd name="T34" fmla="*/ 187 w 324"/>
                  <a:gd name="T35" fmla="*/ 77 h 138"/>
                  <a:gd name="T36" fmla="*/ 205 w 324"/>
                  <a:gd name="T37" fmla="*/ 96 h 138"/>
                  <a:gd name="T38" fmla="*/ 187 w 324"/>
                  <a:gd name="T39" fmla="*/ 114 h 138"/>
                  <a:gd name="T40" fmla="*/ 168 w 324"/>
                  <a:gd name="T41" fmla="*/ 96 h 138"/>
                  <a:gd name="T42" fmla="*/ 105 w 324"/>
                  <a:gd name="T43" fmla="*/ 57 h 138"/>
                  <a:gd name="T44" fmla="*/ 129 w 324"/>
                  <a:gd name="T45" fmla="*/ 33 h 138"/>
                  <a:gd name="T46" fmla="*/ 153 w 324"/>
                  <a:gd name="T47" fmla="*/ 57 h 138"/>
                  <a:gd name="T48" fmla="*/ 129 w 324"/>
                  <a:gd name="T49" fmla="*/ 80 h 138"/>
                  <a:gd name="T50" fmla="*/ 105 w 324"/>
                  <a:gd name="T51" fmla="*/ 57 h 138"/>
                  <a:gd name="T52" fmla="*/ 32 w 324"/>
                  <a:gd name="T53" fmla="*/ 69 h 138"/>
                  <a:gd name="T54" fmla="*/ 43 w 324"/>
                  <a:gd name="T55" fmla="*/ 58 h 138"/>
                  <a:gd name="T56" fmla="*/ 54 w 324"/>
                  <a:gd name="T57" fmla="*/ 69 h 138"/>
                  <a:gd name="T58" fmla="*/ 43 w 324"/>
                  <a:gd name="T59" fmla="*/ 80 h 138"/>
                  <a:gd name="T60" fmla="*/ 32 w 324"/>
                  <a:gd name="T61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4" h="138">
                    <a:moveTo>
                      <a:pt x="0" y="138"/>
                    </a:move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23"/>
                      <a:pt x="46" y="111"/>
                      <a:pt x="61" y="111"/>
                    </a:cubicBezTo>
                    <a:cubicBezTo>
                      <a:pt x="76" y="111"/>
                      <a:pt x="89" y="123"/>
                      <a:pt x="90" y="138"/>
                    </a:cubicBezTo>
                    <a:cubicBezTo>
                      <a:pt x="324" y="138"/>
                      <a:pt x="324" y="138"/>
                      <a:pt x="324" y="138"/>
                    </a:cubicBezTo>
                    <a:cubicBezTo>
                      <a:pt x="324" y="118"/>
                      <a:pt x="324" y="118"/>
                      <a:pt x="324" y="118"/>
                    </a:cubicBezTo>
                    <a:cubicBezTo>
                      <a:pt x="315" y="116"/>
                      <a:pt x="308" y="108"/>
                      <a:pt x="308" y="98"/>
                    </a:cubicBezTo>
                    <a:cubicBezTo>
                      <a:pt x="308" y="88"/>
                      <a:pt x="315" y="80"/>
                      <a:pt x="324" y="78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8"/>
                      <a:pt x="0" y="138"/>
                      <a:pt x="0" y="138"/>
                    </a:cubicBezTo>
                    <a:moveTo>
                      <a:pt x="239" y="45"/>
                    </a:moveTo>
                    <a:cubicBezTo>
                      <a:pt x="239" y="29"/>
                      <a:pt x="253" y="15"/>
                      <a:pt x="269" y="15"/>
                    </a:cubicBezTo>
                    <a:cubicBezTo>
                      <a:pt x="286" y="15"/>
                      <a:pt x="300" y="29"/>
                      <a:pt x="300" y="45"/>
                    </a:cubicBezTo>
                    <a:cubicBezTo>
                      <a:pt x="300" y="62"/>
                      <a:pt x="286" y="76"/>
                      <a:pt x="269" y="76"/>
                    </a:cubicBezTo>
                    <a:cubicBezTo>
                      <a:pt x="253" y="76"/>
                      <a:pt x="239" y="62"/>
                      <a:pt x="239" y="45"/>
                    </a:cubicBezTo>
                    <a:moveTo>
                      <a:pt x="168" y="96"/>
                    </a:moveTo>
                    <a:cubicBezTo>
                      <a:pt x="168" y="86"/>
                      <a:pt x="177" y="77"/>
                      <a:pt x="187" y="77"/>
                    </a:cubicBezTo>
                    <a:cubicBezTo>
                      <a:pt x="197" y="77"/>
                      <a:pt x="205" y="86"/>
                      <a:pt x="205" y="96"/>
                    </a:cubicBezTo>
                    <a:cubicBezTo>
                      <a:pt x="205" y="106"/>
                      <a:pt x="197" y="114"/>
                      <a:pt x="187" y="114"/>
                    </a:cubicBezTo>
                    <a:cubicBezTo>
                      <a:pt x="177" y="114"/>
                      <a:pt x="168" y="106"/>
                      <a:pt x="168" y="96"/>
                    </a:cubicBezTo>
                    <a:moveTo>
                      <a:pt x="105" y="57"/>
                    </a:moveTo>
                    <a:cubicBezTo>
                      <a:pt x="105" y="43"/>
                      <a:pt x="116" y="33"/>
                      <a:pt x="129" y="33"/>
                    </a:cubicBezTo>
                    <a:cubicBezTo>
                      <a:pt x="142" y="33"/>
                      <a:pt x="153" y="43"/>
                      <a:pt x="153" y="57"/>
                    </a:cubicBezTo>
                    <a:cubicBezTo>
                      <a:pt x="153" y="70"/>
                      <a:pt x="142" y="80"/>
                      <a:pt x="129" y="80"/>
                    </a:cubicBezTo>
                    <a:cubicBezTo>
                      <a:pt x="116" y="80"/>
                      <a:pt x="105" y="70"/>
                      <a:pt x="105" y="57"/>
                    </a:cubicBezTo>
                    <a:moveTo>
                      <a:pt x="32" y="69"/>
                    </a:moveTo>
                    <a:cubicBezTo>
                      <a:pt x="32" y="63"/>
                      <a:pt x="37" y="58"/>
                      <a:pt x="43" y="58"/>
                    </a:cubicBezTo>
                    <a:cubicBezTo>
                      <a:pt x="49" y="58"/>
                      <a:pt x="54" y="63"/>
                      <a:pt x="54" y="69"/>
                    </a:cubicBezTo>
                    <a:cubicBezTo>
                      <a:pt x="54" y="75"/>
                      <a:pt x="49" y="80"/>
                      <a:pt x="43" y="80"/>
                    </a:cubicBezTo>
                    <a:cubicBezTo>
                      <a:pt x="37" y="80"/>
                      <a:pt x="32" y="75"/>
                      <a:pt x="32" y="69"/>
                    </a:cubicBezTo>
                  </a:path>
                </a:pathLst>
              </a:custGeom>
              <a:solidFill>
                <a:srgbClr val="FE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2" name="Freeform 401"/>
              <p:cNvSpPr>
                <a:spLocks/>
              </p:cNvSpPr>
              <p:nvPr/>
            </p:nvSpPr>
            <p:spPr bwMode="auto">
              <a:xfrm>
                <a:off x="6324505" y="1036916"/>
                <a:ext cx="92075" cy="42863"/>
              </a:xfrm>
              <a:custGeom>
                <a:avLst/>
                <a:gdLst>
                  <a:gd name="T0" fmla="*/ 29 w 58"/>
                  <a:gd name="T1" fmla="*/ 0 h 27"/>
                  <a:gd name="T2" fmla="*/ 58 w 58"/>
                  <a:gd name="T3" fmla="*/ 27 h 27"/>
                  <a:gd name="T4" fmla="*/ 0 w 58"/>
                  <a:gd name="T5" fmla="*/ 27 h 27"/>
                  <a:gd name="T6" fmla="*/ 29 w 58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7">
                    <a:moveTo>
                      <a:pt x="29" y="0"/>
                    </a:moveTo>
                    <a:cubicBezTo>
                      <a:pt x="44" y="0"/>
                      <a:pt x="57" y="12"/>
                      <a:pt x="58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12"/>
                      <a:pt x="14" y="0"/>
                      <a:pt x="29" y="0"/>
                    </a:cubicBezTo>
                  </a:path>
                </a:pathLst>
              </a:custGeom>
              <a:solidFill>
                <a:srgbClr val="F9B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3" name="Freeform 402"/>
              <p:cNvSpPr>
                <a:spLocks noEditPoints="1"/>
              </p:cNvSpPr>
              <p:nvPr/>
            </p:nvSpPr>
            <p:spPr bwMode="auto">
              <a:xfrm>
                <a:off x="6362605" y="1036916"/>
                <a:ext cx="52388" cy="36513"/>
              </a:xfrm>
              <a:custGeom>
                <a:avLst/>
                <a:gdLst>
                  <a:gd name="T0" fmla="*/ 0 w 33"/>
                  <a:gd name="T1" fmla="*/ 1 h 23"/>
                  <a:gd name="T2" fmla="*/ 0 w 33"/>
                  <a:gd name="T3" fmla="*/ 1 h 23"/>
                  <a:gd name="T4" fmla="*/ 0 w 33"/>
                  <a:gd name="T5" fmla="*/ 1 h 23"/>
                  <a:gd name="T6" fmla="*/ 0 w 33"/>
                  <a:gd name="T7" fmla="*/ 1 h 23"/>
                  <a:gd name="T8" fmla="*/ 0 w 33"/>
                  <a:gd name="T9" fmla="*/ 1 h 23"/>
                  <a:gd name="T10" fmla="*/ 0 w 33"/>
                  <a:gd name="T11" fmla="*/ 1 h 23"/>
                  <a:gd name="T12" fmla="*/ 0 w 33"/>
                  <a:gd name="T13" fmla="*/ 1 h 23"/>
                  <a:gd name="T14" fmla="*/ 0 w 33"/>
                  <a:gd name="T15" fmla="*/ 1 h 23"/>
                  <a:gd name="T16" fmla="*/ 0 w 33"/>
                  <a:gd name="T17" fmla="*/ 1 h 23"/>
                  <a:gd name="T18" fmla="*/ 1 w 33"/>
                  <a:gd name="T19" fmla="*/ 0 h 23"/>
                  <a:gd name="T20" fmla="*/ 0 w 33"/>
                  <a:gd name="T21" fmla="*/ 0 h 23"/>
                  <a:gd name="T22" fmla="*/ 1 w 33"/>
                  <a:gd name="T23" fmla="*/ 0 h 23"/>
                  <a:gd name="T24" fmla="*/ 1 w 33"/>
                  <a:gd name="T25" fmla="*/ 0 h 23"/>
                  <a:gd name="T26" fmla="*/ 1 w 33"/>
                  <a:gd name="T27" fmla="*/ 0 h 23"/>
                  <a:gd name="T28" fmla="*/ 1 w 33"/>
                  <a:gd name="T29" fmla="*/ 0 h 23"/>
                  <a:gd name="T30" fmla="*/ 1 w 33"/>
                  <a:gd name="T31" fmla="*/ 0 h 23"/>
                  <a:gd name="T32" fmla="*/ 1 w 33"/>
                  <a:gd name="T33" fmla="*/ 0 h 23"/>
                  <a:gd name="T34" fmla="*/ 1 w 33"/>
                  <a:gd name="T35" fmla="*/ 0 h 23"/>
                  <a:gd name="T36" fmla="*/ 2 w 33"/>
                  <a:gd name="T37" fmla="*/ 0 h 23"/>
                  <a:gd name="T38" fmla="*/ 1 w 33"/>
                  <a:gd name="T39" fmla="*/ 0 h 23"/>
                  <a:gd name="T40" fmla="*/ 2 w 33"/>
                  <a:gd name="T41" fmla="*/ 0 h 23"/>
                  <a:gd name="T42" fmla="*/ 2 w 33"/>
                  <a:gd name="T43" fmla="*/ 0 h 23"/>
                  <a:gd name="T44" fmla="*/ 2 w 33"/>
                  <a:gd name="T45" fmla="*/ 0 h 23"/>
                  <a:gd name="T46" fmla="*/ 2 w 33"/>
                  <a:gd name="T47" fmla="*/ 0 h 23"/>
                  <a:gd name="T48" fmla="*/ 2 w 33"/>
                  <a:gd name="T49" fmla="*/ 0 h 23"/>
                  <a:gd name="T50" fmla="*/ 2 w 33"/>
                  <a:gd name="T51" fmla="*/ 0 h 23"/>
                  <a:gd name="T52" fmla="*/ 2 w 33"/>
                  <a:gd name="T53" fmla="*/ 0 h 23"/>
                  <a:gd name="T54" fmla="*/ 3 w 33"/>
                  <a:gd name="T55" fmla="*/ 0 h 23"/>
                  <a:gd name="T56" fmla="*/ 2 w 33"/>
                  <a:gd name="T57" fmla="*/ 0 h 23"/>
                  <a:gd name="T58" fmla="*/ 3 w 33"/>
                  <a:gd name="T59" fmla="*/ 0 h 23"/>
                  <a:gd name="T60" fmla="*/ 3 w 33"/>
                  <a:gd name="T61" fmla="*/ 0 h 23"/>
                  <a:gd name="T62" fmla="*/ 3 w 33"/>
                  <a:gd name="T63" fmla="*/ 0 h 23"/>
                  <a:gd name="T64" fmla="*/ 3 w 33"/>
                  <a:gd name="T65" fmla="*/ 0 h 23"/>
                  <a:gd name="T66" fmla="*/ 3 w 33"/>
                  <a:gd name="T67" fmla="*/ 0 h 23"/>
                  <a:gd name="T68" fmla="*/ 3 w 33"/>
                  <a:gd name="T69" fmla="*/ 0 h 23"/>
                  <a:gd name="T70" fmla="*/ 3 w 33"/>
                  <a:gd name="T71" fmla="*/ 0 h 23"/>
                  <a:gd name="T72" fmla="*/ 4 w 33"/>
                  <a:gd name="T73" fmla="*/ 0 h 23"/>
                  <a:gd name="T74" fmla="*/ 3 w 33"/>
                  <a:gd name="T75" fmla="*/ 0 h 23"/>
                  <a:gd name="T76" fmla="*/ 4 w 33"/>
                  <a:gd name="T77" fmla="*/ 0 h 23"/>
                  <a:gd name="T78" fmla="*/ 4 w 33"/>
                  <a:gd name="T79" fmla="*/ 0 h 23"/>
                  <a:gd name="T80" fmla="*/ 4 w 33"/>
                  <a:gd name="T81" fmla="*/ 0 h 23"/>
                  <a:gd name="T82" fmla="*/ 4 w 33"/>
                  <a:gd name="T83" fmla="*/ 0 h 23"/>
                  <a:gd name="T84" fmla="*/ 4 w 33"/>
                  <a:gd name="T85" fmla="*/ 0 h 23"/>
                  <a:gd name="T86" fmla="*/ 4 w 33"/>
                  <a:gd name="T87" fmla="*/ 0 h 23"/>
                  <a:gd name="T88" fmla="*/ 4 w 33"/>
                  <a:gd name="T89" fmla="*/ 0 h 23"/>
                  <a:gd name="T90" fmla="*/ 5 w 33"/>
                  <a:gd name="T91" fmla="*/ 0 h 23"/>
                  <a:gd name="T92" fmla="*/ 5 w 33"/>
                  <a:gd name="T93" fmla="*/ 0 h 23"/>
                  <a:gd name="T94" fmla="*/ 5 w 33"/>
                  <a:gd name="T95" fmla="*/ 0 h 23"/>
                  <a:gd name="T96" fmla="*/ 33 w 33"/>
                  <a:gd name="T97" fmla="*/ 23 h 23"/>
                  <a:gd name="T98" fmla="*/ 33 w 33"/>
                  <a:gd name="T99" fmla="*/ 23 h 23"/>
                  <a:gd name="T100" fmla="*/ 5 w 33"/>
                  <a:gd name="T10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" h="2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9" y="0"/>
                      <a:pt x="30" y="10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0" y="10"/>
                      <a:pt x="19" y="0"/>
                      <a:pt x="5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Freeform 403"/>
              <p:cNvSpPr>
                <a:spLocks/>
              </p:cNvSpPr>
              <p:nvPr/>
            </p:nvSpPr>
            <p:spPr bwMode="auto">
              <a:xfrm>
                <a:off x="6324505" y="1036916"/>
                <a:ext cx="90488" cy="39688"/>
              </a:xfrm>
              <a:custGeom>
                <a:avLst/>
                <a:gdLst>
                  <a:gd name="T0" fmla="*/ 29 w 57"/>
                  <a:gd name="T1" fmla="*/ 0 h 25"/>
                  <a:gd name="T2" fmla="*/ 29 w 57"/>
                  <a:gd name="T3" fmla="*/ 0 h 25"/>
                  <a:gd name="T4" fmla="*/ 28 w 57"/>
                  <a:gd name="T5" fmla="*/ 0 h 25"/>
                  <a:gd name="T6" fmla="*/ 28 w 57"/>
                  <a:gd name="T7" fmla="*/ 0 h 25"/>
                  <a:gd name="T8" fmla="*/ 28 w 57"/>
                  <a:gd name="T9" fmla="*/ 0 h 25"/>
                  <a:gd name="T10" fmla="*/ 28 w 57"/>
                  <a:gd name="T11" fmla="*/ 0 h 25"/>
                  <a:gd name="T12" fmla="*/ 28 w 57"/>
                  <a:gd name="T13" fmla="*/ 0 h 25"/>
                  <a:gd name="T14" fmla="*/ 27 w 57"/>
                  <a:gd name="T15" fmla="*/ 0 h 25"/>
                  <a:gd name="T16" fmla="*/ 27 w 57"/>
                  <a:gd name="T17" fmla="*/ 0 h 25"/>
                  <a:gd name="T18" fmla="*/ 27 w 57"/>
                  <a:gd name="T19" fmla="*/ 0 h 25"/>
                  <a:gd name="T20" fmla="*/ 27 w 57"/>
                  <a:gd name="T21" fmla="*/ 0 h 25"/>
                  <a:gd name="T22" fmla="*/ 27 w 57"/>
                  <a:gd name="T23" fmla="*/ 0 h 25"/>
                  <a:gd name="T24" fmla="*/ 27 w 57"/>
                  <a:gd name="T25" fmla="*/ 0 h 25"/>
                  <a:gd name="T26" fmla="*/ 26 w 57"/>
                  <a:gd name="T27" fmla="*/ 0 h 25"/>
                  <a:gd name="T28" fmla="*/ 26 w 57"/>
                  <a:gd name="T29" fmla="*/ 0 h 25"/>
                  <a:gd name="T30" fmla="*/ 26 w 57"/>
                  <a:gd name="T31" fmla="*/ 0 h 25"/>
                  <a:gd name="T32" fmla="*/ 26 w 57"/>
                  <a:gd name="T33" fmla="*/ 0 h 25"/>
                  <a:gd name="T34" fmla="*/ 26 w 57"/>
                  <a:gd name="T35" fmla="*/ 0 h 25"/>
                  <a:gd name="T36" fmla="*/ 26 w 57"/>
                  <a:gd name="T37" fmla="*/ 0 h 25"/>
                  <a:gd name="T38" fmla="*/ 25 w 57"/>
                  <a:gd name="T39" fmla="*/ 0 h 25"/>
                  <a:gd name="T40" fmla="*/ 25 w 57"/>
                  <a:gd name="T41" fmla="*/ 0 h 25"/>
                  <a:gd name="T42" fmla="*/ 25 w 57"/>
                  <a:gd name="T43" fmla="*/ 0 h 25"/>
                  <a:gd name="T44" fmla="*/ 25 w 57"/>
                  <a:gd name="T45" fmla="*/ 0 h 25"/>
                  <a:gd name="T46" fmla="*/ 25 w 57"/>
                  <a:gd name="T47" fmla="*/ 0 h 25"/>
                  <a:gd name="T48" fmla="*/ 25 w 57"/>
                  <a:gd name="T49" fmla="*/ 0 h 25"/>
                  <a:gd name="T50" fmla="*/ 24 w 57"/>
                  <a:gd name="T51" fmla="*/ 0 h 25"/>
                  <a:gd name="T52" fmla="*/ 24 w 57"/>
                  <a:gd name="T53" fmla="*/ 1 h 25"/>
                  <a:gd name="T54" fmla="*/ 24 w 57"/>
                  <a:gd name="T55" fmla="*/ 1 h 25"/>
                  <a:gd name="T56" fmla="*/ 24 w 57"/>
                  <a:gd name="T57" fmla="*/ 1 h 25"/>
                  <a:gd name="T58" fmla="*/ 24 w 57"/>
                  <a:gd name="T59" fmla="*/ 1 h 25"/>
                  <a:gd name="T60" fmla="*/ 24 w 57"/>
                  <a:gd name="T61" fmla="*/ 1 h 25"/>
                  <a:gd name="T62" fmla="*/ 24 w 57"/>
                  <a:gd name="T63" fmla="*/ 1 h 25"/>
                  <a:gd name="T64" fmla="*/ 0 w 57"/>
                  <a:gd name="T65" fmla="*/ 25 h 25"/>
                  <a:gd name="T66" fmla="*/ 25 w 57"/>
                  <a:gd name="T67" fmla="*/ 9 h 25"/>
                  <a:gd name="T68" fmla="*/ 32 w 57"/>
                  <a:gd name="T69" fmla="*/ 10 h 25"/>
                  <a:gd name="T70" fmla="*/ 48 w 57"/>
                  <a:gd name="T71" fmla="*/ 24 h 25"/>
                  <a:gd name="T72" fmla="*/ 57 w 57"/>
                  <a:gd name="T73" fmla="*/ 23 h 25"/>
                  <a:gd name="T74" fmla="*/ 29 w 57"/>
                  <a:gd name="T7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25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2" y="3"/>
                      <a:pt x="2" y="13"/>
                      <a:pt x="0" y="25"/>
                    </a:cubicBezTo>
                    <a:cubicBezTo>
                      <a:pt x="5" y="15"/>
                      <a:pt x="15" y="9"/>
                      <a:pt x="25" y="9"/>
                    </a:cubicBezTo>
                    <a:cubicBezTo>
                      <a:pt x="27" y="9"/>
                      <a:pt x="29" y="9"/>
                      <a:pt x="32" y="10"/>
                    </a:cubicBezTo>
                    <a:cubicBezTo>
                      <a:pt x="39" y="11"/>
                      <a:pt x="44" y="17"/>
                      <a:pt x="48" y="24"/>
                    </a:cubicBezTo>
                    <a:cubicBezTo>
                      <a:pt x="51" y="23"/>
                      <a:pt x="54" y="23"/>
                      <a:pt x="57" y="23"/>
                    </a:cubicBezTo>
                    <a:cubicBezTo>
                      <a:pt x="54" y="10"/>
                      <a:pt x="43" y="0"/>
                      <a:pt x="29" y="0"/>
                    </a:cubicBezTo>
                  </a:path>
                </a:pathLst>
              </a:custGeom>
              <a:solidFill>
                <a:srgbClr val="F69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404"/>
              <p:cNvSpPr>
                <a:spLocks/>
              </p:cNvSpPr>
              <p:nvPr/>
            </p:nvSpPr>
            <p:spPr bwMode="auto">
              <a:xfrm>
                <a:off x="6764242" y="984529"/>
                <a:ext cx="25400" cy="63500"/>
              </a:xfrm>
              <a:custGeom>
                <a:avLst/>
                <a:gdLst>
                  <a:gd name="T0" fmla="*/ 0 w 16"/>
                  <a:gd name="T1" fmla="*/ 20 h 40"/>
                  <a:gd name="T2" fmla="*/ 16 w 16"/>
                  <a:gd name="T3" fmla="*/ 0 h 40"/>
                  <a:gd name="T4" fmla="*/ 16 w 16"/>
                  <a:gd name="T5" fmla="*/ 40 h 40"/>
                  <a:gd name="T6" fmla="*/ 0 w 16"/>
                  <a:gd name="T7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0">
                    <a:moveTo>
                      <a:pt x="0" y="20"/>
                    </a:moveTo>
                    <a:cubicBezTo>
                      <a:pt x="0" y="10"/>
                      <a:pt x="7" y="2"/>
                      <a:pt x="16" y="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8"/>
                      <a:pt x="0" y="30"/>
                      <a:pt x="0" y="20"/>
                    </a:cubicBezTo>
                  </a:path>
                </a:pathLst>
              </a:custGeom>
              <a:solidFill>
                <a:srgbClr val="F9B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Oval 405"/>
              <p:cNvSpPr>
                <a:spLocks noChangeArrowheads="1"/>
              </p:cNvSpPr>
              <p:nvPr/>
            </p:nvSpPr>
            <p:spPr bwMode="auto">
              <a:xfrm>
                <a:off x="6654705" y="884516"/>
                <a:ext cx="96838" cy="96838"/>
              </a:xfrm>
              <a:prstGeom prst="ellipse">
                <a:avLst/>
              </a:prstGeom>
              <a:solidFill>
                <a:srgbClr val="F9B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Oval 407"/>
              <p:cNvSpPr>
                <a:spLocks noChangeArrowheads="1"/>
              </p:cNvSpPr>
              <p:nvPr/>
            </p:nvSpPr>
            <p:spPr bwMode="auto">
              <a:xfrm>
                <a:off x="6541992" y="982941"/>
                <a:ext cx="58738" cy="58738"/>
              </a:xfrm>
              <a:prstGeom prst="ellipse">
                <a:avLst/>
              </a:prstGeom>
              <a:solidFill>
                <a:srgbClr val="F9B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Oval 408"/>
              <p:cNvSpPr>
                <a:spLocks noChangeArrowheads="1"/>
              </p:cNvSpPr>
              <p:nvPr/>
            </p:nvSpPr>
            <p:spPr bwMode="auto">
              <a:xfrm>
                <a:off x="6324504" y="952779"/>
                <a:ext cx="34925" cy="34925"/>
              </a:xfrm>
              <a:prstGeom prst="ellipse">
                <a:avLst/>
              </a:prstGeom>
              <a:solidFill>
                <a:srgbClr val="F9B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9" name="Oval 409"/>
              <p:cNvSpPr>
                <a:spLocks noChangeArrowheads="1"/>
              </p:cNvSpPr>
              <p:nvPr/>
            </p:nvSpPr>
            <p:spPr bwMode="auto">
              <a:xfrm>
                <a:off x="6440392" y="913091"/>
                <a:ext cx="77788" cy="74613"/>
              </a:xfrm>
              <a:prstGeom prst="ellipse">
                <a:avLst/>
              </a:prstGeom>
              <a:solidFill>
                <a:srgbClr val="F9B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0" name="Freeform 410"/>
              <p:cNvSpPr>
                <a:spLocks/>
              </p:cNvSpPr>
              <p:nvPr/>
            </p:nvSpPr>
            <p:spPr bwMode="auto">
              <a:xfrm>
                <a:off x="6273704" y="849591"/>
                <a:ext cx="515938" cy="242888"/>
              </a:xfrm>
              <a:custGeom>
                <a:avLst/>
                <a:gdLst>
                  <a:gd name="T0" fmla="*/ 73 w 324"/>
                  <a:gd name="T1" fmla="*/ 12 h 153"/>
                  <a:gd name="T2" fmla="*/ 163 w 324"/>
                  <a:gd name="T3" fmla="*/ 14 h 153"/>
                  <a:gd name="T4" fmla="*/ 324 w 324"/>
                  <a:gd name="T5" fmla="*/ 12 h 153"/>
                  <a:gd name="T6" fmla="*/ 324 w 324"/>
                  <a:gd name="T7" fmla="*/ 7 h 153"/>
                  <a:gd name="T8" fmla="*/ 315 w 324"/>
                  <a:gd name="T9" fmla="*/ 3 h 153"/>
                  <a:gd name="T10" fmla="*/ 163 w 324"/>
                  <a:gd name="T11" fmla="*/ 6 h 153"/>
                  <a:gd name="T12" fmla="*/ 73 w 324"/>
                  <a:gd name="T13" fmla="*/ 4 h 153"/>
                  <a:gd name="T14" fmla="*/ 6 w 324"/>
                  <a:gd name="T15" fmla="*/ 4 h 153"/>
                  <a:gd name="T16" fmla="*/ 2 w 324"/>
                  <a:gd name="T17" fmla="*/ 2 h 153"/>
                  <a:gd name="T18" fmla="*/ 0 w 324"/>
                  <a:gd name="T19" fmla="*/ 7 h 153"/>
                  <a:gd name="T20" fmla="*/ 0 w 324"/>
                  <a:gd name="T21" fmla="*/ 8 h 153"/>
                  <a:gd name="T22" fmla="*/ 0 w 324"/>
                  <a:gd name="T23" fmla="*/ 22 h 153"/>
                  <a:gd name="T24" fmla="*/ 0 w 324"/>
                  <a:gd name="T25" fmla="*/ 62 h 153"/>
                  <a:gd name="T26" fmla="*/ 0 w 324"/>
                  <a:gd name="T27" fmla="*/ 92 h 153"/>
                  <a:gd name="T28" fmla="*/ 0 w 324"/>
                  <a:gd name="T29" fmla="*/ 131 h 153"/>
                  <a:gd name="T30" fmla="*/ 0 w 324"/>
                  <a:gd name="T31" fmla="*/ 145 h 153"/>
                  <a:gd name="T32" fmla="*/ 0 w 324"/>
                  <a:gd name="T33" fmla="*/ 147 h 153"/>
                  <a:gd name="T34" fmla="*/ 2 w 324"/>
                  <a:gd name="T35" fmla="*/ 152 h 153"/>
                  <a:gd name="T36" fmla="*/ 73 w 324"/>
                  <a:gd name="T37" fmla="*/ 152 h 153"/>
                  <a:gd name="T38" fmla="*/ 163 w 324"/>
                  <a:gd name="T39" fmla="*/ 152 h 153"/>
                  <a:gd name="T40" fmla="*/ 315 w 324"/>
                  <a:gd name="T41" fmla="*/ 150 h 153"/>
                  <a:gd name="T42" fmla="*/ 324 w 324"/>
                  <a:gd name="T43" fmla="*/ 147 h 153"/>
                  <a:gd name="T44" fmla="*/ 324 w 324"/>
                  <a:gd name="T45" fmla="*/ 142 h 153"/>
                  <a:gd name="T46" fmla="*/ 163 w 324"/>
                  <a:gd name="T47" fmla="*/ 139 h 153"/>
                  <a:gd name="T48" fmla="*/ 73 w 324"/>
                  <a:gd name="T49" fmla="*/ 142 h 153"/>
                  <a:gd name="T50" fmla="*/ 7 w 324"/>
                  <a:gd name="T51" fmla="*/ 141 h 153"/>
                  <a:gd name="T52" fmla="*/ 7 w 324"/>
                  <a:gd name="T53" fmla="*/ 77 h 153"/>
                  <a:gd name="T54" fmla="*/ 7 w 324"/>
                  <a:gd name="T55" fmla="*/ 12 h 153"/>
                  <a:gd name="T56" fmla="*/ 73 w 324"/>
                  <a:gd name="T57" fmla="*/ 1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4" h="153">
                    <a:moveTo>
                      <a:pt x="73" y="12"/>
                    </a:moveTo>
                    <a:cubicBezTo>
                      <a:pt x="103" y="12"/>
                      <a:pt x="133" y="14"/>
                      <a:pt x="163" y="14"/>
                    </a:cubicBezTo>
                    <a:cubicBezTo>
                      <a:pt x="216" y="14"/>
                      <a:pt x="270" y="9"/>
                      <a:pt x="324" y="12"/>
                    </a:cubicBezTo>
                    <a:cubicBezTo>
                      <a:pt x="324" y="7"/>
                      <a:pt x="324" y="7"/>
                      <a:pt x="324" y="7"/>
                    </a:cubicBezTo>
                    <a:cubicBezTo>
                      <a:pt x="315" y="3"/>
                      <a:pt x="315" y="3"/>
                      <a:pt x="315" y="3"/>
                    </a:cubicBezTo>
                    <a:cubicBezTo>
                      <a:pt x="264" y="2"/>
                      <a:pt x="213" y="5"/>
                      <a:pt x="163" y="6"/>
                    </a:cubicBezTo>
                    <a:cubicBezTo>
                      <a:pt x="133" y="7"/>
                      <a:pt x="103" y="4"/>
                      <a:pt x="73" y="4"/>
                    </a:cubicBezTo>
                    <a:cubicBezTo>
                      <a:pt x="52" y="3"/>
                      <a:pt x="28" y="0"/>
                      <a:pt x="6" y="4"/>
                    </a:cubicBezTo>
                    <a:cubicBezTo>
                      <a:pt x="6" y="2"/>
                      <a:pt x="4" y="1"/>
                      <a:pt x="2" y="2"/>
                    </a:cubicBezTo>
                    <a:cubicBezTo>
                      <a:pt x="1" y="5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47"/>
                      <a:pt x="0" y="151"/>
                      <a:pt x="2" y="152"/>
                    </a:cubicBezTo>
                    <a:cubicBezTo>
                      <a:pt x="4" y="152"/>
                      <a:pt x="52" y="152"/>
                      <a:pt x="73" y="152"/>
                    </a:cubicBezTo>
                    <a:cubicBezTo>
                      <a:pt x="103" y="151"/>
                      <a:pt x="133" y="151"/>
                      <a:pt x="163" y="152"/>
                    </a:cubicBezTo>
                    <a:cubicBezTo>
                      <a:pt x="213" y="153"/>
                      <a:pt x="264" y="152"/>
                      <a:pt x="315" y="150"/>
                    </a:cubicBezTo>
                    <a:cubicBezTo>
                      <a:pt x="324" y="147"/>
                      <a:pt x="324" y="147"/>
                      <a:pt x="324" y="147"/>
                    </a:cubicBezTo>
                    <a:cubicBezTo>
                      <a:pt x="324" y="142"/>
                      <a:pt x="324" y="142"/>
                      <a:pt x="324" y="142"/>
                    </a:cubicBezTo>
                    <a:cubicBezTo>
                      <a:pt x="270" y="144"/>
                      <a:pt x="216" y="140"/>
                      <a:pt x="163" y="139"/>
                    </a:cubicBezTo>
                    <a:cubicBezTo>
                      <a:pt x="133" y="139"/>
                      <a:pt x="103" y="141"/>
                      <a:pt x="73" y="142"/>
                    </a:cubicBezTo>
                    <a:cubicBezTo>
                      <a:pt x="52" y="142"/>
                      <a:pt x="29" y="146"/>
                      <a:pt x="7" y="141"/>
                    </a:cubicBezTo>
                    <a:cubicBezTo>
                      <a:pt x="10" y="120"/>
                      <a:pt x="9" y="98"/>
                      <a:pt x="7" y="77"/>
                    </a:cubicBezTo>
                    <a:cubicBezTo>
                      <a:pt x="9" y="55"/>
                      <a:pt x="10" y="34"/>
                      <a:pt x="7" y="12"/>
                    </a:cubicBezTo>
                    <a:cubicBezTo>
                      <a:pt x="29" y="8"/>
                      <a:pt x="52" y="11"/>
                      <a:pt x="73" y="12"/>
                    </a:cubicBezTo>
                  </a:path>
                </a:pathLst>
              </a:custGeom>
              <a:solidFill>
                <a:srgbClr val="FFCA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Freeform 411"/>
              <p:cNvSpPr>
                <a:spLocks/>
              </p:cNvSpPr>
              <p:nvPr/>
            </p:nvSpPr>
            <p:spPr bwMode="auto">
              <a:xfrm>
                <a:off x="6451504" y="960716"/>
                <a:ext cx="493713" cy="244475"/>
              </a:xfrm>
              <a:custGeom>
                <a:avLst/>
                <a:gdLst>
                  <a:gd name="T0" fmla="*/ 309 w 309"/>
                  <a:gd name="T1" fmla="*/ 0 h 154"/>
                  <a:gd name="T2" fmla="*/ 261 w 309"/>
                  <a:gd name="T3" fmla="*/ 78 h 154"/>
                  <a:gd name="T4" fmla="*/ 49 w 309"/>
                  <a:gd name="T5" fmla="*/ 127 h 154"/>
                  <a:gd name="T6" fmla="*/ 0 w 309"/>
                  <a:gd name="T7" fmla="*/ 154 h 154"/>
                  <a:gd name="T8" fmla="*/ 62 w 309"/>
                  <a:gd name="T9" fmla="*/ 68 h 154"/>
                  <a:gd name="T10" fmla="*/ 246 w 309"/>
                  <a:gd name="T11" fmla="*/ 25 h 154"/>
                  <a:gd name="T12" fmla="*/ 309 w 309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154">
                    <a:moveTo>
                      <a:pt x="309" y="0"/>
                    </a:moveTo>
                    <a:cubicBezTo>
                      <a:pt x="309" y="0"/>
                      <a:pt x="298" y="57"/>
                      <a:pt x="261" y="78"/>
                    </a:cubicBezTo>
                    <a:cubicBezTo>
                      <a:pt x="211" y="105"/>
                      <a:pt x="105" y="114"/>
                      <a:pt x="49" y="127"/>
                    </a:cubicBezTo>
                    <a:cubicBezTo>
                      <a:pt x="22" y="134"/>
                      <a:pt x="0" y="154"/>
                      <a:pt x="0" y="154"/>
                    </a:cubicBezTo>
                    <a:cubicBezTo>
                      <a:pt x="0" y="154"/>
                      <a:pt x="10" y="91"/>
                      <a:pt x="62" y="68"/>
                    </a:cubicBezTo>
                    <a:cubicBezTo>
                      <a:pt x="105" y="50"/>
                      <a:pt x="197" y="35"/>
                      <a:pt x="246" y="25"/>
                    </a:cubicBezTo>
                    <a:cubicBezTo>
                      <a:pt x="284" y="17"/>
                      <a:pt x="309" y="0"/>
                      <a:pt x="309" y="0"/>
                    </a:cubicBezTo>
                  </a:path>
                </a:pathLst>
              </a:custGeom>
              <a:solidFill>
                <a:srgbClr val="71A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2" name="Freeform 412"/>
              <p:cNvSpPr>
                <a:spLocks/>
              </p:cNvSpPr>
              <p:nvPr/>
            </p:nvSpPr>
            <p:spPr bwMode="auto">
              <a:xfrm>
                <a:off x="6537229" y="1089304"/>
                <a:ext cx="60325" cy="53975"/>
              </a:xfrm>
              <a:custGeom>
                <a:avLst/>
                <a:gdLst>
                  <a:gd name="T0" fmla="*/ 19 w 38"/>
                  <a:gd name="T1" fmla="*/ 0 h 34"/>
                  <a:gd name="T2" fmla="*/ 7 w 38"/>
                  <a:gd name="T3" fmla="*/ 5 h 34"/>
                  <a:gd name="T4" fmla="*/ 8 w 38"/>
                  <a:gd name="T5" fmla="*/ 29 h 34"/>
                  <a:gd name="T6" fmla="*/ 19 w 38"/>
                  <a:gd name="T7" fmla="*/ 34 h 34"/>
                  <a:gd name="T8" fmla="*/ 32 w 38"/>
                  <a:gd name="T9" fmla="*/ 28 h 34"/>
                  <a:gd name="T10" fmla="*/ 31 w 38"/>
                  <a:gd name="T11" fmla="*/ 4 h 34"/>
                  <a:gd name="T12" fmla="*/ 19 w 38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4">
                    <a:moveTo>
                      <a:pt x="19" y="0"/>
                    </a:moveTo>
                    <a:cubicBezTo>
                      <a:pt x="15" y="0"/>
                      <a:pt x="10" y="2"/>
                      <a:pt x="7" y="5"/>
                    </a:cubicBezTo>
                    <a:cubicBezTo>
                      <a:pt x="0" y="13"/>
                      <a:pt x="1" y="23"/>
                      <a:pt x="8" y="29"/>
                    </a:cubicBezTo>
                    <a:cubicBezTo>
                      <a:pt x="11" y="32"/>
                      <a:pt x="15" y="34"/>
                      <a:pt x="19" y="34"/>
                    </a:cubicBezTo>
                    <a:cubicBezTo>
                      <a:pt x="24" y="34"/>
                      <a:pt x="29" y="32"/>
                      <a:pt x="32" y="28"/>
                    </a:cubicBezTo>
                    <a:cubicBezTo>
                      <a:pt x="38" y="21"/>
                      <a:pt x="38" y="10"/>
                      <a:pt x="31" y="4"/>
                    </a:cubicBezTo>
                    <a:cubicBezTo>
                      <a:pt x="27" y="1"/>
                      <a:pt x="23" y="0"/>
                      <a:pt x="19" y="0"/>
                    </a:cubicBezTo>
                  </a:path>
                </a:pathLst>
              </a:custGeom>
              <a:solidFill>
                <a:srgbClr val="518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Freeform 413"/>
              <p:cNvSpPr>
                <a:spLocks/>
              </p:cNvSpPr>
              <p:nvPr/>
            </p:nvSpPr>
            <p:spPr bwMode="auto">
              <a:xfrm>
                <a:off x="6610254" y="1071841"/>
                <a:ext cx="60325" cy="53975"/>
              </a:xfrm>
              <a:custGeom>
                <a:avLst/>
                <a:gdLst>
                  <a:gd name="T0" fmla="*/ 19 w 38"/>
                  <a:gd name="T1" fmla="*/ 0 h 34"/>
                  <a:gd name="T2" fmla="*/ 6 w 38"/>
                  <a:gd name="T3" fmla="*/ 6 h 34"/>
                  <a:gd name="T4" fmla="*/ 8 w 38"/>
                  <a:gd name="T5" fmla="*/ 30 h 34"/>
                  <a:gd name="T6" fmla="*/ 19 w 38"/>
                  <a:gd name="T7" fmla="*/ 34 h 34"/>
                  <a:gd name="T8" fmla="*/ 31 w 38"/>
                  <a:gd name="T9" fmla="*/ 28 h 34"/>
                  <a:gd name="T10" fmla="*/ 30 w 38"/>
                  <a:gd name="T11" fmla="*/ 5 h 34"/>
                  <a:gd name="T12" fmla="*/ 19 w 38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4">
                    <a:moveTo>
                      <a:pt x="19" y="0"/>
                    </a:moveTo>
                    <a:cubicBezTo>
                      <a:pt x="14" y="0"/>
                      <a:pt x="9" y="2"/>
                      <a:pt x="6" y="6"/>
                    </a:cubicBezTo>
                    <a:cubicBezTo>
                      <a:pt x="0" y="13"/>
                      <a:pt x="0" y="24"/>
                      <a:pt x="8" y="30"/>
                    </a:cubicBezTo>
                    <a:cubicBezTo>
                      <a:pt x="11" y="33"/>
                      <a:pt x="15" y="34"/>
                      <a:pt x="19" y="34"/>
                    </a:cubicBezTo>
                    <a:cubicBezTo>
                      <a:pt x="23" y="34"/>
                      <a:pt x="28" y="32"/>
                      <a:pt x="31" y="28"/>
                    </a:cubicBezTo>
                    <a:cubicBezTo>
                      <a:pt x="38" y="21"/>
                      <a:pt x="37" y="11"/>
                      <a:pt x="30" y="5"/>
                    </a:cubicBezTo>
                    <a:cubicBezTo>
                      <a:pt x="27" y="2"/>
                      <a:pt x="23" y="0"/>
                      <a:pt x="19" y="0"/>
                    </a:cubicBezTo>
                  </a:path>
                </a:pathLst>
              </a:custGeom>
              <a:solidFill>
                <a:srgbClr val="518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4" name="Freeform 414"/>
              <p:cNvSpPr>
                <a:spLocks/>
              </p:cNvSpPr>
              <p:nvPr/>
            </p:nvSpPr>
            <p:spPr bwMode="auto">
              <a:xfrm>
                <a:off x="6680104" y="1060729"/>
                <a:ext cx="60325" cy="52388"/>
              </a:xfrm>
              <a:custGeom>
                <a:avLst/>
                <a:gdLst>
                  <a:gd name="T0" fmla="*/ 19 w 38"/>
                  <a:gd name="T1" fmla="*/ 0 h 33"/>
                  <a:gd name="T2" fmla="*/ 6 w 38"/>
                  <a:gd name="T3" fmla="*/ 5 h 33"/>
                  <a:gd name="T4" fmla="*/ 8 w 38"/>
                  <a:gd name="T5" fmla="*/ 29 h 33"/>
                  <a:gd name="T6" fmla="*/ 19 w 38"/>
                  <a:gd name="T7" fmla="*/ 33 h 33"/>
                  <a:gd name="T8" fmla="*/ 32 w 38"/>
                  <a:gd name="T9" fmla="*/ 28 h 33"/>
                  <a:gd name="T10" fmla="*/ 30 w 38"/>
                  <a:gd name="T11" fmla="*/ 4 h 33"/>
                  <a:gd name="T12" fmla="*/ 19 w 3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3">
                    <a:moveTo>
                      <a:pt x="19" y="0"/>
                    </a:moveTo>
                    <a:cubicBezTo>
                      <a:pt x="14" y="0"/>
                      <a:pt x="9" y="1"/>
                      <a:pt x="6" y="5"/>
                    </a:cubicBezTo>
                    <a:cubicBezTo>
                      <a:pt x="0" y="12"/>
                      <a:pt x="1" y="23"/>
                      <a:pt x="8" y="29"/>
                    </a:cubicBezTo>
                    <a:cubicBezTo>
                      <a:pt x="11" y="32"/>
                      <a:pt x="15" y="33"/>
                      <a:pt x="19" y="33"/>
                    </a:cubicBezTo>
                    <a:cubicBezTo>
                      <a:pt x="24" y="33"/>
                      <a:pt x="28" y="31"/>
                      <a:pt x="32" y="28"/>
                    </a:cubicBezTo>
                    <a:cubicBezTo>
                      <a:pt x="38" y="20"/>
                      <a:pt x="37" y="10"/>
                      <a:pt x="30" y="4"/>
                    </a:cubicBezTo>
                    <a:cubicBezTo>
                      <a:pt x="27" y="1"/>
                      <a:pt x="23" y="0"/>
                      <a:pt x="19" y="0"/>
                    </a:cubicBezTo>
                  </a:path>
                </a:pathLst>
              </a:custGeom>
              <a:solidFill>
                <a:srgbClr val="518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5" name="Freeform 415"/>
              <p:cNvSpPr>
                <a:spLocks/>
              </p:cNvSpPr>
              <p:nvPr/>
            </p:nvSpPr>
            <p:spPr bwMode="auto">
              <a:xfrm>
                <a:off x="6753129" y="1040091"/>
                <a:ext cx="60325" cy="53975"/>
              </a:xfrm>
              <a:custGeom>
                <a:avLst/>
                <a:gdLst>
                  <a:gd name="T0" fmla="*/ 19 w 38"/>
                  <a:gd name="T1" fmla="*/ 0 h 34"/>
                  <a:gd name="T2" fmla="*/ 6 w 38"/>
                  <a:gd name="T3" fmla="*/ 6 h 34"/>
                  <a:gd name="T4" fmla="*/ 8 w 38"/>
                  <a:gd name="T5" fmla="*/ 30 h 34"/>
                  <a:gd name="T6" fmla="*/ 19 w 38"/>
                  <a:gd name="T7" fmla="*/ 34 h 34"/>
                  <a:gd name="T8" fmla="*/ 32 w 38"/>
                  <a:gd name="T9" fmla="*/ 28 h 34"/>
                  <a:gd name="T10" fmla="*/ 30 w 38"/>
                  <a:gd name="T11" fmla="*/ 4 h 34"/>
                  <a:gd name="T12" fmla="*/ 19 w 38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4">
                    <a:moveTo>
                      <a:pt x="19" y="0"/>
                    </a:moveTo>
                    <a:cubicBezTo>
                      <a:pt x="15" y="0"/>
                      <a:pt x="10" y="2"/>
                      <a:pt x="6" y="6"/>
                    </a:cubicBezTo>
                    <a:cubicBezTo>
                      <a:pt x="0" y="13"/>
                      <a:pt x="1" y="24"/>
                      <a:pt x="8" y="30"/>
                    </a:cubicBezTo>
                    <a:cubicBezTo>
                      <a:pt x="11" y="33"/>
                      <a:pt x="15" y="34"/>
                      <a:pt x="19" y="34"/>
                    </a:cubicBezTo>
                    <a:cubicBezTo>
                      <a:pt x="24" y="34"/>
                      <a:pt x="29" y="32"/>
                      <a:pt x="32" y="28"/>
                    </a:cubicBezTo>
                    <a:cubicBezTo>
                      <a:pt x="38" y="21"/>
                      <a:pt x="37" y="10"/>
                      <a:pt x="30" y="4"/>
                    </a:cubicBezTo>
                    <a:cubicBezTo>
                      <a:pt x="27" y="1"/>
                      <a:pt x="23" y="0"/>
                      <a:pt x="19" y="0"/>
                    </a:cubicBezTo>
                  </a:path>
                </a:pathLst>
              </a:custGeom>
              <a:solidFill>
                <a:srgbClr val="518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6" name="Freeform 416"/>
              <p:cNvSpPr>
                <a:spLocks/>
              </p:cNvSpPr>
              <p:nvPr/>
            </p:nvSpPr>
            <p:spPr bwMode="auto">
              <a:xfrm>
                <a:off x="6829329" y="1021041"/>
                <a:ext cx="60325" cy="53975"/>
              </a:xfrm>
              <a:custGeom>
                <a:avLst/>
                <a:gdLst>
                  <a:gd name="T0" fmla="*/ 19 w 38"/>
                  <a:gd name="T1" fmla="*/ 0 h 34"/>
                  <a:gd name="T2" fmla="*/ 6 w 38"/>
                  <a:gd name="T3" fmla="*/ 6 h 34"/>
                  <a:gd name="T4" fmla="*/ 8 w 38"/>
                  <a:gd name="T5" fmla="*/ 30 h 34"/>
                  <a:gd name="T6" fmla="*/ 19 w 38"/>
                  <a:gd name="T7" fmla="*/ 34 h 34"/>
                  <a:gd name="T8" fmla="*/ 32 w 38"/>
                  <a:gd name="T9" fmla="*/ 28 h 34"/>
                  <a:gd name="T10" fmla="*/ 30 w 38"/>
                  <a:gd name="T11" fmla="*/ 4 h 34"/>
                  <a:gd name="T12" fmla="*/ 19 w 38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4">
                    <a:moveTo>
                      <a:pt x="19" y="0"/>
                    </a:moveTo>
                    <a:cubicBezTo>
                      <a:pt x="14" y="0"/>
                      <a:pt x="9" y="2"/>
                      <a:pt x="6" y="6"/>
                    </a:cubicBezTo>
                    <a:cubicBezTo>
                      <a:pt x="0" y="13"/>
                      <a:pt x="1" y="24"/>
                      <a:pt x="8" y="30"/>
                    </a:cubicBezTo>
                    <a:cubicBezTo>
                      <a:pt x="11" y="33"/>
                      <a:pt x="15" y="34"/>
                      <a:pt x="19" y="34"/>
                    </a:cubicBezTo>
                    <a:cubicBezTo>
                      <a:pt x="24" y="34"/>
                      <a:pt x="28" y="32"/>
                      <a:pt x="32" y="28"/>
                    </a:cubicBezTo>
                    <a:cubicBezTo>
                      <a:pt x="38" y="21"/>
                      <a:pt x="37" y="11"/>
                      <a:pt x="30" y="4"/>
                    </a:cubicBezTo>
                    <a:cubicBezTo>
                      <a:pt x="27" y="2"/>
                      <a:pt x="23" y="0"/>
                      <a:pt x="19" y="0"/>
                    </a:cubicBezTo>
                  </a:path>
                </a:pathLst>
              </a:custGeom>
              <a:solidFill>
                <a:srgbClr val="518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7" name="Freeform 417"/>
              <p:cNvSpPr>
                <a:spLocks/>
              </p:cNvSpPr>
              <p:nvPr/>
            </p:nvSpPr>
            <p:spPr bwMode="auto">
              <a:xfrm>
                <a:off x="6526117" y="1082954"/>
                <a:ext cx="60325" cy="60325"/>
              </a:xfrm>
              <a:custGeom>
                <a:avLst/>
                <a:gdLst>
                  <a:gd name="T0" fmla="*/ 32 w 38"/>
                  <a:gd name="T1" fmla="*/ 30 h 38"/>
                  <a:gd name="T2" fmla="*/ 8 w 38"/>
                  <a:gd name="T3" fmla="*/ 32 h 38"/>
                  <a:gd name="T4" fmla="*/ 6 w 38"/>
                  <a:gd name="T5" fmla="*/ 8 h 38"/>
                  <a:gd name="T6" fmla="*/ 30 w 38"/>
                  <a:gd name="T7" fmla="*/ 6 h 38"/>
                  <a:gd name="T8" fmla="*/ 32 w 38"/>
                  <a:gd name="T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2" y="30"/>
                    </a:moveTo>
                    <a:cubicBezTo>
                      <a:pt x="26" y="37"/>
                      <a:pt x="15" y="38"/>
                      <a:pt x="8" y="32"/>
                    </a:cubicBezTo>
                    <a:cubicBezTo>
                      <a:pt x="1" y="26"/>
                      <a:pt x="0" y="15"/>
                      <a:pt x="6" y="8"/>
                    </a:cubicBezTo>
                    <a:cubicBezTo>
                      <a:pt x="12" y="1"/>
                      <a:pt x="23" y="0"/>
                      <a:pt x="30" y="6"/>
                    </a:cubicBezTo>
                    <a:cubicBezTo>
                      <a:pt x="37" y="12"/>
                      <a:pt x="38" y="23"/>
                      <a:pt x="32" y="30"/>
                    </a:cubicBezTo>
                    <a:close/>
                  </a:path>
                </a:pathLst>
              </a:custGeom>
              <a:solidFill>
                <a:srgbClr val="C4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8" name="Freeform 418"/>
              <p:cNvSpPr>
                <a:spLocks/>
              </p:cNvSpPr>
              <p:nvPr/>
            </p:nvSpPr>
            <p:spPr bwMode="auto">
              <a:xfrm>
                <a:off x="6597554" y="1067079"/>
                <a:ext cx="60325" cy="60325"/>
              </a:xfrm>
              <a:custGeom>
                <a:avLst/>
                <a:gdLst>
                  <a:gd name="T0" fmla="*/ 32 w 38"/>
                  <a:gd name="T1" fmla="*/ 30 h 38"/>
                  <a:gd name="T2" fmla="*/ 8 w 38"/>
                  <a:gd name="T3" fmla="*/ 32 h 38"/>
                  <a:gd name="T4" fmla="*/ 6 w 38"/>
                  <a:gd name="T5" fmla="*/ 8 h 38"/>
                  <a:gd name="T6" fmla="*/ 30 w 38"/>
                  <a:gd name="T7" fmla="*/ 6 h 38"/>
                  <a:gd name="T8" fmla="*/ 32 w 38"/>
                  <a:gd name="T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2" y="30"/>
                    </a:moveTo>
                    <a:cubicBezTo>
                      <a:pt x="26" y="37"/>
                      <a:pt x="15" y="38"/>
                      <a:pt x="8" y="32"/>
                    </a:cubicBezTo>
                    <a:cubicBezTo>
                      <a:pt x="1" y="26"/>
                      <a:pt x="0" y="15"/>
                      <a:pt x="6" y="8"/>
                    </a:cubicBezTo>
                    <a:cubicBezTo>
                      <a:pt x="13" y="1"/>
                      <a:pt x="23" y="0"/>
                      <a:pt x="30" y="6"/>
                    </a:cubicBezTo>
                    <a:cubicBezTo>
                      <a:pt x="37" y="12"/>
                      <a:pt x="38" y="23"/>
                      <a:pt x="32" y="30"/>
                    </a:cubicBezTo>
                    <a:close/>
                  </a:path>
                </a:pathLst>
              </a:custGeom>
              <a:solidFill>
                <a:srgbClr val="C4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9" name="Freeform 419"/>
              <p:cNvSpPr>
                <a:spLocks/>
              </p:cNvSpPr>
              <p:nvPr/>
            </p:nvSpPr>
            <p:spPr bwMode="auto">
              <a:xfrm>
                <a:off x="6668992" y="1054379"/>
                <a:ext cx="58738" cy="60325"/>
              </a:xfrm>
              <a:custGeom>
                <a:avLst/>
                <a:gdLst>
                  <a:gd name="T0" fmla="*/ 31 w 37"/>
                  <a:gd name="T1" fmla="*/ 30 h 38"/>
                  <a:gd name="T2" fmla="*/ 7 w 37"/>
                  <a:gd name="T3" fmla="*/ 32 h 38"/>
                  <a:gd name="T4" fmla="*/ 6 w 37"/>
                  <a:gd name="T5" fmla="*/ 8 h 38"/>
                  <a:gd name="T6" fmla="*/ 30 w 37"/>
                  <a:gd name="T7" fmla="*/ 6 h 38"/>
                  <a:gd name="T8" fmla="*/ 31 w 37"/>
                  <a:gd name="T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31" y="30"/>
                    </a:moveTo>
                    <a:cubicBezTo>
                      <a:pt x="25" y="37"/>
                      <a:pt x="14" y="38"/>
                      <a:pt x="7" y="32"/>
                    </a:cubicBezTo>
                    <a:cubicBezTo>
                      <a:pt x="0" y="26"/>
                      <a:pt x="0" y="15"/>
                      <a:pt x="6" y="8"/>
                    </a:cubicBezTo>
                    <a:cubicBezTo>
                      <a:pt x="12" y="1"/>
                      <a:pt x="23" y="0"/>
                      <a:pt x="30" y="6"/>
                    </a:cubicBezTo>
                    <a:cubicBezTo>
                      <a:pt x="37" y="12"/>
                      <a:pt x="37" y="23"/>
                      <a:pt x="31" y="30"/>
                    </a:cubicBezTo>
                    <a:close/>
                  </a:path>
                </a:pathLst>
              </a:custGeom>
              <a:solidFill>
                <a:srgbClr val="C4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0" name="Freeform 420"/>
              <p:cNvSpPr>
                <a:spLocks/>
              </p:cNvSpPr>
              <p:nvPr/>
            </p:nvSpPr>
            <p:spPr bwMode="auto">
              <a:xfrm>
                <a:off x="6742017" y="1035329"/>
                <a:ext cx="60325" cy="58738"/>
              </a:xfrm>
              <a:custGeom>
                <a:avLst/>
                <a:gdLst>
                  <a:gd name="T0" fmla="*/ 32 w 38"/>
                  <a:gd name="T1" fmla="*/ 30 h 37"/>
                  <a:gd name="T2" fmla="*/ 8 w 38"/>
                  <a:gd name="T3" fmla="*/ 31 h 37"/>
                  <a:gd name="T4" fmla="*/ 6 w 38"/>
                  <a:gd name="T5" fmla="*/ 7 h 37"/>
                  <a:gd name="T6" fmla="*/ 30 w 38"/>
                  <a:gd name="T7" fmla="*/ 6 h 37"/>
                  <a:gd name="T8" fmla="*/ 32 w 38"/>
                  <a:gd name="T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2" y="30"/>
                    </a:moveTo>
                    <a:cubicBezTo>
                      <a:pt x="25" y="37"/>
                      <a:pt x="15" y="37"/>
                      <a:pt x="8" y="31"/>
                    </a:cubicBezTo>
                    <a:cubicBezTo>
                      <a:pt x="1" y="25"/>
                      <a:pt x="0" y="14"/>
                      <a:pt x="6" y="7"/>
                    </a:cubicBezTo>
                    <a:cubicBezTo>
                      <a:pt x="12" y="0"/>
                      <a:pt x="23" y="0"/>
                      <a:pt x="30" y="6"/>
                    </a:cubicBezTo>
                    <a:cubicBezTo>
                      <a:pt x="37" y="12"/>
                      <a:pt x="38" y="23"/>
                      <a:pt x="32" y="30"/>
                    </a:cubicBezTo>
                    <a:close/>
                  </a:path>
                </a:pathLst>
              </a:custGeom>
              <a:solidFill>
                <a:srgbClr val="C4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1" name="Freeform 421"/>
              <p:cNvSpPr>
                <a:spLocks/>
              </p:cNvSpPr>
              <p:nvPr/>
            </p:nvSpPr>
            <p:spPr bwMode="auto">
              <a:xfrm>
                <a:off x="6816629" y="1016279"/>
                <a:ext cx="60325" cy="60325"/>
              </a:xfrm>
              <a:custGeom>
                <a:avLst/>
                <a:gdLst>
                  <a:gd name="T0" fmla="*/ 32 w 38"/>
                  <a:gd name="T1" fmla="*/ 30 h 38"/>
                  <a:gd name="T2" fmla="*/ 8 w 38"/>
                  <a:gd name="T3" fmla="*/ 32 h 38"/>
                  <a:gd name="T4" fmla="*/ 7 w 38"/>
                  <a:gd name="T5" fmla="*/ 8 h 38"/>
                  <a:gd name="T6" fmla="*/ 30 w 38"/>
                  <a:gd name="T7" fmla="*/ 6 h 38"/>
                  <a:gd name="T8" fmla="*/ 32 w 38"/>
                  <a:gd name="T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32" y="30"/>
                    </a:moveTo>
                    <a:cubicBezTo>
                      <a:pt x="26" y="37"/>
                      <a:pt x="15" y="38"/>
                      <a:pt x="8" y="32"/>
                    </a:cubicBezTo>
                    <a:cubicBezTo>
                      <a:pt x="1" y="25"/>
                      <a:pt x="0" y="15"/>
                      <a:pt x="7" y="8"/>
                    </a:cubicBezTo>
                    <a:cubicBezTo>
                      <a:pt x="13" y="1"/>
                      <a:pt x="23" y="0"/>
                      <a:pt x="30" y="6"/>
                    </a:cubicBezTo>
                    <a:cubicBezTo>
                      <a:pt x="38" y="12"/>
                      <a:pt x="38" y="23"/>
                      <a:pt x="32" y="30"/>
                    </a:cubicBezTo>
                    <a:close/>
                  </a:path>
                </a:pathLst>
              </a:custGeom>
              <a:solidFill>
                <a:srgbClr val="C4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2" name="Freeform 422"/>
              <p:cNvSpPr>
                <a:spLocks/>
              </p:cNvSpPr>
              <p:nvPr/>
            </p:nvSpPr>
            <p:spPr bwMode="auto">
              <a:xfrm>
                <a:off x="6654704" y="884516"/>
                <a:ext cx="96838" cy="66675"/>
              </a:xfrm>
              <a:custGeom>
                <a:avLst/>
                <a:gdLst>
                  <a:gd name="T0" fmla="*/ 30 w 61"/>
                  <a:gd name="T1" fmla="*/ 0 h 42"/>
                  <a:gd name="T2" fmla="*/ 0 w 61"/>
                  <a:gd name="T3" fmla="*/ 30 h 42"/>
                  <a:gd name="T4" fmla="*/ 2 w 61"/>
                  <a:gd name="T5" fmla="*/ 42 h 42"/>
                  <a:gd name="T6" fmla="*/ 3 w 61"/>
                  <a:gd name="T7" fmla="*/ 39 h 42"/>
                  <a:gd name="T8" fmla="*/ 4 w 61"/>
                  <a:gd name="T9" fmla="*/ 36 h 42"/>
                  <a:gd name="T10" fmla="*/ 24 w 61"/>
                  <a:gd name="T11" fmla="*/ 17 h 42"/>
                  <a:gd name="T12" fmla="*/ 32 w 61"/>
                  <a:gd name="T13" fmla="*/ 16 h 42"/>
                  <a:gd name="T14" fmla="*/ 58 w 61"/>
                  <a:gd name="T15" fmla="*/ 30 h 42"/>
                  <a:gd name="T16" fmla="*/ 60 w 61"/>
                  <a:gd name="T17" fmla="*/ 38 h 42"/>
                  <a:gd name="T18" fmla="*/ 61 w 61"/>
                  <a:gd name="T19" fmla="*/ 30 h 42"/>
                  <a:gd name="T20" fmla="*/ 31 w 61"/>
                  <a:gd name="T21" fmla="*/ 0 h 42"/>
                  <a:gd name="T22" fmla="*/ 30 w 61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42">
                    <a:moveTo>
                      <a:pt x="30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35"/>
                      <a:pt x="1" y="39"/>
                      <a:pt x="2" y="42"/>
                    </a:cubicBezTo>
                    <a:cubicBezTo>
                      <a:pt x="3" y="41"/>
                      <a:pt x="3" y="40"/>
                      <a:pt x="3" y="39"/>
                    </a:cubicBezTo>
                    <a:cubicBezTo>
                      <a:pt x="3" y="38"/>
                      <a:pt x="4" y="37"/>
                      <a:pt x="4" y="36"/>
                    </a:cubicBezTo>
                    <a:cubicBezTo>
                      <a:pt x="9" y="28"/>
                      <a:pt x="14" y="20"/>
                      <a:pt x="24" y="17"/>
                    </a:cubicBezTo>
                    <a:cubicBezTo>
                      <a:pt x="27" y="16"/>
                      <a:pt x="29" y="16"/>
                      <a:pt x="32" y="16"/>
                    </a:cubicBezTo>
                    <a:cubicBezTo>
                      <a:pt x="42" y="16"/>
                      <a:pt x="51" y="22"/>
                      <a:pt x="58" y="30"/>
                    </a:cubicBezTo>
                    <a:cubicBezTo>
                      <a:pt x="59" y="33"/>
                      <a:pt x="59" y="35"/>
                      <a:pt x="60" y="38"/>
                    </a:cubicBezTo>
                    <a:cubicBezTo>
                      <a:pt x="60" y="36"/>
                      <a:pt x="61" y="33"/>
                      <a:pt x="61" y="30"/>
                    </a:cubicBezTo>
                    <a:cubicBezTo>
                      <a:pt x="61" y="14"/>
                      <a:pt x="48" y="0"/>
                      <a:pt x="31" y="0"/>
                    </a:cubicBezTo>
                    <a:cubicBezTo>
                      <a:pt x="31" y="0"/>
                      <a:pt x="31" y="0"/>
                      <a:pt x="30" y="0"/>
                    </a:cubicBezTo>
                  </a:path>
                </a:pathLst>
              </a:custGeom>
              <a:solidFill>
                <a:srgbClr val="F69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3" name="Freeform 423"/>
              <p:cNvSpPr>
                <a:spLocks/>
              </p:cNvSpPr>
              <p:nvPr/>
            </p:nvSpPr>
            <p:spPr bwMode="auto">
              <a:xfrm>
                <a:off x="6541992" y="10131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4" name="Freeform 424"/>
              <p:cNvSpPr>
                <a:spLocks/>
              </p:cNvSpPr>
              <p:nvPr/>
            </p:nvSpPr>
            <p:spPr bwMode="auto">
              <a:xfrm>
                <a:off x="6541992" y="982941"/>
                <a:ext cx="58738" cy="39688"/>
              </a:xfrm>
              <a:custGeom>
                <a:avLst/>
                <a:gdLst>
                  <a:gd name="T0" fmla="*/ 19 w 37"/>
                  <a:gd name="T1" fmla="*/ 0 h 25"/>
                  <a:gd name="T2" fmla="*/ 0 w 37"/>
                  <a:gd name="T3" fmla="*/ 18 h 25"/>
                  <a:gd name="T4" fmla="*/ 0 w 37"/>
                  <a:gd name="T5" fmla="*/ 19 h 25"/>
                  <a:gd name="T6" fmla="*/ 0 w 37"/>
                  <a:gd name="T7" fmla="*/ 19 h 25"/>
                  <a:gd name="T8" fmla="*/ 0 w 37"/>
                  <a:gd name="T9" fmla="*/ 19 h 25"/>
                  <a:gd name="T10" fmla="*/ 1 w 37"/>
                  <a:gd name="T11" fmla="*/ 24 h 25"/>
                  <a:gd name="T12" fmla="*/ 2 w 37"/>
                  <a:gd name="T13" fmla="*/ 19 h 25"/>
                  <a:gd name="T14" fmla="*/ 17 w 37"/>
                  <a:gd name="T15" fmla="*/ 12 h 25"/>
                  <a:gd name="T16" fmla="*/ 35 w 37"/>
                  <a:gd name="T17" fmla="*/ 21 h 25"/>
                  <a:gd name="T18" fmla="*/ 35 w 37"/>
                  <a:gd name="T19" fmla="*/ 21 h 25"/>
                  <a:gd name="T20" fmla="*/ 36 w 37"/>
                  <a:gd name="T21" fmla="*/ 25 h 25"/>
                  <a:gd name="T22" fmla="*/ 37 w 37"/>
                  <a:gd name="T23" fmla="*/ 19 h 25"/>
                  <a:gd name="T24" fmla="*/ 37 w 37"/>
                  <a:gd name="T25" fmla="*/ 18 h 25"/>
                  <a:gd name="T26" fmla="*/ 19 w 37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25">
                    <a:moveTo>
                      <a:pt x="19" y="0"/>
                    </a:moveTo>
                    <a:cubicBezTo>
                      <a:pt x="9" y="0"/>
                      <a:pt x="1" y="8"/>
                      <a:pt x="0" y="18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1" y="24"/>
                    </a:cubicBezTo>
                    <a:cubicBezTo>
                      <a:pt x="1" y="22"/>
                      <a:pt x="2" y="20"/>
                      <a:pt x="2" y="19"/>
                    </a:cubicBezTo>
                    <a:cubicBezTo>
                      <a:pt x="6" y="14"/>
                      <a:pt x="12" y="12"/>
                      <a:pt x="17" y="12"/>
                    </a:cubicBezTo>
                    <a:cubicBezTo>
                      <a:pt x="24" y="12"/>
                      <a:pt x="30" y="15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4"/>
                      <a:pt x="36" y="25"/>
                    </a:cubicBezTo>
                    <a:cubicBezTo>
                      <a:pt x="37" y="23"/>
                      <a:pt x="37" y="21"/>
                      <a:pt x="37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8"/>
                      <a:pt x="29" y="0"/>
                      <a:pt x="19" y="0"/>
                    </a:cubicBezTo>
                  </a:path>
                </a:pathLst>
              </a:custGeom>
              <a:solidFill>
                <a:srgbClr val="F69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5" name="Freeform 425"/>
              <p:cNvSpPr>
                <a:spLocks/>
              </p:cNvSpPr>
              <p:nvPr/>
            </p:nvSpPr>
            <p:spPr bwMode="auto">
              <a:xfrm>
                <a:off x="6440392" y="913091"/>
                <a:ext cx="77788" cy="38100"/>
              </a:xfrm>
              <a:custGeom>
                <a:avLst/>
                <a:gdLst>
                  <a:gd name="T0" fmla="*/ 24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24 w 48"/>
                  <a:gd name="T7" fmla="*/ 0 h 24"/>
                  <a:gd name="T8" fmla="*/ 48 w 48"/>
                  <a:gd name="T9" fmla="*/ 24 h 24"/>
                  <a:gd name="T10" fmla="*/ 48 w 48"/>
                  <a:gd name="T11" fmla="*/ 24 h 24"/>
                  <a:gd name="T12" fmla="*/ 24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24" y="0"/>
                    </a:moveTo>
                    <a:cubicBezTo>
                      <a:pt x="11" y="0"/>
                      <a:pt x="0" y="10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7" y="0"/>
                      <a:pt x="48" y="10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0"/>
                      <a:pt x="37" y="0"/>
                      <a:pt x="24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6" name="Freeform 426"/>
              <p:cNvSpPr>
                <a:spLocks/>
              </p:cNvSpPr>
              <p:nvPr/>
            </p:nvSpPr>
            <p:spPr bwMode="auto">
              <a:xfrm>
                <a:off x="6440392" y="951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7" name="Freeform 427"/>
              <p:cNvSpPr>
                <a:spLocks/>
              </p:cNvSpPr>
              <p:nvPr/>
            </p:nvSpPr>
            <p:spPr bwMode="auto">
              <a:xfrm>
                <a:off x="6440392" y="951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8" name="Freeform 428"/>
              <p:cNvSpPr>
                <a:spLocks/>
              </p:cNvSpPr>
              <p:nvPr/>
            </p:nvSpPr>
            <p:spPr bwMode="auto">
              <a:xfrm>
                <a:off x="6518179" y="95119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9" name="Freeform 429"/>
              <p:cNvSpPr>
                <a:spLocks/>
              </p:cNvSpPr>
              <p:nvPr/>
            </p:nvSpPr>
            <p:spPr bwMode="auto">
              <a:xfrm>
                <a:off x="6440392" y="951191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0" name="Freeform 430"/>
              <p:cNvSpPr>
                <a:spLocks/>
              </p:cNvSpPr>
              <p:nvPr/>
            </p:nvSpPr>
            <p:spPr bwMode="auto">
              <a:xfrm>
                <a:off x="6518179" y="9543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1" name="Freeform 431"/>
              <p:cNvSpPr>
                <a:spLocks/>
              </p:cNvSpPr>
              <p:nvPr/>
            </p:nvSpPr>
            <p:spPr bwMode="auto">
              <a:xfrm>
                <a:off x="6440392" y="913091"/>
                <a:ext cx="77788" cy="69850"/>
              </a:xfrm>
              <a:custGeom>
                <a:avLst/>
                <a:gdLst>
                  <a:gd name="T0" fmla="*/ 24 w 48"/>
                  <a:gd name="T1" fmla="*/ 0 h 44"/>
                  <a:gd name="T2" fmla="*/ 0 w 48"/>
                  <a:gd name="T3" fmla="*/ 24 h 44"/>
                  <a:gd name="T4" fmla="*/ 0 w 48"/>
                  <a:gd name="T5" fmla="*/ 24 h 44"/>
                  <a:gd name="T6" fmla="*/ 0 w 48"/>
                  <a:gd name="T7" fmla="*/ 24 h 44"/>
                  <a:gd name="T8" fmla="*/ 0 w 48"/>
                  <a:gd name="T9" fmla="*/ 24 h 44"/>
                  <a:gd name="T10" fmla="*/ 0 w 48"/>
                  <a:gd name="T11" fmla="*/ 24 h 44"/>
                  <a:gd name="T12" fmla="*/ 0 w 48"/>
                  <a:gd name="T13" fmla="*/ 24 h 44"/>
                  <a:gd name="T14" fmla="*/ 0 w 48"/>
                  <a:gd name="T15" fmla="*/ 24 h 44"/>
                  <a:gd name="T16" fmla="*/ 0 w 48"/>
                  <a:gd name="T17" fmla="*/ 24 h 44"/>
                  <a:gd name="T18" fmla="*/ 0 w 48"/>
                  <a:gd name="T19" fmla="*/ 25 h 44"/>
                  <a:gd name="T20" fmla="*/ 5 w 48"/>
                  <a:gd name="T21" fmla="*/ 38 h 44"/>
                  <a:gd name="T22" fmla="*/ 5 w 48"/>
                  <a:gd name="T23" fmla="*/ 30 h 44"/>
                  <a:gd name="T24" fmla="*/ 17 w 48"/>
                  <a:gd name="T25" fmla="*/ 16 h 44"/>
                  <a:gd name="T26" fmla="*/ 22 w 48"/>
                  <a:gd name="T27" fmla="*/ 16 h 44"/>
                  <a:gd name="T28" fmla="*/ 39 w 48"/>
                  <a:gd name="T29" fmla="*/ 30 h 44"/>
                  <a:gd name="T30" fmla="*/ 39 w 48"/>
                  <a:gd name="T31" fmla="*/ 30 h 44"/>
                  <a:gd name="T32" fmla="*/ 37 w 48"/>
                  <a:gd name="T33" fmla="*/ 44 h 44"/>
                  <a:gd name="T34" fmla="*/ 48 w 48"/>
                  <a:gd name="T35" fmla="*/ 27 h 44"/>
                  <a:gd name="T36" fmla="*/ 48 w 48"/>
                  <a:gd name="T37" fmla="*/ 27 h 44"/>
                  <a:gd name="T38" fmla="*/ 48 w 48"/>
                  <a:gd name="T39" fmla="*/ 26 h 44"/>
                  <a:gd name="T40" fmla="*/ 48 w 48"/>
                  <a:gd name="T41" fmla="*/ 26 h 44"/>
                  <a:gd name="T42" fmla="*/ 48 w 48"/>
                  <a:gd name="T43" fmla="*/ 26 h 44"/>
                  <a:gd name="T44" fmla="*/ 48 w 48"/>
                  <a:gd name="T45" fmla="*/ 26 h 44"/>
                  <a:gd name="T46" fmla="*/ 48 w 48"/>
                  <a:gd name="T47" fmla="*/ 26 h 44"/>
                  <a:gd name="T48" fmla="*/ 48 w 48"/>
                  <a:gd name="T49" fmla="*/ 26 h 44"/>
                  <a:gd name="T50" fmla="*/ 48 w 48"/>
                  <a:gd name="T51" fmla="*/ 26 h 44"/>
                  <a:gd name="T52" fmla="*/ 48 w 48"/>
                  <a:gd name="T53" fmla="*/ 25 h 44"/>
                  <a:gd name="T54" fmla="*/ 48 w 48"/>
                  <a:gd name="T55" fmla="*/ 25 h 44"/>
                  <a:gd name="T56" fmla="*/ 48 w 48"/>
                  <a:gd name="T57" fmla="*/ 25 h 44"/>
                  <a:gd name="T58" fmla="*/ 48 w 48"/>
                  <a:gd name="T59" fmla="*/ 25 h 44"/>
                  <a:gd name="T60" fmla="*/ 48 w 48"/>
                  <a:gd name="T61" fmla="*/ 25 h 44"/>
                  <a:gd name="T62" fmla="*/ 48 w 48"/>
                  <a:gd name="T63" fmla="*/ 25 h 44"/>
                  <a:gd name="T64" fmla="*/ 48 w 48"/>
                  <a:gd name="T65" fmla="*/ 24 h 44"/>
                  <a:gd name="T66" fmla="*/ 48 w 48"/>
                  <a:gd name="T67" fmla="*/ 24 h 44"/>
                  <a:gd name="T68" fmla="*/ 48 w 48"/>
                  <a:gd name="T69" fmla="*/ 24 h 44"/>
                  <a:gd name="T70" fmla="*/ 48 w 48"/>
                  <a:gd name="T71" fmla="*/ 24 h 44"/>
                  <a:gd name="T72" fmla="*/ 48 w 48"/>
                  <a:gd name="T73" fmla="*/ 24 h 44"/>
                  <a:gd name="T74" fmla="*/ 48 w 48"/>
                  <a:gd name="T75" fmla="*/ 24 h 44"/>
                  <a:gd name="T76" fmla="*/ 48 w 48"/>
                  <a:gd name="T77" fmla="*/ 24 h 44"/>
                  <a:gd name="T78" fmla="*/ 48 w 48"/>
                  <a:gd name="T79" fmla="*/ 24 h 44"/>
                  <a:gd name="T80" fmla="*/ 24 w 48"/>
                  <a:gd name="T8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44">
                    <a:moveTo>
                      <a:pt x="24" y="0"/>
                    </a:moveTo>
                    <a:cubicBezTo>
                      <a:pt x="11" y="0"/>
                      <a:pt x="0" y="10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2" y="34"/>
                      <a:pt x="5" y="38"/>
                    </a:cubicBezTo>
                    <a:cubicBezTo>
                      <a:pt x="5" y="35"/>
                      <a:pt x="5" y="33"/>
                      <a:pt x="5" y="30"/>
                    </a:cubicBezTo>
                    <a:cubicBezTo>
                      <a:pt x="7" y="24"/>
                      <a:pt x="11" y="19"/>
                      <a:pt x="17" y="16"/>
                    </a:cubicBezTo>
                    <a:cubicBezTo>
                      <a:pt x="19" y="16"/>
                      <a:pt x="20" y="16"/>
                      <a:pt x="22" y="16"/>
                    </a:cubicBezTo>
                    <a:cubicBezTo>
                      <a:pt x="30" y="16"/>
                      <a:pt x="35" y="23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5"/>
                      <a:pt x="38" y="39"/>
                      <a:pt x="37" y="44"/>
                    </a:cubicBezTo>
                    <a:cubicBezTo>
                      <a:pt x="43" y="40"/>
                      <a:pt x="47" y="34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0"/>
                      <a:pt x="37" y="0"/>
                      <a:pt x="24" y="0"/>
                    </a:cubicBezTo>
                  </a:path>
                </a:pathLst>
              </a:custGeom>
              <a:solidFill>
                <a:srgbClr val="F69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2" name="Freeform 432"/>
              <p:cNvSpPr>
                <a:spLocks/>
              </p:cNvSpPr>
              <p:nvPr/>
            </p:nvSpPr>
            <p:spPr bwMode="auto">
              <a:xfrm>
                <a:off x="6324504" y="952779"/>
                <a:ext cx="34925" cy="17463"/>
              </a:xfrm>
              <a:custGeom>
                <a:avLst/>
                <a:gdLst>
                  <a:gd name="T0" fmla="*/ 11 w 22"/>
                  <a:gd name="T1" fmla="*/ 0 h 11"/>
                  <a:gd name="T2" fmla="*/ 0 w 22"/>
                  <a:gd name="T3" fmla="*/ 11 h 11"/>
                  <a:gd name="T4" fmla="*/ 0 w 22"/>
                  <a:gd name="T5" fmla="*/ 11 h 11"/>
                  <a:gd name="T6" fmla="*/ 11 w 22"/>
                  <a:gd name="T7" fmla="*/ 0 h 11"/>
                  <a:gd name="T8" fmla="*/ 22 w 22"/>
                  <a:gd name="T9" fmla="*/ 11 h 11"/>
                  <a:gd name="T10" fmla="*/ 22 w 22"/>
                  <a:gd name="T11" fmla="*/ 11 h 11"/>
                  <a:gd name="T12" fmla="*/ 11 w 2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3" name="Freeform 433"/>
              <p:cNvSpPr>
                <a:spLocks/>
              </p:cNvSpPr>
              <p:nvPr/>
            </p:nvSpPr>
            <p:spPr bwMode="auto">
              <a:xfrm>
                <a:off x="6359429" y="9718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4" name="Freeform 434"/>
              <p:cNvSpPr>
                <a:spLocks/>
              </p:cNvSpPr>
              <p:nvPr/>
            </p:nvSpPr>
            <p:spPr bwMode="auto">
              <a:xfrm>
                <a:off x="6324504" y="952779"/>
                <a:ext cx="34925" cy="31750"/>
              </a:xfrm>
              <a:custGeom>
                <a:avLst/>
                <a:gdLst>
                  <a:gd name="T0" fmla="*/ 11 w 22"/>
                  <a:gd name="T1" fmla="*/ 0 h 20"/>
                  <a:gd name="T2" fmla="*/ 0 w 22"/>
                  <a:gd name="T3" fmla="*/ 11 h 20"/>
                  <a:gd name="T4" fmla="*/ 0 w 22"/>
                  <a:gd name="T5" fmla="*/ 11 h 20"/>
                  <a:gd name="T6" fmla="*/ 0 w 22"/>
                  <a:gd name="T7" fmla="*/ 11 h 20"/>
                  <a:gd name="T8" fmla="*/ 0 w 22"/>
                  <a:gd name="T9" fmla="*/ 11 h 20"/>
                  <a:gd name="T10" fmla="*/ 0 w 22"/>
                  <a:gd name="T11" fmla="*/ 11 h 20"/>
                  <a:gd name="T12" fmla="*/ 3 w 22"/>
                  <a:gd name="T13" fmla="*/ 19 h 20"/>
                  <a:gd name="T14" fmla="*/ 1 w 22"/>
                  <a:gd name="T15" fmla="*/ 14 h 20"/>
                  <a:gd name="T16" fmla="*/ 1 w 22"/>
                  <a:gd name="T17" fmla="*/ 13 h 20"/>
                  <a:gd name="T18" fmla="*/ 1 w 22"/>
                  <a:gd name="T19" fmla="*/ 13 h 20"/>
                  <a:gd name="T20" fmla="*/ 0 w 22"/>
                  <a:gd name="T21" fmla="*/ 13 h 20"/>
                  <a:gd name="T22" fmla="*/ 1 w 22"/>
                  <a:gd name="T23" fmla="*/ 12 h 20"/>
                  <a:gd name="T24" fmla="*/ 8 w 22"/>
                  <a:gd name="T25" fmla="*/ 9 h 20"/>
                  <a:gd name="T26" fmla="*/ 18 w 22"/>
                  <a:gd name="T27" fmla="*/ 15 h 20"/>
                  <a:gd name="T28" fmla="*/ 19 w 22"/>
                  <a:gd name="T29" fmla="*/ 16 h 20"/>
                  <a:gd name="T30" fmla="*/ 18 w 22"/>
                  <a:gd name="T31" fmla="*/ 20 h 20"/>
                  <a:gd name="T32" fmla="*/ 22 w 22"/>
                  <a:gd name="T33" fmla="*/ 12 h 20"/>
                  <a:gd name="T34" fmla="*/ 22 w 22"/>
                  <a:gd name="T35" fmla="*/ 12 h 20"/>
                  <a:gd name="T36" fmla="*/ 22 w 22"/>
                  <a:gd name="T37" fmla="*/ 12 h 20"/>
                  <a:gd name="T38" fmla="*/ 22 w 22"/>
                  <a:gd name="T39" fmla="*/ 12 h 20"/>
                  <a:gd name="T40" fmla="*/ 22 w 22"/>
                  <a:gd name="T41" fmla="*/ 11 h 20"/>
                  <a:gd name="T42" fmla="*/ 22 w 22"/>
                  <a:gd name="T43" fmla="*/ 11 h 20"/>
                  <a:gd name="T44" fmla="*/ 22 w 22"/>
                  <a:gd name="T45" fmla="*/ 11 h 20"/>
                  <a:gd name="T46" fmla="*/ 11 w 22"/>
                  <a:gd name="T4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3" y="17"/>
                      <a:pt x="2" y="15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0"/>
                      <a:pt x="5" y="9"/>
                      <a:pt x="8" y="9"/>
                    </a:cubicBezTo>
                    <a:cubicBezTo>
                      <a:pt x="12" y="9"/>
                      <a:pt x="15" y="11"/>
                      <a:pt x="18" y="15"/>
                    </a:cubicBezTo>
                    <a:cubicBezTo>
                      <a:pt x="18" y="15"/>
                      <a:pt x="18" y="16"/>
                      <a:pt x="19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20" y="18"/>
                      <a:pt x="22" y="15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</a:path>
                </a:pathLst>
              </a:custGeom>
              <a:solidFill>
                <a:srgbClr val="F69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5" name="Freeform 435"/>
              <p:cNvSpPr>
                <a:spLocks/>
              </p:cNvSpPr>
              <p:nvPr/>
            </p:nvSpPr>
            <p:spPr bwMode="auto">
              <a:xfrm>
                <a:off x="6451504" y="965479"/>
                <a:ext cx="488950" cy="239713"/>
              </a:xfrm>
              <a:custGeom>
                <a:avLst/>
                <a:gdLst>
                  <a:gd name="T0" fmla="*/ 306 w 306"/>
                  <a:gd name="T1" fmla="*/ 0 h 151"/>
                  <a:gd name="T2" fmla="*/ 261 w 306"/>
                  <a:gd name="T3" fmla="*/ 75 h 151"/>
                  <a:gd name="T4" fmla="*/ 49 w 306"/>
                  <a:gd name="T5" fmla="*/ 124 h 151"/>
                  <a:gd name="T6" fmla="*/ 0 w 306"/>
                  <a:gd name="T7" fmla="*/ 151 h 151"/>
                  <a:gd name="T8" fmla="*/ 61 w 306"/>
                  <a:gd name="T9" fmla="*/ 107 h 151"/>
                  <a:gd name="T10" fmla="*/ 243 w 306"/>
                  <a:gd name="T11" fmla="*/ 49 h 151"/>
                  <a:gd name="T12" fmla="*/ 306 w 306"/>
                  <a:gd name="T1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51">
                    <a:moveTo>
                      <a:pt x="306" y="0"/>
                    </a:moveTo>
                    <a:cubicBezTo>
                      <a:pt x="306" y="0"/>
                      <a:pt x="298" y="54"/>
                      <a:pt x="261" y="75"/>
                    </a:cubicBezTo>
                    <a:cubicBezTo>
                      <a:pt x="211" y="102"/>
                      <a:pt x="105" y="111"/>
                      <a:pt x="49" y="124"/>
                    </a:cubicBezTo>
                    <a:cubicBezTo>
                      <a:pt x="22" y="131"/>
                      <a:pt x="0" y="151"/>
                      <a:pt x="0" y="151"/>
                    </a:cubicBezTo>
                    <a:cubicBezTo>
                      <a:pt x="0" y="151"/>
                      <a:pt x="10" y="137"/>
                      <a:pt x="61" y="107"/>
                    </a:cubicBezTo>
                    <a:cubicBezTo>
                      <a:pt x="101" y="84"/>
                      <a:pt x="133" y="79"/>
                      <a:pt x="243" y="49"/>
                    </a:cubicBezTo>
                    <a:cubicBezTo>
                      <a:pt x="281" y="39"/>
                      <a:pt x="306" y="0"/>
                      <a:pt x="306" y="0"/>
                    </a:cubicBezTo>
                    <a:close/>
                  </a:path>
                </a:pathLst>
              </a:custGeom>
              <a:solidFill>
                <a:srgbClr val="648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6" name="Oval 476"/>
              <p:cNvSpPr>
                <a:spLocks noChangeArrowheads="1"/>
              </p:cNvSpPr>
              <p:nvPr/>
            </p:nvSpPr>
            <p:spPr bwMode="auto">
              <a:xfrm>
                <a:off x="6149879" y="1043266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7" name="Freeform 477"/>
              <p:cNvSpPr>
                <a:spLocks noEditPoints="1"/>
              </p:cNvSpPr>
              <p:nvPr/>
            </p:nvSpPr>
            <p:spPr bwMode="auto">
              <a:xfrm>
                <a:off x="6137179" y="1028979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8" name="Freeform 505"/>
              <p:cNvSpPr>
                <a:spLocks noEditPoints="1"/>
              </p:cNvSpPr>
              <p:nvPr/>
            </p:nvSpPr>
            <p:spPr bwMode="auto">
              <a:xfrm>
                <a:off x="6275292" y="1149629"/>
                <a:ext cx="125413" cy="176213"/>
              </a:xfrm>
              <a:custGeom>
                <a:avLst/>
                <a:gdLst>
                  <a:gd name="T0" fmla="*/ 37 w 79"/>
                  <a:gd name="T1" fmla="*/ 0 h 110"/>
                  <a:gd name="T2" fmla="*/ 74 w 79"/>
                  <a:gd name="T3" fmla="*/ 29 h 110"/>
                  <a:gd name="T4" fmla="*/ 60 w 79"/>
                  <a:gd name="T5" fmla="*/ 50 h 110"/>
                  <a:gd name="T6" fmla="*/ 79 w 79"/>
                  <a:gd name="T7" fmla="*/ 78 h 110"/>
                  <a:gd name="T8" fmla="*/ 40 w 79"/>
                  <a:gd name="T9" fmla="*/ 110 h 110"/>
                  <a:gd name="T10" fmla="*/ 1 w 79"/>
                  <a:gd name="T11" fmla="*/ 109 h 110"/>
                  <a:gd name="T12" fmla="*/ 0 w 79"/>
                  <a:gd name="T13" fmla="*/ 108 h 110"/>
                  <a:gd name="T14" fmla="*/ 0 w 79"/>
                  <a:gd name="T15" fmla="*/ 2 h 110"/>
                  <a:gd name="T16" fmla="*/ 1 w 79"/>
                  <a:gd name="T17" fmla="*/ 1 h 110"/>
                  <a:gd name="T18" fmla="*/ 37 w 79"/>
                  <a:gd name="T19" fmla="*/ 0 h 110"/>
                  <a:gd name="T20" fmla="*/ 25 w 79"/>
                  <a:gd name="T21" fmla="*/ 43 h 110"/>
                  <a:gd name="T22" fmla="*/ 36 w 79"/>
                  <a:gd name="T23" fmla="*/ 43 h 110"/>
                  <a:gd name="T24" fmla="*/ 50 w 79"/>
                  <a:gd name="T25" fmla="*/ 30 h 110"/>
                  <a:gd name="T26" fmla="*/ 36 w 79"/>
                  <a:gd name="T27" fmla="*/ 18 h 110"/>
                  <a:gd name="T28" fmla="*/ 25 w 79"/>
                  <a:gd name="T29" fmla="*/ 18 h 110"/>
                  <a:gd name="T30" fmla="*/ 25 w 79"/>
                  <a:gd name="T31" fmla="*/ 43 h 110"/>
                  <a:gd name="T32" fmla="*/ 25 w 79"/>
                  <a:gd name="T33" fmla="*/ 61 h 110"/>
                  <a:gd name="T34" fmla="*/ 25 w 79"/>
                  <a:gd name="T35" fmla="*/ 92 h 110"/>
                  <a:gd name="T36" fmla="*/ 38 w 79"/>
                  <a:gd name="T37" fmla="*/ 92 h 110"/>
                  <a:gd name="T38" fmla="*/ 54 w 79"/>
                  <a:gd name="T39" fmla="*/ 77 h 110"/>
                  <a:gd name="T40" fmla="*/ 38 w 79"/>
                  <a:gd name="T41" fmla="*/ 61 h 110"/>
                  <a:gd name="T42" fmla="*/ 25 w 79"/>
                  <a:gd name="T43" fmla="*/ 6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110">
                    <a:moveTo>
                      <a:pt x="37" y="0"/>
                    </a:moveTo>
                    <a:cubicBezTo>
                      <a:pt x="59" y="0"/>
                      <a:pt x="74" y="9"/>
                      <a:pt x="74" y="29"/>
                    </a:cubicBezTo>
                    <a:cubicBezTo>
                      <a:pt x="74" y="38"/>
                      <a:pt x="68" y="47"/>
                      <a:pt x="60" y="50"/>
                    </a:cubicBezTo>
                    <a:cubicBezTo>
                      <a:pt x="71" y="54"/>
                      <a:pt x="79" y="65"/>
                      <a:pt x="79" y="78"/>
                    </a:cubicBezTo>
                    <a:cubicBezTo>
                      <a:pt x="79" y="100"/>
                      <a:pt x="64" y="110"/>
                      <a:pt x="40" y="110"/>
                    </a:cubicBezTo>
                    <a:cubicBezTo>
                      <a:pt x="28" y="110"/>
                      <a:pt x="14" y="110"/>
                      <a:pt x="1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3" y="0"/>
                      <a:pt x="26" y="0"/>
                      <a:pt x="37" y="0"/>
                    </a:cubicBezTo>
                    <a:close/>
                    <a:moveTo>
                      <a:pt x="25" y="43"/>
                    </a:moveTo>
                    <a:cubicBezTo>
                      <a:pt x="36" y="43"/>
                      <a:pt x="36" y="43"/>
                      <a:pt x="36" y="43"/>
                    </a:cubicBezTo>
                    <a:cubicBezTo>
                      <a:pt x="47" y="43"/>
                      <a:pt x="50" y="37"/>
                      <a:pt x="50" y="30"/>
                    </a:cubicBezTo>
                    <a:cubicBezTo>
                      <a:pt x="50" y="24"/>
                      <a:pt x="47" y="18"/>
                      <a:pt x="36" y="18"/>
                    </a:cubicBezTo>
                    <a:cubicBezTo>
                      <a:pt x="33" y="18"/>
                      <a:pt x="29" y="18"/>
                      <a:pt x="25" y="18"/>
                    </a:cubicBezTo>
                    <a:lnTo>
                      <a:pt x="25" y="43"/>
                    </a:lnTo>
                    <a:close/>
                    <a:moveTo>
                      <a:pt x="25" y="61"/>
                    </a:moveTo>
                    <a:cubicBezTo>
                      <a:pt x="25" y="92"/>
                      <a:pt x="25" y="92"/>
                      <a:pt x="25" y="92"/>
                    </a:cubicBezTo>
                    <a:cubicBezTo>
                      <a:pt x="30" y="92"/>
                      <a:pt x="35" y="92"/>
                      <a:pt x="38" y="92"/>
                    </a:cubicBezTo>
                    <a:cubicBezTo>
                      <a:pt x="51" y="92"/>
                      <a:pt x="54" y="83"/>
                      <a:pt x="54" y="77"/>
                    </a:cubicBezTo>
                    <a:cubicBezTo>
                      <a:pt x="54" y="70"/>
                      <a:pt x="50" y="61"/>
                      <a:pt x="38" y="61"/>
                    </a:cubicBez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9" name="Freeform 506"/>
              <p:cNvSpPr>
                <a:spLocks/>
              </p:cNvSpPr>
              <p:nvPr/>
            </p:nvSpPr>
            <p:spPr bwMode="auto">
              <a:xfrm>
                <a:off x="6414992" y="1251229"/>
                <a:ext cx="66675" cy="98425"/>
              </a:xfrm>
              <a:custGeom>
                <a:avLst/>
                <a:gdLst>
                  <a:gd name="T0" fmla="*/ 41 w 42"/>
                  <a:gd name="T1" fmla="*/ 54 h 61"/>
                  <a:gd name="T2" fmla="*/ 33 w 42"/>
                  <a:gd name="T3" fmla="*/ 61 h 61"/>
                  <a:gd name="T4" fmla="*/ 5 w 42"/>
                  <a:gd name="T5" fmla="*/ 61 h 61"/>
                  <a:gd name="T6" fmla="*/ 0 w 42"/>
                  <a:gd name="T7" fmla="*/ 52 h 61"/>
                  <a:gd name="T8" fmla="*/ 11 w 42"/>
                  <a:gd name="T9" fmla="*/ 36 h 61"/>
                  <a:gd name="T10" fmla="*/ 21 w 42"/>
                  <a:gd name="T11" fmla="*/ 27 h 61"/>
                  <a:gd name="T12" fmla="*/ 26 w 42"/>
                  <a:gd name="T13" fmla="*/ 18 h 61"/>
                  <a:gd name="T14" fmla="*/ 19 w 42"/>
                  <a:gd name="T15" fmla="*/ 11 h 61"/>
                  <a:gd name="T16" fmla="*/ 11 w 42"/>
                  <a:gd name="T17" fmla="*/ 19 h 61"/>
                  <a:gd name="T18" fmla="*/ 1 w 42"/>
                  <a:gd name="T19" fmla="*/ 15 h 61"/>
                  <a:gd name="T20" fmla="*/ 21 w 42"/>
                  <a:gd name="T21" fmla="*/ 0 h 61"/>
                  <a:gd name="T22" fmla="*/ 40 w 42"/>
                  <a:gd name="T23" fmla="*/ 18 h 61"/>
                  <a:gd name="T24" fmla="*/ 29 w 42"/>
                  <a:gd name="T25" fmla="*/ 37 h 61"/>
                  <a:gd name="T26" fmla="*/ 23 w 42"/>
                  <a:gd name="T27" fmla="*/ 42 h 61"/>
                  <a:gd name="T28" fmla="*/ 15 w 42"/>
                  <a:gd name="T29" fmla="*/ 50 h 61"/>
                  <a:gd name="T30" fmla="*/ 29 w 42"/>
                  <a:gd name="T31" fmla="*/ 49 h 61"/>
                  <a:gd name="T32" fmla="*/ 42 w 42"/>
                  <a:gd name="T33" fmla="*/ 49 h 61"/>
                  <a:gd name="T34" fmla="*/ 41 w 42"/>
                  <a:gd name="T3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61">
                    <a:moveTo>
                      <a:pt x="41" y="54"/>
                    </a:moveTo>
                    <a:cubicBezTo>
                      <a:pt x="41" y="59"/>
                      <a:pt x="38" y="61"/>
                      <a:pt x="33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3" y="59"/>
                      <a:pt x="0" y="55"/>
                      <a:pt x="0" y="52"/>
                    </a:cubicBezTo>
                    <a:cubicBezTo>
                      <a:pt x="0" y="46"/>
                      <a:pt x="5" y="41"/>
                      <a:pt x="11" y="36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4" y="24"/>
                      <a:pt x="26" y="21"/>
                      <a:pt x="26" y="18"/>
                    </a:cubicBezTo>
                    <a:cubicBezTo>
                      <a:pt x="26" y="14"/>
                      <a:pt x="23" y="11"/>
                      <a:pt x="19" y="11"/>
                    </a:cubicBezTo>
                    <a:cubicBezTo>
                      <a:pt x="15" y="11"/>
                      <a:pt x="12" y="16"/>
                      <a:pt x="11" y="19"/>
                    </a:cubicBezTo>
                    <a:cubicBezTo>
                      <a:pt x="8" y="19"/>
                      <a:pt x="3" y="18"/>
                      <a:pt x="1" y="15"/>
                    </a:cubicBezTo>
                    <a:cubicBezTo>
                      <a:pt x="3" y="7"/>
                      <a:pt x="10" y="0"/>
                      <a:pt x="21" y="0"/>
                    </a:cubicBezTo>
                    <a:cubicBezTo>
                      <a:pt x="33" y="0"/>
                      <a:pt x="40" y="7"/>
                      <a:pt x="40" y="18"/>
                    </a:cubicBezTo>
                    <a:cubicBezTo>
                      <a:pt x="40" y="26"/>
                      <a:pt x="35" y="32"/>
                      <a:pt x="29" y="37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0" y="44"/>
                      <a:pt x="16" y="47"/>
                      <a:pt x="15" y="50"/>
                    </a:cubicBezTo>
                    <a:cubicBezTo>
                      <a:pt x="20" y="49"/>
                      <a:pt x="25" y="49"/>
                      <a:pt x="29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50"/>
                      <a:pt x="42" y="52"/>
                      <a:pt x="41" y="54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30" name="Grupo 429"/>
            <p:cNvGrpSpPr/>
            <p:nvPr/>
          </p:nvGrpSpPr>
          <p:grpSpPr>
            <a:xfrm>
              <a:off x="3495169" y="3084638"/>
              <a:ext cx="399858" cy="460493"/>
              <a:chOff x="7399242" y="574954"/>
              <a:chExt cx="774700" cy="892175"/>
            </a:xfrm>
          </p:grpSpPr>
          <p:sp>
            <p:nvSpPr>
              <p:cNvPr id="431" name="Freeform 436"/>
              <p:cNvSpPr>
                <a:spLocks/>
              </p:cNvSpPr>
              <p:nvPr/>
            </p:nvSpPr>
            <p:spPr bwMode="auto">
              <a:xfrm>
                <a:off x="7596092" y="862291"/>
                <a:ext cx="400050" cy="293688"/>
              </a:xfrm>
              <a:custGeom>
                <a:avLst/>
                <a:gdLst>
                  <a:gd name="T0" fmla="*/ 243 w 251"/>
                  <a:gd name="T1" fmla="*/ 0 h 185"/>
                  <a:gd name="T2" fmla="*/ 217 w 251"/>
                  <a:gd name="T3" fmla="*/ 6 h 185"/>
                  <a:gd name="T4" fmla="*/ 169 w 251"/>
                  <a:gd name="T5" fmla="*/ 87 h 185"/>
                  <a:gd name="T6" fmla="*/ 200 w 251"/>
                  <a:gd name="T7" fmla="*/ 5 h 185"/>
                  <a:gd name="T8" fmla="*/ 152 w 251"/>
                  <a:gd name="T9" fmla="*/ 11 h 185"/>
                  <a:gd name="T10" fmla="*/ 128 w 251"/>
                  <a:gd name="T11" fmla="*/ 86 h 185"/>
                  <a:gd name="T12" fmla="*/ 122 w 251"/>
                  <a:gd name="T13" fmla="*/ 5 h 185"/>
                  <a:gd name="T14" fmla="*/ 79 w 251"/>
                  <a:gd name="T15" fmla="*/ 16 h 185"/>
                  <a:gd name="T16" fmla="*/ 73 w 251"/>
                  <a:gd name="T17" fmla="*/ 93 h 185"/>
                  <a:gd name="T18" fmla="*/ 42 w 251"/>
                  <a:gd name="T19" fmla="*/ 7 h 185"/>
                  <a:gd name="T20" fmla="*/ 0 w 251"/>
                  <a:gd name="T21" fmla="*/ 1 h 185"/>
                  <a:gd name="T22" fmla="*/ 43 w 251"/>
                  <a:gd name="T23" fmla="*/ 132 h 185"/>
                  <a:gd name="T24" fmla="*/ 45 w 251"/>
                  <a:gd name="T25" fmla="*/ 177 h 185"/>
                  <a:gd name="T26" fmla="*/ 76 w 251"/>
                  <a:gd name="T27" fmla="*/ 185 h 185"/>
                  <a:gd name="T28" fmla="*/ 100 w 251"/>
                  <a:gd name="T29" fmla="*/ 181 h 185"/>
                  <a:gd name="T30" fmla="*/ 122 w 251"/>
                  <a:gd name="T31" fmla="*/ 184 h 185"/>
                  <a:gd name="T32" fmla="*/ 182 w 251"/>
                  <a:gd name="T33" fmla="*/ 177 h 185"/>
                  <a:gd name="T34" fmla="*/ 188 w 251"/>
                  <a:gd name="T35" fmla="*/ 115 h 185"/>
                  <a:gd name="T36" fmla="*/ 244 w 251"/>
                  <a:gd name="T37" fmla="*/ 51 h 185"/>
                  <a:gd name="T38" fmla="*/ 243 w 251"/>
                  <a:gd name="T3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1" h="185">
                    <a:moveTo>
                      <a:pt x="243" y="0"/>
                    </a:moveTo>
                    <a:cubicBezTo>
                      <a:pt x="234" y="1"/>
                      <a:pt x="225" y="4"/>
                      <a:pt x="217" y="6"/>
                    </a:cubicBezTo>
                    <a:cubicBezTo>
                      <a:pt x="224" y="34"/>
                      <a:pt x="201" y="81"/>
                      <a:pt x="169" y="87"/>
                    </a:cubicBezTo>
                    <a:cubicBezTo>
                      <a:pt x="200" y="5"/>
                      <a:pt x="200" y="5"/>
                      <a:pt x="200" y="5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45" y="89"/>
                      <a:pt x="128" y="86"/>
                    </a:cubicBezTo>
                    <a:cubicBezTo>
                      <a:pt x="112" y="83"/>
                      <a:pt x="122" y="5"/>
                      <a:pt x="122" y="5"/>
                    </a:cubicBezTo>
                    <a:cubicBezTo>
                      <a:pt x="122" y="5"/>
                      <a:pt x="82" y="16"/>
                      <a:pt x="79" y="16"/>
                    </a:cubicBezTo>
                    <a:cubicBezTo>
                      <a:pt x="76" y="17"/>
                      <a:pt x="89" y="90"/>
                      <a:pt x="73" y="93"/>
                    </a:cubicBezTo>
                    <a:cubicBezTo>
                      <a:pt x="53" y="97"/>
                      <a:pt x="45" y="9"/>
                      <a:pt x="42" y="7"/>
                    </a:cubicBezTo>
                    <a:cubicBezTo>
                      <a:pt x="40" y="5"/>
                      <a:pt x="0" y="1"/>
                      <a:pt x="0" y="1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45" y="177"/>
                      <a:pt x="45" y="177"/>
                      <a:pt x="45" y="177"/>
                    </a:cubicBezTo>
                    <a:cubicBezTo>
                      <a:pt x="45" y="177"/>
                      <a:pt x="55" y="185"/>
                      <a:pt x="76" y="185"/>
                    </a:cubicBezTo>
                    <a:cubicBezTo>
                      <a:pt x="95" y="185"/>
                      <a:pt x="91" y="183"/>
                      <a:pt x="100" y="181"/>
                    </a:cubicBezTo>
                    <a:cubicBezTo>
                      <a:pt x="107" y="179"/>
                      <a:pt x="105" y="184"/>
                      <a:pt x="122" y="184"/>
                    </a:cubicBezTo>
                    <a:cubicBezTo>
                      <a:pt x="147" y="184"/>
                      <a:pt x="178" y="178"/>
                      <a:pt x="182" y="177"/>
                    </a:cubicBezTo>
                    <a:cubicBezTo>
                      <a:pt x="182" y="170"/>
                      <a:pt x="185" y="129"/>
                      <a:pt x="188" y="115"/>
                    </a:cubicBezTo>
                    <a:cubicBezTo>
                      <a:pt x="190" y="104"/>
                      <a:pt x="225" y="106"/>
                      <a:pt x="244" y="51"/>
                    </a:cubicBezTo>
                    <a:cubicBezTo>
                      <a:pt x="251" y="30"/>
                      <a:pt x="250" y="17"/>
                      <a:pt x="243" y="0"/>
                    </a:cubicBezTo>
                  </a:path>
                </a:pathLst>
              </a:custGeom>
              <a:solidFill>
                <a:srgbClr val="BDD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2" name="Freeform 437"/>
              <p:cNvSpPr>
                <a:spLocks noEditPoints="1"/>
              </p:cNvSpPr>
              <p:nvPr/>
            </p:nvSpPr>
            <p:spPr bwMode="auto">
              <a:xfrm>
                <a:off x="7792942" y="892454"/>
                <a:ext cx="150813" cy="261938"/>
              </a:xfrm>
              <a:custGeom>
                <a:avLst/>
                <a:gdLst>
                  <a:gd name="T0" fmla="*/ 0 w 95"/>
                  <a:gd name="T1" fmla="*/ 165 h 165"/>
                  <a:gd name="T2" fmla="*/ 0 w 95"/>
                  <a:gd name="T3" fmla="*/ 165 h 165"/>
                  <a:gd name="T4" fmla="*/ 0 w 95"/>
                  <a:gd name="T5" fmla="*/ 165 h 165"/>
                  <a:gd name="T6" fmla="*/ 1 w 95"/>
                  <a:gd name="T7" fmla="*/ 165 h 165"/>
                  <a:gd name="T8" fmla="*/ 1 w 95"/>
                  <a:gd name="T9" fmla="*/ 165 h 165"/>
                  <a:gd name="T10" fmla="*/ 1 w 95"/>
                  <a:gd name="T11" fmla="*/ 165 h 165"/>
                  <a:gd name="T12" fmla="*/ 1 w 95"/>
                  <a:gd name="T13" fmla="*/ 165 h 165"/>
                  <a:gd name="T14" fmla="*/ 1 w 95"/>
                  <a:gd name="T15" fmla="*/ 165 h 165"/>
                  <a:gd name="T16" fmla="*/ 1 w 95"/>
                  <a:gd name="T17" fmla="*/ 165 h 165"/>
                  <a:gd name="T18" fmla="*/ 2 w 95"/>
                  <a:gd name="T19" fmla="*/ 165 h 165"/>
                  <a:gd name="T20" fmla="*/ 2 w 95"/>
                  <a:gd name="T21" fmla="*/ 165 h 165"/>
                  <a:gd name="T22" fmla="*/ 2 w 95"/>
                  <a:gd name="T23" fmla="*/ 165 h 165"/>
                  <a:gd name="T24" fmla="*/ 3 w 95"/>
                  <a:gd name="T25" fmla="*/ 165 h 165"/>
                  <a:gd name="T26" fmla="*/ 3 w 95"/>
                  <a:gd name="T27" fmla="*/ 165 h 165"/>
                  <a:gd name="T28" fmla="*/ 3 w 95"/>
                  <a:gd name="T29" fmla="*/ 165 h 165"/>
                  <a:gd name="T30" fmla="*/ 3 w 95"/>
                  <a:gd name="T31" fmla="*/ 165 h 165"/>
                  <a:gd name="T32" fmla="*/ 3 w 95"/>
                  <a:gd name="T33" fmla="*/ 165 h 165"/>
                  <a:gd name="T34" fmla="*/ 3 w 95"/>
                  <a:gd name="T35" fmla="*/ 165 h 165"/>
                  <a:gd name="T36" fmla="*/ 4 w 95"/>
                  <a:gd name="T37" fmla="*/ 165 h 165"/>
                  <a:gd name="T38" fmla="*/ 4 w 95"/>
                  <a:gd name="T39" fmla="*/ 165 h 165"/>
                  <a:gd name="T40" fmla="*/ 4 w 95"/>
                  <a:gd name="T41" fmla="*/ 165 h 165"/>
                  <a:gd name="T42" fmla="*/ 5 w 95"/>
                  <a:gd name="T43" fmla="*/ 165 h 165"/>
                  <a:gd name="T44" fmla="*/ 4 w 95"/>
                  <a:gd name="T45" fmla="*/ 165 h 165"/>
                  <a:gd name="T46" fmla="*/ 5 w 95"/>
                  <a:gd name="T47" fmla="*/ 165 h 165"/>
                  <a:gd name="T48" fmla="*/ 5 w 95"/>
                  <a:gd name="T49" fmla="*/ 165 h 165"/>
                  <a:gd name="T50" fmla="*/ 5 w 95"/>
                  <a:gd name="T51" fmla="*/ 165 h 165"/>
                  <a:gd name="T52" fmla="*/ 5 w 95"/>
                  <a:gd name="T53" fmla="*/ 165 h 165"/>
                  <a:gd name="T54" fmla="*/ 6 w 95"/>
                  <a:gd name="T55" fmla="*/ 165 h 165"/>
                  <a:gd name="T56" fmla="*/ 5 w 95"/>
                  <a:gd name="T57" fmla="*/ 165 h 165"/>
                  <a:gd name="T58" fmla="*/ 6 w 95"/>
                  <a:gd name="T59" fmla="*/ 165 h 165"/>
                  <a:gd name="T60" fmla="*/ 7 w 95"/>
                  <a:gd name="T61" fmla="*/ 165 h 165"/>
                  <a:gd name="T62" fmla="*/ 6 w 95"/>
                  <a:gd name="T63" fmla="*/ 165 h 165"/>
                  <a:gd name="T64" fmla="*/ 7 w 95"/>
                  <a:gd name="T65" fmla="*/ 165 h 165"/>
                  <a:gd name="T66" fmla="*/ 7 w 95"/>
                  <a:gd name="T67" fmla="*/ 165 h 165"/>
                  <a:gd name="T68" fmla="*/ 7 w 95"/>
                  <a:gd name="T69" fmla="*/ 165 h 165"/>
                  <a:gd name="T70" fmla="*/ 7 w 95"/>
                  <a:gd name="T71" fmla="*/ 165 h 165"/>
                  <a:gd name="T72" fmla="*/ 10 w 95"/>
                  <a:gd name="T73" fmla="*/ 164 h 165"/>
                  <a:gd name="T74" fmla="*/ 7 w 95"/>
                  <a:gd name="T75" fmla="*/ 165 h 165"/>
                  <a:gd name="T76" fmla="*/ 10 w 95"/>
                  <a:gd name="T77" fmla="*/ 164 h 165"/>
                  <a:gd name="T78" fmla="*/ 11 w 95"/>
                  <a:gd name="T79" fmla="*/ 164 h 165"/>
                  <a:gd name="T80" fmla="*/ 10 w 95"/>
                  <a:gd name="T81" fmla="*/ 164 h 165"/>
                  <a:gd name="T82" fmla="*/ 11 w 95"/>
                  <a:gd name="T83" fmla="*/ 164 h 165"/>
                  <a:gd name="T84" fmla="*/ 11 w 95"/>
                  <a:gd name="T85" fmla="*/ 164 h 165"/>
                  <a:gd name="T86" fmla="*/ 11 w 95"/>
                  <a:gd name="T87" fmla="*/ 164 h 165"/>
                  <a:gd name="T88" fmla="*/ 11 w 95"/>
                  <a:gd name="T89" fmla="*/ 164 h 165"/>
                  <a:gd name="T90" fmla="*/ 12 w 95"/>
                  <a:gd name="T91" fmla="*/ 164 h 165"/>
                  <a:gd name="T92" fmla="*/ 11 w 95"/>
                  <a:gd name="T93" fmla="*/ 164 h 165"/>
                  <a:gd name="T94" fmla="*/ 12 w 95"/>
                  <a:gd name="T95" fmla="*/ 164 h 165"/>
                  <a:gd name="T96" fmla="*/ 12 w 95"/>
                  <a:gd name="T97" fmla="*/ 164 h 165"/>
                  <a:gd name="T98" fmla="*/ 12 w 95"/>
                  <a:gd name="T99" fmla="*/ 164 h 165"/>
                  <a:gd name="T100" fmla="*/ 12 w 95"/>
                  <a:gd name="T101" fmla="*/ 164 h 165"/>
                  <a:gd name="T102" fmla="*/ 13 w 95"/>
                  <a:gd name="T103" fmla="*/ 164 h 165"/>
                  <a:gd name="T104" fmla="*/ 13 w 95"/>
                  <a:gd name="T105" fmla="*/ 164 h 165"/>
                  <a:gd name="T106" fmla="*/ 13 w 95"/>
                  <a:gd name="T107" fmla="*/ 164 h 165"/>
                  <a:gd name="T108" fmla="*/ 95 w 95"/>
                  <a:gd name="T109" fmla="*/ 0 h 165"/>
                  <a:gd name="T110" fmla="*/ 95 w 95"/>
                  <a:gd name="T111" fmla="*/ 0 h 165"/>
                  <a:gd name="T112" fmla="*/ 94 w 95"/>
                  <a:gd name="T113" fmla="*/ 10 h 165"/>
                  <a:gd name="T114" fmla="*/ 94 w 95"/>
                  <a:gd name="T115" fmla="*/ 10 h 165"/>
                  <a:gd name="T116" fmla="*/ 95 w 95"/>
                  <a:gd name="T11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" h="165">
                    <a:moveTo>
                      <a:pt x="0" y="165"/>
                    </a:move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0" y="165"/>
                      <a:pt x="0" y="165"/>
                    </a:cubicBezTo>
                    <a:moveTo>
                      <a:pt x="1" y="165"/>
                    </a:moveTo>
                    <a:cubicBezTo>
                      <a:pt x="1" y="165"/>
                      <a:pt x="1" y="165"/>
                      <a:pt x="1" y="165"/>
                    </a:cubicBezTo>
                    <a:cubicBezTo>
                      <a:pt x="1" y="165"/>
                      <a:pt x="1" y="165"/>
                      <a:pt x="1" y="165"/>
                    </a:cubicBezTo>
                    <a:moveTo>
                      <a:pt x="1" y="165"/>
                    </a:moveTo>
                    <a:cubicBezTo>
                      <a:pt x="1" y="165"/>
                      <a:pt x="1" y="165"/>
                      <a:pt x="1" y="165"/>
                    </a:cubicBezTo>
                    <a:cubicBezTo>
                      <a:pt x="1" y="165"/>
                      <a:pt x="1" y="165"/>
                      <a:pt x="1" y="165"/>
                    </a:cubicBezTo>
                    <a:moveTo>
                      <a:pt x="2" y="165"/>
                    </a:moveTo>
                    <a:cubicBezTo>
                      <a:pt x="2" y="165"/>
                      <a:pt x="2" y="165"/>
                      <a:pt x="2" y="165"/>
                    </a:cubicBezTo>
                    <a:cubicBezTo>
                      <a:pt x="2" y="165"/>
                      <a:pt x="2" y="165"/>
                      <a:pt x="2" y="165"/>
                    </a:cubicBezTo>
                    <a:moveTo>
                      <a:pt x="3" y="165"/>
                    </a:moveTo>
                    <a:cubicBezTo>
                      <a:pt x="3" y="165"/>
                      <a:pt x="3" y="165"/>
                      <a:pt x="3" y="165"/>
                    </a:cubicBezTo>
                    <a:cubicBezTo>
                      <a:pt x="3" y="165"/>
                      <a:pt x="3" y="165"/>
                      <a:pt x="3" y="165"/>
                    </a:cubicBezTo>
                    <a:moveTo>
                      <a:pt x="3" y="165"/>
                    </a:moveTo>
                    <a:cubicBezTo>
                      <a:pt x="3" y="165"/>
                      <a:pt x="3" y="165"/>
                      <a:pt x="3" y="165"/>
                    </a:cubicBezTo>
                    <a:cubicBezTo>
                      <a:pt x="3" y="165"/>
                      <a:pt x="3" y="165"/>
                      <a:pt x="3" y="165"/>
                    </a:cubicBezTo>
                    <a:moveTo>
                      <a:pt x="4" y="165"/>
                    </a:moveTo>
                    <a:cubicBezTo>
                      <a:pt x="4" y="165"/>
                      <a:pt x="4" y="165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moveTo>
                      <a:pt x="5" y="165"/>
                    </a:moveTo>
                    <a:cubicBezTo>
                      <a:pt x="4" y="165"/>
                      <a:pt x="4" y="165"/>
                      <a:pt x="4" y="165"/>
                    </a:cubicBezTo>
                    <a:cubicBezTo>
                      <a:pt x="4" y="165"/>
                      <a:pt x="4" y="165"/>
                      <a:pt x="5" y="165"/>
                    </a:cubicBezTo>
                    <a:moveTo>
                      <a:pt x="5" y="165"/>
                    </a:moveTo>
                    <a:cubicBezTo>
                      <a:pt x="5" y="165"/>
                      <a:pt x="5" y="165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moveTo>
                      <a:pt x="6" y="165"/>
                    </a:moveTo>
                    <a:cubicBezTo>
                      <a:pt x="6" y="165"/>
                      <a:pt x="6" y="165"/>
                      <a:pt x="5" y="165"/>
                    </a:cubicBezTo>
                    <a:cubicBezTo>
                      <a:pt x="6" y="165"/>
                      <a:pt x="6" y="165"/>
                      <a:pt x="6" y="165"/>
                    </a:cubicBezTo>
                    <a:moveTo>
                      <a:pt x="7" y="165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6" y="165"/>
                      <a:pt x="6" y="165"/>
                      <a:pt x="7" y="165"/>
                    </a:cubicBezTo>
                    <a:moveTo>
                      <a:pt x="7" y="165"/>
                    </a:moveTo>
                    <a:cubicBezTo>
                      <a:pt x="7" y="165"/>
                      <a:pt x="7" y="165"/>
                      <a:pt x="7" y="165"/>
                    </a:cubicBezTo>
                    <a:cubicBezTo>
                      <a:pt x="7" y="165"/>
                      <a:pt x="7" y="165"/>
                      <a:pt x="7" y="165"/>
                    </a:cubicBezTo>
                    <a:moveTo>
                      <a:pt x="10" y="164"/>
                    </a:moveTo>
                    <a:cubicBezTo>
                      <a:pt x="9" y="165"/>
                      <a:pt x="8" y="165"/>
                      <a:pt x="7" y="165"/>
                    </a:cubicBezTo>
                    <a:cubicBezTo>
                      <a:pt x="8" y="165"/>
                      <a:pt x="9" y="165"/>
                      <a:pt x="10" y="164"/>
                    </a:cubicBezTo>
                    <a:moveTo>
                      <a:pt x="11" y="164"/>
                    </a:moveTo>
                    <a:cubicBezTo>
                      <a:pt x="11" y="164"/>
                      <a:pt x="10" y="164"/>
                      <a:pt x="10" y="164"/>
                    </a:cubicBezTo>
                    <a:cubicBezTo>
                      <a:pt x="10" y="164"/>
                      <a:pt x="11" y="164"/>
                      <a:pt x="11" y="164"/>
                    </a:cubicBezTo>
                    <a:moveTo>
                      <a:pt x="11" y="164"/>
                    </a:moveTo>
                    <a:cubicBezTo>
                      <a:pt x="11" y="164"/>
                      <a:pt x="11" y="164"/>
                      <a:pt x="11" y="164"/>
                    </a:cubicBezTo>
                    <a:cubicBezTo>
                      <a:pt x="11" y="164"/>
                      <a:pt x="11" y="164"/>
                      <a:pt x="11" y="164"/>
                    </a:cubicBezTo>
                    <a:moveTo>
                      <a:pt x="12" y="164"/>
                    </a:moveTo>
                    <a:cubicBezTo>
                      <a:pt x="12" y="164"/>
                      <a:pt x="12" y="164"/>
                      <a:pt x="11" y="164"/>
                    </a:cubicBezTo>
                    <a:cubicBezTo>
                      <a:pt x="12" y="164"/>
                      <a:pt x="12" y="164"/>
                      <a:pt x="12" y="164"/>
                    </a:cubicBezTo>
                    <a:moveTo>
                      <a:pt x="12" y="164"/>
                    </a:moveTo>
                    <a:cubicBezTo>
                      <a:pt x="12" y="164"/>
                      <a:pt x="12" y="164"/>
                      <a:pt x="12" y="164"/>
                    </a:cubicBezTo>
                    <a:cubicBezTo>
                      <a:pt x="12" y="164"/>
                      <a:pt x="12" y="164"/>
                      <a:pt x="12" y="164"/>
                    </a:cubicBezTo>
                    <a:moveTo>
                      <a:pt x="13" y="164"/>
                    </a:move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164"/>
                      <a:pt x="13" y="164"/>
                      <a:pt x="13" y="164"/>
                    </a:cubicBezTo>
                    <a:moveTo>
                      <a:pt x="95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5" y="3"/>
                      <a:pt x="94" y="7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7"/>
                      <a:pt x="95" y="3"/>
                      <a:pt x="95" y="0"/>
                    </a:cubicBezTo>
                  </a:path>
                </a:pathLst>
              </a:custGeom>
              <a:solidFill>
                <a:srgbClr val="DBE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3" name="Freeform 438"/>
              <p:cNvSpPr>
                <a:spLocks noEditPoints="1"/>
              </p:cNvSpPr>
              <p:nvPr/>
            </p:nvSpPr>
            <p:spPr bwMode="auto">
              <a:xfrm>
                <a:off x="7716742" y="881341"/>
                <a:ext cx="276225" cy="274638"/>
              </a:xfrm>
              <a:custGeom>
                <a:avLst/>
                <a:gdLst>
                  <a:gd name="T0" fmla="*/ 48 w 174"/>
                  <a:gd name="T1" fmla="*/ 167 h 173"/>
                  <a:gd name="T2" fmla="*/ 19 w 174"/>
                  <a:gd name="T3" fmla="*/ 153 h 173"/>
                  <a:gd name="T4" fmla="*/ 0 w 174"/>
                  <a:gd name="T5" fmla="*/ 173 h 173"/>
                  <a:gd name="T6" fmla="*/ 25 w 174"/>
                  <a:gd name="T7" fmla="*/ 169 h 173"/>
                  <a:gd name="T8" fmla="*/ 47 w 174"/>
                  <a:gd name="T9" fmla="*/ 172 h 173"/>
                  <a:gd name="T10" fmla="*/ 48 w 174"/>
                  <a:gd name="T11" fmla="*/ 172 h 173"/>
                  <a:gd name="T12" fmla="*/ 49 w 174"/>
                  <a:gd name="T13" fmla="*/ 172 h 173"/>
                  <a:gd name="T14" fmla="*/ 49 w 174"/>
                  <a:gd name="T15" fmla="*/ 172 h 173"/>
                  <a:gd name="T16" fmla="*/ 50 w 174"/>
                  <a:gd name="T17" fmla="*/ 172 h 173"/>
                  <a:gd name="T18" fmla="*/ 51 w 174"/>
                  <a:gd name="T19" fmla="*/ 172 h 173"/>
                  <a:gd name="T20" fmla="*/ 51 w 174"/>
                  <a:gd name="T21" fmla="*/ 172 h 173"/>
                  <a:gd name="T22" fmla="*/ 52 w 174"/>
                  <a:gd name="T23" fmla="*/ 172 h 173"/>
                  <a:gd name="T24" fmla="*/ 53 w 174"/>
                  <a:gd name="T25" fmla="*/ 172 h 173"/>
                  <a:gd name="T26" fmla="*/ 53 w 174"/>
                  <a:gd name="T27" fmla="*/ 172 h 173"/>
                  <a:gd name="T28" fmla="*/ 54 w 174"/>
                  <a:gd name="T29" fmla="*/ 172 h 173"/>
                  <a:gd name="T30" fmla="*/ 55 w 174"/>
                  <a:gd name="T31" fmla="*/ 172 h 173"/>
                  <a:gd name="T32" fmla="*/ 55 w 174"/>
                  <a:gd name="T33" fmla="*/ 172 h 173"/>
                  <a:gd name="T34" fmla="*/ 58 w 174"/>
                  <a:gd name="T35" fmla="*/ 171 h 173"/>
                  <a:gd name="T36" fmla="*/ 59 w 174"/>
                  <a:gd name="T37" fmla="*/ 171 h 173"/>
                  <a:gd name="T38" fmla="*/ 59 w 174"/>
                  <a:gd name="T39" fmla="*/ 171 h 173"/>
                  <a:gd name="T40" fmla="*/ 60 w 174"/>
                  <a:gd name="T41" fmla="*/ 171 h 173"/>
                  <a:gd name="T42" fmla="*/ 60 w 174"/>
                  <a:gd name="T43" fmla="*/ 171 h 173"/>
                  <a:gd name="T44" fmla="*/ 61 w 174"/>
                  <a:gd name="T45" fmla="*/ 171 h 173"/>
                  <a:gd name="T46" fmla="*/ 65 w 174"/>
                  <a:gd name="T47" fmla="*/ 168 h 173"/>
                  <a:gd name="T48" fmla="*/ 68 w 174"/>
                  <a:gd name="T49" fmla="*/ 158 h 173"/>
                  <a:gd name="T50" fmla="*/ 60 w 174"/>
                  <a:gd name="T51" fmla="*/ 136 h 173"/>
                  <a:gd name="T52" fmla="*/ 143 w 174"/>
                  <a:gd name="T53" fmla="*/ 7 h 173"/>
                  <a:gd name="T54" fmla="*/ 153 w 174"/>
                  <a:gd name="T55" fmla="*/ 10 h 173"/>
                  <a:gd name="T56" fmla="*/ 157 w 174"/>
                  <a:gd name="T57" fmla="*/ 22 h 173"/>
                  <a:gd name="T58" fmla="*/ 173 w 174"/>
                  <a:gd name="T59" fmla="*/ 7 h 173"/>
                  <a:gd name="T60" fmla="*/ 173 w 174"/>
                  <a:gd name="T61" fmla="*/ 7 h 173"/>
                  <a:gd name="T62" fmla="*/ 173 w 174"/>
                  <a:gd name="T63" fmla="*/ 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173">
                    <a:moveTo>
                      <a:pt x="60" y="136"/>
                    </a:moveTo>
                    <a:cubicBezTo>
                      <a:pt x="55" y="146"/>
                      <a:pt x="51" y="156"/>
                      <a:pt x="48" y="167"/>
                    </a:cubicBezTo>
                    <a:cubicBezTo>
                      <a:pt x="40" y="166"/>
                      <a:pt x="33" y="163"/>
                      <a:pt x="25" y="156"/>
                    </a:cubicBezTo>
                    <a:cubicBezTo>
                      <a:pt x="23" y="154"/>
                      <a:pt x="21" y="153"/>
                      <a:pt x="19" y="153"/>
                    </a:cubicBezTo>
                    <a:cubicBezTo>
                      <a:pt x="17" y="153"/>
                      <a:pt x="14" y="155"/>
                      <a:pt x="12" y="157"/>
                    </a:cubicBezTo>
                    <a:cubicBezTo>
                      <a:pt x="9" y="163"/>
                      <a:pt x="6" y="170"/>
                      <a:pt x="0" y="173"/>
                    </a:cubicBezTo>
                    <a:cubicBezTo>
                      <a:pt x="0" y="173"/>
                      <a:pt x="0" y="173"/>
                      <a:pt x="1" y="173"/>
                    </a:cubicBezTo>
                    <a:cubicBezTo>
                      <a:pt x="20" y="173"/>
                      <a:pt x="16" y="171"/>
                      <a:pt x="25" y="169"/>
                    </a:cubicBezTo>
                    <a:cubicBezTo>
                      <a:pt x="26" y="169"/>
                      <a:pt x="27" y="169"/>
                      <a:pt x="28" y="169"/>
                    </a:cubicBezTo>
                    <a:cubicBezTo>
                      <a:pt x="31" y="169"/>
                      <a:pt x="32" y="172"/>
                      <a:pt x="47" y="172"/>
                    </a:cubicBezTo>
                    <a:cubicBezTo>
                      <a:pt x="47" y="172"/>
                      <a:pt x="48" y="172"/>
                      <a:pt x="48" y="172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48" y="172"/>
                      <a:pt x="49" y="172"/>
                      <a:pt x="49" y="172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50" y="172"/>
                      <a:pt x="50" y="172"/>
                      <a:pt x="50" y="172"/>
                    </a:cubicBezTo>
                    <a:cubicBezTo>
                      <a:pt x="50" y="172"/>
                      <a:pt x="50" y="172"/>
                      <a:pt x="51" y="172"/>
                    </a:cubicBezTo>
                    <a:cubicBezTo>
                      <a:pt x="51" y="172"/>
                      <a:pt x="51" y="172"/>
                      <a:pt x="51" y="172"/>
                    </a:cubicBezTo>
                    <a:cubicBezTo>
                      <a:pt x="51" y="172"/>
                      <a:pt x="51" y="172"/>
                      <a:pt x="51" y="172"/>
                    </a:cubicBezTo>
                    <a:cubicBezTo>
                      <a:pt x="51" y="172"/>
                      <a:pt x="51" y="172"/>
                      <a:pt x="51" y="172"/>
                    </a:cubicBezTo>
                    <a:cubicBezTo>
                      <a:pt x="51" y="172"/>
                      <a:pt x="52" y="172"/>
                      <a:pt x="52" y="17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2" y="172"/>
                      <a:pt x="52" y="172"/>
                      <a:pt x="53" y="17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4" y="172"/>
                      <a:pt x="54" y="172"/>
                      <a:pt x="54" y="172"/>
                    </a:cubicBezTo>
                    <a:cubicBezTo>
                      <a:pt x="54" y="172"/>
                      <a:pt x="54" y="172"/>
                      <a:pt x="54" y="172"/>
                    </a:cubicBezTo>
                    <a:cubicBezTo>
                      <a:pt x="54" y="172"/>
                      <a:pt x="54" y="172"/>
                      <a:pt x="55" y="172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56" y="172"/>
                      <a:pt x="57" y="172"/>
                      <a:pt x="58" y="171"/>
                    </a:cubicBezTo>
                    <a:cubicBezTo>
                      <a:pt x="58" y="171"/>
                      <a:pt x="58" y="171"/>
                      <a:pt x="58" y="171"/>
                    </a:cubicBezTo>
                    <a:cubicBezTo>
                      <a:pt x="58" y="171"/>
                      <a:pt x="59" y="171"/>
                      <a:pt x="59" y="171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1" y="171"/>
                      <a:pt x="61" y="171"/>
                      <a:pt x="61" y="171"/>
                    </a:cubicBezTo>
                    <a:cubicBezTo>
                      <a:pt x="61" y="171"/>
                      <a:pt x="61" y="171"/>
                      <a:pt x="61" y="171"/>
                    </a:cubicBezTo>
                    <a:cubicBezTo>
                      <a:pt x="63" y="171"/>
                      <a:pt x="65" y="171"/>
                      <a:pt x="66" y="171"/>
                    </a:cubicBezTo>
                    <a:cubicBezTo>
                      <a:pt x="66" y="170"/>
                      <a:pt x="66" y="169"/>
                      <a:pt x="65" y="168"/>
                    </a:cubicBezTo>
                    <a:cubicBezTo>
                      <a:pt x="66" y="165"/>
                      <a:pt x="67" y="162"/>
                      <a:pt x="68" y="159"/>
                    </a:cubicBezTo>
                    <a:cubicBezTo>
                      <a:pt x="68" y="159"/>
                      <a:pt x="68" y="159"/>
                      <a:pt x="68" y="158"/>
                    </a:cubicBezTo>
                    <a:cubicBezTo>
                      <a:pt x="65" y="155"/>
                      <a:pt x="63" y="151"/>
                      <a:pt x="62" y="147"/>
                    </a:cubicBezTo>
                    <a:cubicBezTo>
                      <a:pt x="61" y="143"/>
                      <a:pt x="60" y="139"/>
                      <a:pt x="60" y="136"/>
                    </a:cubicBezTo>
                    <a:moveTo>
                      <a:pt x="151" y="0"/>
                    </a:moveTo>
                    <a:cubicBezTo>
                      <a:pt x="149" y="3"/>
                      <a:pt x="146" y="5"/>
                      <a:pt x="143" y="7"/>
                    </a:cubicBezTo>
                    <a:cubicBezTo>
                      <a:pt x="143" y="10"/>
                      <a:pt x="142" y="14"/>
                      <a:pt x="142" y="17"/>
                    </a:cubicBezTo>
                    <a:cubicBezTo>
                      <a:pt x="146" y="15"/>
                      <a:pt x="149" y="13"/>
                      <a:pt x="153" y="10"/>
                    </a:cubicBezTo>
                    <a:cubicBezTo>
                      <a:pt x="154" y="10"/>
                      <a:pt x="155" y="10"/>
                      <a:pt x="156" y="11"/>
                    </a:cubicBezTo>
                    <a:cubicBezTo>
                      <a:pt x="157" y="14"/>
                      <a:pt x="157" y="18"/>
                      <a:pt x="157" y="22"/>
                    </a:cubicBezTo>
                    <a:cubicBezTo>
                      <a:pt x="162" y="20"/>
                      <a:pt x="168" y="19"/>
                      <a:pt x="173" y="19"/>
                    </a:cubicBezTo>
                    <a:cubicBezTo>
                      <a:pt x="174" y="15"/>
                      <a:pt x="174" y="11"/>
                      <a:pt x="173" y="7"/>
                    </a:cubicBezTo>
                    <a:cubicBezTo>
                      <a:pt x="173" y="7"/>
                      <a:pt x="173" y="7"/>
                      <a:pt x="173" y="7"/>
                    </a:cubicBezTo>
                    <a:cubicBezTo>
                      <a:pt x="173" y="7"/>
                      <a:pt x="173" y="7"/>
                      <a:pt x="173" y="7"/>
                    </a:cubicBezTo>
                    <a:cubicBezTo>
                      <a:pt x="173" y="7"/>
                      <a:pt x="173" y="7"/>
                      <a:pt x="173" y="7"/>
                    </a:cubicBezTo>
                    <a:cubicBezTo>
                      <a:pt x="173" y="6"/>
                      <a:pt x="173" y="6"/>
                      <a:pt x="173" y="5"/>
                    </a:cubicBezTo>
                    <a:cubicBezTo>
                      <a:pt x="165" y="5"/>
                      <a:pt x="158" y="3"/>
                      <a:pt x="151" y="0"/>
                    </a:cubicBezTo>
                  </a:path>
                </a:pathLst>
              </a:custGeom>
              <a:solidFill>
                <a:srgbClr val="A3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4" name="Freeform 439"/>
              <p:cNvSpPr>
                <a:spLocks noEditPoints="1"/>
              </p:cNvSpPr>
              <p:nvPr/>
            </p:nvSpPr>
            <p:spPr bwMode="auto">
              <a:xfrm>
                <a:off x="7670704" y="886104"/>
                <a:ext cx="230188" cy="123825"/>
              </a:xfrm>
              <a:custGeom>
                <a:avLst/>
                <a:gdLst>
                  <a:gd name="T0" fmla="*/ 83 w 144"/>
                  <a:gd name="T1" fmla="*/ 71 h 78"/>
                  <a:gd name="T2" fmla="*/ 81 w 144"/>
                  <a:gd name="T3" fmla="*/ 71 h 78"/>
                  <a:gd name="T4" fmla="*/ 81 w 144"/>
                  <a:gd name="T5" fmla="*/ 71 h 78"/>
                  <a:gd name="T6" fmla="*/ 81 w 144"/>
                  <a:gd name="T7" fmla="*/ 71 h 78"/>
                  <a:gd name="T8" fmla="*/ 81 w 144"/>
                  <a:gd name="T9" fmla="*/ 71 h 78"/>
                  <a:gd name="T10" fmla="*/ 83 w 144"/>
                  <a:gd name="T11" fmla="*/ 71 h 78"/>
                  <a:gd name="T12" fmla="*/ 81 w 144"/>
                  <a:gd name="T13" fmla="*/ 71 h 78"/>
                  <a:gd name="T14" fmla="*/ 81 w 144"/>
                  <a:gd name="T15" fmla="*/ 71 h 78"/>
                  <a:gd name="T16" fmla="*/ 84 w 144"/>
                  <a:gd name="T17" fmla="*/ 71 h 78"/>
                  <a:gd name="T18" fmla="*/ 81 w 144"/>
                  <a:gd name="T19" fmla="*/ 71 h 78"/>
                  <a:gd name="T20" fmla="*/ 80 w 144"/>
                  <a:gd name="T21" fmla="*/ 70 h 78"/>
                  <a:gd name="T22" fmla="*/ 80 w 144"/>
                  <a:gd name="T23" fmla="*/ 70 h 78"/>
                  <a:gd name="T24" fmla="*/ 80 w 144"/>
                  <a:gd name="T25" fmla="*/ 70 h 78"/>
                  <a:gd name="T26" fmla="*/ 80 w 144"/>
                  <a:gd name="T27" fmla="*/ 70 h 78"/>
                  <a:gd name="T28" fmla="*/ 84 w 144"/>
                  <a:gd name="T29" fmla="*/ 70 h 78"/>
                  <a:gd name="T30" fmla="*/ 80 w 144"/>
                  <a:gd name="T31" fmla="*/ 70 h 78"/>
                  <a:gd name="T32" fmla="*/ 80 w 144"/>
                  <a:gd name="T33" fmla="*/ 70 h 78"/>
                  <a:gd name="T34" fmla="*/ 80 w 144"/>
                  <a:gd name="T35" fmla="*/ 70 h 78"/>
                  <a:gd name="T36" fmla="*/ 85 w 144"/>
                  <a:gd name="T37" fmla="*/ 70 h 78"/>
                  <a:gd name="T38" fmla="*/ 85 w 144"/>
                  <a:gd name="T39" fmla="*/ 70 h 78"/>
                  <a:gd name="T40" fmla="*/ 85 w 144"/>
                  <a:gd name="T41" fmla="*/ 70 h 78"/>
                  <a:gd name="T42" fmla="*/ 79 w 144"/>
                  <a:gd name="T43" fmla="*/ 70 h 78"/>
                  <a:gd name="T44" fmla="*/ 79 w 144"/>
                  <a:gd name="T45" fmla="*/ 70 h 78"/>
                  <a:gd name="T46" fmla="*/ 85 w 144"/>
                  <a:gd name="T47" fmla="*/ 70 h 78"/>
                  <a:gd name="T48" fmla="*/ 85 w 144"/>
                  <a:gd name="T49" fmla="*/ 70 h 78"/>
                  <a:gd name="T50" fmla="*/ 86 w 144"/>
                  <a:gd name="T51" fmla="*/ 70 h 78"/>
                  <a:gd name="T52" fmla="*/ 86 w 144"/>
                  <a:gd name="T53" fmla="*/ 70 h 78"/>
                  <a:gd name="T54" fmla="*/ 86 w 144"/>
                  <a:gd name="T55" fmla="*/ 69 h 78"/>
                  <a:gd name="T56" fmla="*/ 86 w 144"/>
                  <a:gd name="T57" fmla="*/ 69 h 78"/>
                  <a:gd name="T58" fmla="*/ 86 w 144"/>
                  <a:gd name="T59" fmla="*/ 69 h 78"/>
                  <a:gd name="T60" fmla="*/ 86 w 144"/>
                  <a:gd name="T61" fmla="*/ 69 h 78"/>
                  <a:gd name="T62" fmla="*/ 87 w 144"/>
                  <a:gd name="T63" fmla="*/ 69 h 78"/>
                  <a:gd name="T64" fmla="*/ 78 w 144"/>
                  <a:gd name="T65" fmla="*/ 69 h 78"/>
                  <a:gd name="T66" fmla="*/ 78 w 144"/>
                  <a:gd name="T67" fmla="*/ 68 h 78"/>
                  <a:gd name="T68" fmla="*/ 78 w 144"/>
                  <a:gd name="T69" fmla="*/ 68 h 78"/>
                  <a:gd name="T70" fmla="*/ 77 w 144"/>
                  <a:gd name="T71" fmla="*/ 68 h 78"/>
                  <a:gd name="T72" fmla="*/ 77 w 144"/>
                  <a:gd name="T73" fmla="*/ 68 h 78"/>
                  <a:gd name="T74" fmla="*/ 77 w 144"/>
                  <a:gd name="T75" fmla="*/ 67 h 78"/>
                  <a:gd name="T76" fmla="*/ 77 w 144"/>
                  <a:gd name="T77" fmla="*/ 67 h 78"/>
                  <a:gd name="T78" fmla="*/ 77 w 144"/>
                  <a:gd name="T79" fmla="*/ 67 h 78"/>
                  <a:gd name="T80" fmla="*/ 77 w 144"/>
                  <a:gd name="T81" fmla="*/ 67 h 78"/>
                  <a:gd name="T82" fmla="*/ 76 w 144"/>
                  <a:gd name="T83" fmla="*/ 67 h 78"/>
                  <a:gd name="T84" fmla="*/ 76 w 144"/>
                  <a:gd name="T85" fmla="*/ 67 h 78"/>
                  <a:gd name="T86" fmla="*/ 76 w 144"/>
                  <a:gd name="T87" fmla="*/ 66 h 78"/>
                  <a:gd name="T88" fmla="*/ 76 w 144"/>
                  <a:gd name="T89" fmla="*/ 66 h 78"/>
                  <a:gd name="T90" fmla="*/ 76 w 144"/>
                  <a:gd name="T91" fmla="*/ 66 h 78"/>
                  <a:gd name="T92" fmla="*/ 76 w 144"/>
                  <a:gd name="T93" fmla="*/ 66 h 78"/>
                  <a:gd name="T94" fmla="*/ 76 w 144"/>
                  <a:gd name="T95" fmla="*/ 66 h 78"/>
                  <a:gd name="T96" fmla="*/ 96 w 144"/>
                  <a:gd name="T97" fmla="*/ 47 h 78"/>
                  <a:gd name="T98" fmla="*/ 97 w 144"/>
                  <a:gd name="T99" fmla="*/ 46 h 78"/>
                  <a:gd name="T100" fmla="*/ 97 w 144"/>
                  <a:gd name="T101" fmla="*/ 46 h 78"/>
                  <a:gd name="T102" fmla="*/ 33 w 144"/>
                  <a:gd name="T103" fmla="*/ 30 h 78"/>
                  <a:gd name="T104" fmla="*/ 33 w 144"/>
                  <a:gd name="T105" fmla="*/ 28 h 78"/>
                  <a:gd name="T106" fmla="*/ 33 w 144"/>
                  <a:gd name="T107" fmla="*/ 28 h 78"/>
                  <a:gd name="T108" fmla="*/ 33 w 144"/>
                  <a:gd name="T109" fmla="*/ 27 h 78"/>
                  <a:gd name="T110" fmla="*/ 25 w 144"/>
                  <a:gd name="T111" fmla="*/ 78 h 78"/>
                  <a:gd name="T112" fmla="*/ 0 w 144"/>
                  <a:gd name="T113" fmla="*/ 16 h 78"/>
                  <a:gd name="T114" fmla="*/ 72 w 144"/>
                  <a:gd name="T115" fmla="*/ 22 h 78"/>
                  <a:gd name="T116" fmla="*/ 73 w 144"/>
                  <a:gd name="T117" fmla="*/ 16 h 78"/>
                  <a:gd name="T118" fmla="*/ 131 w 144"/>
                  <a:gd name="T119" fmla="*/ 50 h 78"/>
                  <a:gd name="T120" fmla="*/ 104 w 144"/>
                  <a:gd name="T121" fmla="*/ 0 h 78"/>
                  <a:gd name="T122" fmla="*/ 104 w 144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4" h="78">
                    <a:moveTo>
                      <a:pt x="83" y="71"/>
                    </a:moveTo>
                    <a:cubicBezTo>
                      <a:pt x="83" y="71"/>
                      <a:pt x="82" y="71"/>
                      <a:pt x="82" y="71"/>
                    </a:cubicBezTo>
                    <a:cubicBezTo>
                      <a:pt x="82" y="71"/>
                      <a:pt x="83" y="71"/>
                      <a:pt x="83" y="71"/>
                    </a:cubicBezTo>
                    <a:moveTo>
                      <a:pt x="83" y="71"/>
                    </a:move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moveTo>
                      <a:pt x="84" y="71"/>
                    </a:moveTo>
                    <a:cubicBezTo>
                      <a:pt x="83" y="71"/>
                      <a:pt x="83" y="71"/>
                      <a:pt x="83" y="71"/>
                    </a:cubicBezTo>
                    <a:cubicBezTo>
                      <a:pt x="83" y="71"/>
                      <a:pt x="83" y="71"/>
                      <a:pt x="84" y="71"/>
                    </a:cubicBezTo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moveTo>
                      <a:pt x="84" y="71"/>
                    </a:move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moveTo>
                      <a:pt x="81" y="71"/>
                    </a:move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moveTo>
                      <a:pt x="84" y="70"/>
                    </a:move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0"/>
                    </a:cubicBezTo>
                    <a:moveTo>
                      <a:pt x="80" y="70"/>
                    </a:move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moveTo>
                      <a:pt x="80" y="70"/>
                    </a:move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moveTo>
                      <a:pt x="80" y="70"/>
                    </a:move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moveTo>
                      <a:pt x="84" y="70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moveTo>
                      <a:pt x="80" y="70"/>
                    </a:move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moveTo>
                      <a:pt x="84" y="70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moveTo>
                      <a:pt x="80" y="70"/>
                    </a:move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moveTo>
                      <a:pt x="85" y="70"/>
                    </a:moveTo>
                    <a:cubicBezTo>
                      <a:pt x="85" y="70"/>
                      <a:pt x="84" y="70"/>
                      <a:pt x="84" y="70"/>
                    </a:cubicBezTo>
                    <a:cubicBezTo>
                      <a:pt x="84" y="70"/>
                      <a:pt x="85" y="70"/>
                      <a:pt x="85" y="70"/>
                    </a:cubicBezTo>
                    <a:moveTo>
                      <a:pt x="80" y="70"/>
                    </a:move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moveTo>
                      <a:pt x="80" y="70"/>
                    </a:move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80" y="70"/>
                      <a:pt x="80" y="70"/>
                    </a:cubicBezTo>
                    <a:moveTo>
                      <a:pt x="85" y="70"/>
                    </a:move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moveTo>
                      <a:pt x="85" y="70"/>
                    </a:move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moveTo>
                      <a:pt x="85" y="70"/>
                    </a:move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moveTo>
                      <a:pt x="85" y="70"/>
                    </a:move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moveTo>
                      <a:pt x="79" y="70"/>
                    </a:move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70"/>
                      <a:pt x="79" y="70"/>
                    </a:cubicBezTo>
                    <a:moveTo>
                      <a:pt x="85" y="70"/>
                    </a:move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moveTo>
                      <a:pt x="79" y="70"/>
                    </a:move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70"/>
                      <a:pt x="79" y="70"/>
                    </a:cubicBezTo>
                    <a:moveTo>
                      <a:pt x="85" y="70"/>
                    </a:move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moveTo>
                      <a:pt x="85" y="70"/>
                    </a:move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moveTo>
                      <a:pt x="86" y="70"/>
                    </a:moveTo>
                    <a:cubicBezTo>
                      <a:pt x="86" y="70"/>
                      <a:pt x="86" y="70"/>
                      <a:pt x="85" y="70"/>
                    </a:cubicBezTo>
                    <a:cubicBezTo>
                      <a:pt x="86" y="70"/>
                      <a:pt x="86" y="70"/>
                      <a:pt x="86" y="70"/>
                    </a:cubicBezTo>
                    <a:moveTo>
                      <a:pt x="86" y="70"/>
                    </a:move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moveTo>
                      <a:pt x="86" y="69"/>
                    </a:move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69"/>
                    </a:cubicBezTo>
                    <a:moveTo>
                      <a:pt x="86" y="69"/>
                    </a:move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9"/>
                      <a:pt x="86" y="69"/>
                      <a:pt x="86" y="69"/>
                    </a:cubicBezTo>
                    <a:moveTo>
                      <a:pt x="86" y="69"/>
                    </a:move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9"/>
                      <a:pt x="86" y="69"/>
                      <a:pt x="86" y="69"/>
                    </a:cubicBezTo>
                    <a:moveTo>
                      <a:pt x="86" y="69"/>
                    </a:move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9"/>
                      <a:pt x="86" y="69"/>
                      <a:pt x="86" y="69"/>
                    </a:cubicBezTo>
                    <a:moveTo>
                      <a:pt x="86" y="69"/>
                    </a:move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9"/>
                      <a:pt x="86" y="69"/>
                      <a:pt x="86" y="69"/>
                    </a:cubicBezTo>
                    <a:moveTo>
                      <a:pt x="86" y="69"/>
                    </a:move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9"/>
                      <a:pt x="86" y="69"/>
                      <a:pt x="86" y="69"/>
                    </a:cubicBezTo>
                    <a:moveTo>
                      <a:pt x="87" y="69"/>
                    </a:move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9"/>
                      <a:pt x="86" y="69"/>
                      <a:pt x="87" y="69"/>
                    </a:cubicBezTo>
                    <a:moveTo>
                      <a:pt x="87" y="69"/>
                    </a:move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9"/>
                      <a:pt x="87" y="69"/>
                      <a:pt x="87" y="69"/>
                    </a:cubicBezTo>
                    <a:moveTo>
                      <a:pt x="78" y="69"/>
                    </a:moveTo>
                    <a:cubicBezTo>
                      <a:pt x="78" y="69"/>
                      <a:pt x="78" y="69"/>
                      <a:pt x="78" y="69"/>
                    </a:cubicBezTo>
                    <a:cubicBezTo>
                      <a:pt x="78" y="69"/>
                      <a:pt x="78" y="69"/>
                      <a:pt x="78" y="69"/>
                    </a:cubicBezTo>
                    <a:moveTo>
                      <a:pt x="78" y="68"/>
                    </a:move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moveTo>
                      <a:pt x="78" y="68"/>
                    </a:move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moveTo>
                      <a:pt x="78" y="68"/>
                    </a:move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8" y="68"/>
                    </a:cubicBezTo>
                    <a:moveTo>
                      <a:pt x="77" y="68"/>
                    </a:move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68"/>
                      <a:pt x="77" y="68"/>
                      <a:pt x="77" y="68"/>
                    </a:cubicBezTo>
                    <a:moveTo>
                      <a:pt x="77" y="68"/>
                    </a:move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68"/>
                      <a:pt x="77" y="68"/>
                      <a:pt x="77" y="68"/>
                    </a:cubicBezTo>
                    <a:moveTo>
                      <a:pt x="77" y="68"/>
                    </a:moveTo>
                    <a:cubicBezTo>
                      <a:pt x="77" y="68"/>
                      <a:pt x="77" y="68"/>
                      <a:pt x="77" y="68"/>
                    </a:cubicBezTo>
                    <a:cubicBezTo>
                      <a:pt x="77" y="68"/>
                      <a:pt x="77" y="68"/>
                      <a:pt x="77" y="68"/>
                    </a:cubicBezTo>
                    <a:moveTo>
                      <a:pt x="77" y="67"/>
                    </a:moveTo>
                    <a:cubicBezTo>
                      <a:pt x="77" y="67"/>
                      <a:pt x="77" y="68"/>
                      <a:pt x="77" y="68"/>
                    </a:cubicBezTo>
                    <a:cubicBezTo>
                      <a:pt x="77" y="68"/>
                      <a:pt x="77" y="67"/>
                      <a:pt x="77" y="67"/>
                    </a:cubicBezTo>
                    <a:moveTo>
                      <a:pt x="77" y="67"/>
                    </a:move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moveTo>
                      <a:pt x="77" y="67"/>
                    </a:move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moveTo>
                      <a:pt x="77" y="67"/>
                    </a:move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moveTo>
                      <a:pt x="77" y="67"/>
                    </a:move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moveTo>
                      <a:pt x="76" y="67"/>
                    </a:move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moveTo>
                      <a:pt x="76" y="67"/>
                    </a:move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moveTo>
                      <a:pt x="76" y="66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moveTo>
                      <a:pt x="76" y="66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moveTo>
                      <a:pt x="76" y="66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moveTo>
                      <a:pt x="76" y="66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moveTo>
                      <a:pt x="76" y="66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moveTo>
                      <a:pt x="76" y="66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moveTo>
                      <a:pt x="76" y="65"/>
                    </a:moveTo>
                    <a:cubicBezTo>
                      <a:pt x="76" y="65"/>
                      <a:pt x="76" y="66"/>
                      <a:pt x="76" y="66"/>
                    </a:cubicBezTo>
                    <a:cubicBezTo>
                      <a:pt x="76" y="66"/>
                      <a:pt x="76" y="65"/>
                      <a:pt x="76" y="65"/>
                    </a:cubicBezTo>
                    <a:moveTo>
                      <a:pt x="96" y="47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6" y="47"/>
                      <a:pt x="96" y="47"/>
                    </a:cubicBezTo>
                    <a:moveTo>
                      <a:pt x="96" y="47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6" y="47"/>
                      <a:pt x="96" y="47"/>
                    </a:cubicBezTo>
                    <a:moveTo>
                      <a:pt x="97" y="46"/>
                    </a:move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6"/>
                      <a:pt x="97" y="46"/>
                      <a:pt x="97" y="46"/>
                    </a:cubicBezTo>
                    <a:moveTo>
                      <a:pt x="97" y="45"/>
                    </a:move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6"/>
                      <a:pt x="97" y="46"/>
                      <a:pt x="97" y="45"/>
                    </a:cubicBezTo>
                    <a:moveTo>
                      <a:pt x="33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moveTo>
                      <a:pt x="33" y="28"/>
                    </a:move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moveTo>
                      <a:pt x="33" y="27"/>
                    </a:move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7"/>
                      <a:pt x="33" y="27"/>
                      <a:pt x="33" y="27"/>
                    </a:cubicBezTo>
                    <a:moveTo>
                      <a:pt x="33" y="27"/>
                    </a:move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4" y="42"/>
                      <a:pt x="12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13" y="78"/>
                      <a:pt x="6" y="49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1"/>
                      <a:pt x="0" y="19"/>
                      <a:pt x="0" y="16"/>
                    </a:cubicBezTo>
                    <a:moveTo>
                      <a:pt x="73" y="14"/>
                    </a:moveTo>
                    <a:cubicBezTo>
                      <a:pt x="73" y="14"/>
                      <a:pt x="73" y="14"/>
                      <a:pt x="73" y="14"/>
                    </a:cubicBezTo>
                    <a:cubicBezTo>
                      <a:pt x="72" y="32"/>
                      <a:pt x="71" y="55"/>
                      <a:pt x="76" y="65"/>
                    </a:cubicBezTo>
                    <a:cubicBezTo>
                      <a:pt x="72" y="57"/>
                      <a:pt x="72" y="39"/>
                      <a:pt x="72" y="22"/>
                    </a:cubicBezTo>
                    <a:cubicBezTo>
                      <a:pt x="72" y="21"/>
                      <a:pt x="72" y="21"/>
                      <a:pt x="72" y="20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18"/>
                      <a:pt x="73" y="17"/>
                      <a:pt x="73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4"/>
                    </a:cubicBezTo>
                    <a:moveTo>
                      <a:pt x="144" y="13"/>
                    </a:moveTo>
                    <a:cubicBezTo>
                      <a:pt x="144" y="13"/>
                      <a:pt x="144" y="13"/>
                      <a:pt x="144" y="13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44" y="13"/>
                      <a:pt x="144" y="13"/>
                      <a:pt x="144" y="13"/>
                    </a:cubicBezTo>
                    <a:moveTo>
                      <a:pt x="104" y="0"/>
                    </a:moveTo>
                    <a:cubicBezTo>
                      <a:pt x="104" y="2"/>
                      <a:pt x="104" y="5"/>
                      <a:pt x="103" y="9"/>
                    </a:cubicBezTo>
                    <a:cubicBezTo>
                      <a:pt x="102" y="19"/>
                      <a:pt x="100" y="33"/>
                      <a:pt x="97" y="45"/>
                    </a:cubicBezTo>
                    <a:cubicBezTo>
                      <a:pt x="101" y="29"/>
                      <a:pt x="104" y="8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</a:path>
                </a:pathLst>
              </a:custGeom>
              <a:solidFill>
                <a:srgbClr val="DBE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5" name="Freeform 440"/>
              <p:cNvSpPr>
                <a:spLocks/>
              </p:cNvSpPr>
              <p:nvPr/>
            </p:nvSpPr>
            <p:spPr bwMode="auto">
              <a:xfrm>
                <a:off x="7605617" y="886104"/>
                <a:ext cx="295275" cy="138113"/>
              </a:xfrm>
              <a:custGeom>
                <a:avLst/>
                <a:gdLst>
                  <a:gd name="T0" fmla="*/ 138 w 185"/>
                  <a:gd name="T1" fmla="*/ 45 h 87"/>
                  <a:gd name="T2" fmla="*/ 138 w 185"/>
                  <a:gd name="T3" fmla="*/ 46 h 87"/>
                  <a:gd name="T4" fmla="*/ 137 w 185"/>
                  <a:gd name="T5" fmla="*/ 47 h 87"/>
                  <a:gd name="T6" fmla="*/ 128 w 185"/>
                  <a:gd name="T7" fmla="*/ 69 h 87"/>
                  <a:gd name="T8" fmla="*/ 127 w 185"/>
                  <a:gd name="T9" fmla="*/ 69 h 87"/>
                  <a:gd name="T10" fmla="*/ 127 w 185"/>
                  <a:gd name="T11" fmla="*/ 69 h 87"/>
                  <a:gd name="T12" fmla="*/ 127 w 185"/>
                  <a:gd name="T13" fmla="*/ 69 h 87"/>
                  <a:gd name="T14" fmla="*/ 127 w 185"/>
                  <a:gd name="T15" fmla="*/ 69 h 87"/>
                  <a:gd name="T16" fmla="*/ 127 w 185"/>
                  <a:gd name="T17" fmla="*/ 70 h 87"/>
                  <a:gd name="T18" fmla="*/ 126 w 185"/>
                  <a:gd name="T19" fmla="*/ 70 h 87"/>
                  <a:gd name="T20" fmla="*/ 126 w 185"/>
                  <a:gd name="T21" fmla="*/ 70 h 87"/>
                  <a:gd name="T22" fmla="*/ 126 w 185"/>
                  <a:gd name="T23" fmla="*/ 70 h 87"/>
                  <a:gd name="T24" fmla="*/ 126 w 185"/>
                  <a:gd name="T25" fmla="*/ 70 h 87"/>
                  <a:gd name="T26" fmla="*/ 126 w 185"/>
                  <a:gd name="T27" fmla="*/ 70 h 87"/>
                  <a:gd name="T28" fmla="*/ 126 w 185"/>
                  <a:gd name="T29" fmla="*/ 70 h 87"/>
                  <a:gd name="T30" fmla="*/ 125 w 185"/>
                  <a:gd name="T31" fmla="*/ 70 h 87"/>
                  <a:gd name="T32" fmla="*/ 125 w 185"/>
                  <a:gd name="T33" fmla="*/ 70 h 87"/>
                  <a:gd name="T34" fmla="*/ 125 w 185"/>
                  <a:gd name="T35" fmla="*/ 71 h 87"/>
                  <a:gd name="T36" fmla="*/ 124 w 185"/>
                  <a:gd name="T37" fmla="*/ 71 h 87"/>
                  <a:gd name="T38" fmla="*/ 123 w 185"/>
                  <a:gd name="T39" fmla="*/ 71 h 87"/>
                  <a:gd name="T40" fmla="*/ 122 w 185"/>
                  <a:gd name="T41" fmla="*/ 71 h 87"/>
                  <a:gd name="T42" fmla="*/ 122 w 185"/>
                  <a:gd name="T43" fmla="*/ 71 h 87"/>
                  <a:gd name="T44" fmla="*/ 122 w 185"/>
                  <a:gd name="T45" fmla="*/ 71 h 87"/>
                  <a:gd name="T46" fmla="*/ 122 w 185"/>
                  <a:gd name="T47" fmla="*/ 71 h 87"/>
                  <a:gd name="T48" fmla="*/ 122 w 185"/>
                  <a:gd name="T49" fmla="*/ 71 h 87"/>
                  <a:gd name="T50" fmla="*/ 122 w 185"/>
                  <a:gd name="T51" fmla="*/ 71 h 87"/>
                  <a:gd name="T52" fmla="*/ 121 w 185"/>
                  <a:gd name="T53" fmla="*/ 70 h 87"/>
                  <a:gd name="T54" fmla="*/ 121 w 185"/>
                  <a:gd name="T55" fmla="*/ 70 h 87"/>
                  <a:gd name="T56" fmla="*/ 121 w 185"/>
                  <a:gd name="T57" fmla="*/ 70 h 87"/>
                  <a:gd name="T58" fmla="*/ 121 w 185"/>
                  <a:gd name="T59" fmla="*/ 70 h 87"/>
                  <a:gd name="T60" fmla="*/ 120 w 185"/>
                  <a:gd name="T61" fmla="*/ 70 h 87"/>
                  <a:gd name="T62" fmla="*/ 120 w 185"/>
                  <a:gd name="T63" fmla="*/ 70 h 87"/>
                  <a:gd name="T64" fmla="*/ 119 w 185"/>
                  <a:gd name="T65" fmla="*/ 68 h 87"/>
                  <a:gd name="T66" fmla="*/ 119 w 185"/>
                  <a:gd name="T67" fmla="*/ 68 h 87"/>
                  <a:gd name="T68" fmla="*/ 118 w 185"/>
                  <a:gd name="T69" fmla="*/ 68 h 87"/>
                  <a:gd name="T70" fmla="*/ 118 w 185"/>
                  <a:gd name="T71" fmla="*/ 68 h 87"/>
                  <a:gd name="T72" fmla="*/ 118 w 185"/>
                  <a:gd name="T73" fmla="*/ 68 h 87"/>
                  <a:gd name="T74" fmla="*/ 118 w 185"/>
                  <a:gd name="T75" fmla="*/ 67 h 87"/>
                  <a:gd name="T76" fmla="*/ 118 w 185"/>
                  <a:gd name="T77" fmla="*/ 67 h 87"/>
                  <a:gd name="T78" fmla="*/ 118 w 185"/>
                  <a:gd name="T79" fmla="*/ 67 h 87"/>
                  <a:gd name="T80" fmla="*/ 117 w 185"/>
                  <a:gd name="T81" fmla="*/ 67 h 87"/>
                  <a:gd name="T82" fmla="*/ 117 w 185"/>
                  <a:gd name="T83" fmla="*/ 66 h 87"/>
                  <a:gd name="T84" fmla="*/ 117 w 185"/>
                  <a:gd name="T85" fmla="*/ 66 h 87"/>
                  <a:gd name="T86" fmla="*/ 117 w 185"/>
                  <a:gd name="T87" fmla="*/ 66 h 87"/>
                  <a:gd name="T88" fmla="*/ 117 w 185"/>
                  <a:gd name="T89" fmla="*/ 66 h 87"/>
                  <a:gd name="T90" fmla="*/ 117 w 185"/>
                  <a:gd name="T91" fmla="*/ 65 h 87"/>
                  <a:gd name="T92" fmla="*/ 105 w 185"/>
                  <a:gd name="T93" fmla="*/ 15 h 87"/>
                  <a:gd name="T94" fmla="*/ 73 w 185"/>
                  <a:gd name="T95" fmla="*/ 5 h 87"/>
                  <a:gd name="T96" fmla="*/ 73 w 185"/>
                  <a:gd name="T97" fmla="*/ 8 h 87"/>
                  <a:gd name="T98" fmla="*/ 73 w 185"/>
                  <a:gd name="T99" fmla="*/ 12 h 87"/>
                  <a:gd name="T100" fmla="*/ 73 w 185"/>
                  <a:gd name="T101" fmla="*/ 15 h 87"/>
                  <a:gd name="T102" fmla="*/ 74 w 185"/>
                  <a:gd name="T103" fmla="*/ 27 h 87"/>
                  <a:gd name="T104" fmla="*/ 74 w 185"/>
                  <a:gd name="T105" fmla="*/ 28 h 87"/>
                  <a:gd name="T106" fmla="*/ 74 w 185"/>
                  <a:gd name="T107" fmla="*/ 30 h 87"/>
                  <a:gd name="T108" fmla="*/ 66 w 185"/>
                  <a:gd name="T109" fmla="*/ 78 h 87"/>
                  <a:gd name="T110" fmla="*/ 35 w 185"/>
                  <a:gd name="T111" fmla="*/ 16 h 87"/>
                  <a:gd name="T112" fmla="*/ 4 w 185"/>
                  <a:gd name="T113" fmla="*/ 17 h 87"/>
                  <a:gd name="T114" fmla="*/ 71 w 185"/>
                  <a:gd name="T115" fmla="*/ 84 h 87"/>
                  <a:gd name="T116" fmla="*/ 104 w 185"/>
                  <a:gd name="T117" fmla="*/ 23 h 87"/>
                  <a:gd name="T118" fmla="*/ 141 w 185"/>
                  <a:gd name="T119" fmla="*/ 50 h 87"/>
                  <a:gd name="T120" fmla="*/ 158 w 185"/>
                  <a:gd name="T121" fmla="*/ 64 h 87"/>
                  <a:gd name="T122" fmla="*/ 183 w 185"/>
                  <a:gd name="T123" fmla="*/ 1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5" h="87">
                    <a:moveTo>
                      <a:pt x="145" y="0"/>
                    </a:moveTo>
                    <a:cubicBezTo>
                      <a:pt x="145" y="8"/>
                      <a:pt x="142" y="29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7" y="46"/>
                      <a:pt x="137" y="46"/>
                      <a:pt x="137" y="47"/>
                    </a:cubicBezTo>
                    <a:cubicBezTo>
                      <a:pt x="137" y="47"/>
                      <a:pt x="137" y="47"/>
                      <a:pt x="137" y="47"/>
                    </a:cubicBezTo>
                    <a:cubicBezTo>
                      <a:pt x="137" y="47"/>
                      <a:pt x="137" y="47"/>
                      <a:pt x="137" y="47"/>
                    </a:cubicBezTo>
                    <a:cubicBezTo>
                      <a:pt x="137" y="47"/>
                      <a:pt x="137" y="47"/>
                      <a:pt x="137" y="47"/>
                    </a:cubicBezTo>
                    <a:cubicBezTo>
                      <a:pt x="135" y="57"/>
                      <a:pt x="132" y="65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70"/>
                      <a:pt x="127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0"/>
                      <a:pt x="125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4" y="71"/>
                      <a:pt x="123" y="71"/>
                      <a:pt x="123" y="71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23" y="71"/>
                      <a:pt x="123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1" y="71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19" y="69"/>
                      <a:pt x="119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8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6"/>
                      <a:pt x="117" y="66"/>
                    </a:cubicBezTo>
                    <a:cubicBezTo>
                      <a:pt x="117" y="66"/>
                      <a:pt x="117" y="65"/>
                      <a:pt x="117" y="65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2" y="55"/>
                      <a:pt x="113" y="32"/>
                      <a:pt x="114" y="14"/>
                    </a:cubicBezTo>
                    <a:cubicBezTo>
                      <a:pt x="111" y="15"/>
                      <a:pt x="108" y="15"/>
                      <a:pt x="105" y="15"/>
                    </a:cubicBezTo>
                    <a:cubicBezTo>
                      <a:pt x="105" y="15"/>
                      <a:pt x="105" y="15"/>
                      <a:pt x="104" y="15"/>
                    </a:cubicBezTo>
                    <a:cubicBezTo>
                      <a:pt x="92" y="15"/>
                      <a:pt x="82" y="11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9"/>
                      <a:pt x="73" y="9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1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3"/>
                      <a:pt x="73" y="14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8"/>
                      <a:pt x="74" y="23"/>
                      <a:pt x="7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27"/>
                      <a:pt x="74" y="27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9"/>
                      <a:pt x="74" y="29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29"/>
                      <a:pt x="74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6" y="51"/>
                      <a:pt x="76" y="76"/>
                      <a:pt x="67" y="78"/>
                    </a:cubicBezTo>
                    <a:cubicBezTo>
                      <a:pt x="67" y="78"/>
                      <a:pt x="66" y="78"/>
                      <a:pt x="66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53" y="78"/>
                      <a:pt x="45" y="42"/>
                      <a:pt x="41" y="16"/>
                    </a:cubicBezTo>
                    <a:cubicBezTo>
                      <a:pt x="39" y="16"/>
                      <a:pt x="37" y="16"/>
                      <a:pt x="35" y="16"/>
                    </a:cubicBezTo>
                    <a:cubicBezTo>
                      <a:pt x="35" y="16"/>
                      <a:pt x="34" y="16"/>
                      <a:pt x="34" y="16"/>
                    </a:cubicBezTo>
                    <a:cubicBezTo>
                      <a:pt x="21" y="16"/>
                      <a:pt x="9" y="12"/>
                      <a:pt x="0" y="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2" y="21"/>
                      <a:pt x="20" y="24"/>
                      <a:pt x="29" y="24"/>
                    </a:cubicBezTo>
                    <a:cubicBezTo>
                      <a:pt x="33" y="45"/>
                      <a:pt x="40" y="87"/>
                      <a:pt x="61" y="87"/>
                    </a:cubicBezTo>
                    <a:cubicBezTo>
                      <a:pt x="64" y="87"/>
                      <a:pt x="67" y="86"/>
                      <a:pt x="71" y="84"/>
                    </a:cubicBezTo>
                    <a:cubicBezTo>
                      <a:pt x="85" y="76"/>
                      <a:pt x="82" y="50"/>
                      <a:pt x="82" y="38"/>
                    </a:cubicBezTo>
                    <a:cubicBezTo>
                      <a:pt x="82" y="31"/>
                      <a:pt x="81" y="25"/>
                      <a:pt x="80" y="18"/>
                    </a:cubicBezTo>
                    <a:cubicBezTo>
                      <a:pt x="88" y="21"/>
                      <a:pt x="96" y="23"/>
                      <a:pt x="104" y="23"/>
                    </a:cubicBezTo>
                    <a:cubicBezTo>
                      <a:pt x="103" y="46"/>
                      <a:pt x="105" y="78"/>
                      <a:pt x="126" y="78"/>
                    </a:cubicBezTo>
                    <a:cubicBezTo>
                      <a:pt x="126" y="78"/>
                      <a:pt x="126" y="78"/>
                      <a:pt x="126" y="78"/>
                    </a:cubicBezTo>
                    <a:cubicBezTo>
                      <a:pt x="139" y="78"/>
                      <a:pt x="140" y="59"/>
                      <a:pt x="141" y="50"/>
                    </a:cubicBezTo>
                    <a:cubicBezTo>
                      <a:pt x="143" y="38"/>
                      <a:pt x="147" y="25"/>
                      <a:pt x="150" y="13"/>
                    </a:cubicBezTo>
                    <a:cubicBezTo>
                      <a:pt x="156" y="16"/>
                      <a:pt x="162" y="19"/>
                      <a:pt x="168" y="20"/>
                    </a:cubicBezTo>
                    <a:cubicBezTo>
                      <a:pt x="165" y="36"/>
                      <a:pt x="161" y="48"/>
                      <a:pt x="158" y="64"/>
                    </a:cubicBezTo>
                    <a:cubicBezTo>
                      <a:pt x="162" y="59"/>
                      <a:pt x="167" y="54"/>
                      <a:pt x="172" y="50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84" y="13"/>
                      <a:pt x="183" y="13"/>
                      <a:pt x="183" y="13"/>
                    </a:cubicBezTo>
                    <a:cubicBezTo>
                      <a:pt x="182" y="13"/>
                      <a:pt x="182" y="13"/>
                      <a:pt x="181" y="13"/>
                    </a:cubicBezTo>
                    <a:cubicBezTo>
                      <a:pt x="168" y="13"/>
                      <a:pt x="155" y="8"/>
                      <a:pt x="145" y="0"/>
                    </a:cubicBezTo>
                  </a:path>
                </a:pathLst>
              </a:custGeom>
              <a:solidFill>
                <a:srgbClr val="A3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6" name="Freeform 441"/>
              <p:cNvSpPr>
                <a:spLocks/>
              </p:cNvSpPr>
              <p:nvPr/>
            </p:nvSpPr>
            <p:spPr bwMode="auto">
              <a:xfrm>
                <a:off x="7475442" y="574954"/>
                <a:ext cx="625475" cy="338138"/>
              </a:xfrm>
              <a:custGeom>
                <a:avLst/>
                <a:gdLst>
                  <a:gd name="T0" fmla="*/ 391 w 392"/>
                  <a:gd name="T1" fmla="*/ 86 h 212"/>
                  <a:gd name="T2" fmla="*/ 357 w 392"/>
                  <a:gd name="T3" fmla="*/ 53 h 212"/>
                  <a:gd name="T4" fmla="*/ 350 w 392"/>
                  <a:gd name="T5" fmla="*/ 54 h 212"/>
                  <a:gd name="T6" fmla="*/ 315 w 392"/>
                  <a:gd name="T7" fmla="*/ 26 h 212"/>
                  <a:gd name="T8" fmla="*/ 296 w 392"/>
                  <a:gd name="T9" fmla="*/ 32 h 212"/>
                  <a:gd name="T10" fmla="*/ 234 w 392"/>
                  <a:gd name="T11" fmla="*/ 1 h 212"/>
                  <a:gd name="T12" fmla="*/ 176 w 392"/>
                  <a:gd name="T13" fmla="*/ 30 h 212"/>
                  <a:gd name="T14" fmla="*/ 128 w 392"/>
                  <a:gd name="T15" fmla="*/ 3 h 212"/>
                  <a:gd name="T16" fmla="*/ 75 w 392"/>
                  <a:gd name="T17" fmla="*/ 55 h 212"/>
                  <a:gd name="T18" fmla="*/ 56 w 392"/>
                  <a:gd name="T19" fmla="*/ 52 h 212"/>
                  <a:gd name="T20" fmla="*/ 1 w 392"/>
                  <a:gd name="T21" fmla="*/ 110 h 212"/>
                  <a:gd name="T22" fmla="*/ 26 w 392"/>
                  <a:gd name="T23" fmla="*/ 157 h 212"/>
                  <a:gd name="T24" fmla="*/ 25 w 392"/>
                  <a:gd name="T25" fmla="*/ 167 h 212"/>
                  <a:gd name="T26" fmla="*/ 60 w 392"/>
                  <a:gd name="T27" fmla="*/ 200 h 212"/>
                  <a:gd name="T28" fmla="*/ 77 w 392"/>
                  <a:gd name="T29" fmla="*/ 195 h 212"/>
                  <a:gd name="T30" fmla="*/ 117 w 392"/>
                  <a:gd name="T31" fmla="*/ 211 h 212"/>
                  <a:gd name="T32" fmla="*/ 152 w 392"/>
                  <a:gd name="T33" fmla="*/ 198 h 212"/>
                  <a:gd name="T34" fmla="*/ 187 w 392"/>
                  <a:gd name="T35" fmla="*/ 210 h 212"/>
                  <a:gd name="T36" fmla="*/ 226 w 392"/>
                  <a:gd name="T37" fmla="*/ 193 h 212"/>
                  <a:gd name="T38" fmla="*/ 265 w 392"/>
                  <a:gd name="T39" fmla="*/ 208 h 212"/>
                  <a:gd name="T40" fmla="*/ 302 w 392"/>
                  <a:gd name="T41" fmla="*/ 192 h 212"/>
                  <a:gd name="T42" fmla="*/ 326 w 392"/>
                  <a:gd name="T43" fmla="*/ 197 h 212"/>
                  <a:gd name="T44" fmla="*/ 379 w 392"/>
                  <a:gd name="T45" fmla="*/ 141 h 212"/>
                  <a:gd name="T46" fmla="*/ 373 w 392"/>
                  <a:gd name="T47" fmla="*/ 117 h 212"/>
                  <a:gd name="T48" fmla="*/ 391 w 392"/>
                  <a:gd name="T49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2" h="212">
                    <a:moveTo>
                      <a:pt x="391" y="86"/>
                    </a:moveTo>
                    <a:cubicBezTo>
                      <a:pt x="391" y="67"/>
                      <a:pt x="375" y="53"/>
                      <a:pt x="357" y="53"/>
                    </a:cubicBezTo>
                    <a:cubicBezTo>
                      <a:pt x="354" y="53"/>
                      <a:pt x="352" y="53"/>
                      <a:pt x="350" y="54"/>
                    </a:cubicBezTo>
                    <a:cubicBezTo>
                      <a:pt x="347" y="38"/>
                      <a:pt x="332" y="25"/>
                      <a:pt x="315" y="26"/>
                    </a:cubicBezTo>
                    <a:cubicBezTo>
                      <a:pt x="308" y="26"/>
                      <a:pt x="302" y="28"/>
                      <a:pt x="296" y="32"/>
                    </a:cubicBezTo>
                    <a:cubicBezTo>
                      <a:pt x="282" y="13"/>
                      <a:pt x="260" y="0"/>
                      <a:pt x="234" y="1"/>
                    </a:cubicBezTo>
                    <a:cubicBezTo>
                      <a:pt x="210" y="1"/>
                      <a:pt x="189" y="13"/>
                      <a:pt x="176" y="30"/>
                    </a:cubicBezTo>
                    <a:cubicBezTo>
                      <a:pt x="166" y="14"/>
                      <a:pt x="149" y="3"/>
                      <a:pt x="128" y="3"/>
                    </a:cubicBezTo>
                    <a:cubicBezTo>
                      <a:pt x="99" y="4"/>
                      <a:pt x="76" y="27"/>
                      <a:pt x="75" y="55"/>
                    </a:cubicBezTo>
                    <a:cubicBezTo>
                      <a:pt x="69" y="53"/>
                      <a:pt x="63" y="52"/>
                      <a:pt x="56" y="52"/>
                    </a:cubicBezTo>
                    <a:cubicBezTo>
                      <a:pt x="25" y="53"/>
                      <a:pt x="0" y="79"/>
                      <a:pt x="1" y="110"/>
                    </a:cubicBezTo>
                    <a:cubicBezTo>
                      <a:pt x="1" y="130"/>
                      <a:pt x="11" y="147"/>
                      <a:pt x="26" y="157"/>
                    </a:cubicBezTo>
                    <a:cubicBezTo>
                      <a:pt x="25" y="160"/>
                      <a:pt x="25" y="163"/>
                      <a:pt x="25" y="167"/>
                    </a:cubicBezTo>
                    <a:cubicBezTo>
                      <a:pt x="25" y="186"/>
                      <a:pt x="41" y="201"/>
                      <a:pt x="60" y="200"/>
                    </a:cubicBezTo>
                    <a:cubicBezTo>
                      <a:pt x="66" y="200"/>
                      <a:pt x="72" y="198"/>
                      <a:pt x="77" y="195"/>
                    </a:cubicBezTo>
                    <a:cubicBezTo>
                      <a:pt x="87" y="205"/>
                      <a:pt x="101" y="212"/>
                      <a:pt x="117" y="211"/>
                    </a:cubicBezTo>
                    <a:cubicBezTo>
                      <a:pt x="130" y="211"/>
                      <a:pt x="142" y="206"/>
                      <a:pt x="152" y="198"/>
                    </a:cubicBezTo>
                    <a:cubicBezTo>
                      <a:pt x="162" y="205"/>
                      <a:pt x="174" y="210"/>
                      <a:pt x="187" y="210"/>
                    </a:cubicBezTo>
                    <a:cubicBezTo>
                      <a:pt x="202" y="210"/>
                      <a:pt x="216" y="203"/>
                      <a:pt x="226" y="193"/>
                    </a:cubicBezTo>
                    <a:cubicBezTo>
                      <a:pt x="236" y="203"/>
                      <a:pt x="250" y="209"/>
                      <a:pt x="265" y="208"/>
                    </a:cubicBezTo>
                    <a:cubicBezTo>
                      <a:pt x="279" y="208"/>
                      <a:pt x="292" y="202"/>
                      <a:pt x="302" y="192"/>
                    </a:cubicBezTo>
                    <a:cubicBezTo>
                      <a:pt x="309" y="195"/>
                      <a:pt x="317" y="197"/>
                      <a:pt x="326" y="197"/>
                    </a:cubicBezTo>
                    <a:cubicBezTo>
                      <a:pt x="356" y="196"/>
                      <a:pt x="380" y="171"/>
                      <a:pt x="379" y="141"/>
                    </a:cubicBezTo>
                    <a:cubicBezTo>
                      <a:pt x="379" y="133"/>
                      <a:pt x="377" y="124"/>
                      <a:pt x="373" y="117"/>
                    </a:cubicBezTo>
                    <a:cubicBezTo>
                      <a:pt x="384" y="111"/>
                      <a:pt x="392" y="100"/>
                      <a:pt x="391" y="86"/>
                    </a:cubicBezTo>
                  </a:path>
                </a:pathLst>
              </a:custGeom>
              <a:solidFill>
                <a:srgbClr val="90B3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7" name="Freeform 442"/>
              <p:cNvSpPr>
                <a:spLocks/>
              </p:cNvSpPr>
              <p:nvPr/>
            </p:nvSpPr>
            <p:spPr bwMode="auto">
              <a:xfrm>
                <a:off x="7505604" y="678141"/>
                <a:ext cx="93663" cy="115888"/>
              </a:xfrm>
              <a:custGeom>
                <a:avLst/>
                <a:gdLst>
                  <a:gd name="T0" fmla="*/ 37 w 59"/>
                  <a:gd name="T1" fmla="*/ 0 h 73"/>
                  <a:gd name="T2" fmla="*/ 27 w 59"/>
                  <a:gd name="T3" fmla="*/ 2 h 73"/>
                  <a:gd name="T4" fmla="*/ 22 w 59"/>
                  <a:gd name="T5" fmla="*/ 4 h 73"/>
                  <a:gd name="T6" fmla="*/ 1 w 59"/>
                  <a:gd name="T7" fmla="*/ 29 h 73"/>
                  <a:gd name="T8" fmla="*/ 10 w 59"/>
                  <a:gd name="T9" fmla="*/ 44 h 73"/>
                  <a:gd name="T10" fmla="*/ 16 w 59"/>
                  <a:gd name="T11" fmla="*/ 45 h 73"/>
                  <a:gd name="T12" fmla="*/ 18 w 59"/>
                  <a:gd name="T13" fmla="*/ 44 h 73"/>
                  <a:gd name="T14" fmla="*/ 23 w 59"/>
                  <a:gd name="T15" fmla="*/ 45 h 73"/>
                  <a:gd name="T16" fmla="*/ 24 w 59"/>
                  <a:gd name="T17" fmla="*/ 45 h 73"/>
                  <a:gd name="T18" fmla="*/ 22 w 59"/>
                  <a:gd name="T19" fmla="*/ 47 h 73"/>
                  <a:gd name="T20" fmla="*/ 19 w 59"/>
                  <a:gd name="T21" fmla="*/ 52 h 73"/>
                  <a:gd name="T22" fmla="*/ 17 w 59"/>
                  <a:gd name="T23" fmla="*/ 59 h 73"/>
                  <a:gd name="T24" fmla="*/ 26 w 59"/>
                  <a:gd name="T25" fmla="*/ 73 h 73"/>
                  <a:gd name="T26" fmla="*/ 29 w 59"/>
                  <a:gd name="T27" fmla="*/ 73 h 73"/>
                  <a:gd name="T28" fmla="*/ 41 w 59"/>
                  <a:gd name="T29" fmla="*/ 65 h 73"/>
                  <a:gd name="T30" fmla="*/ 47 w 59"/>
                  <a:gd name="T31" fmla="*/ 60 h 73"/>
                  <a:gd name="T32" fmla="*/ 49 w 59"/>
                  <a:gd name="T33" fmla="*/ 59 h 73"/>
                  <a:gd name="T34" fmla="*/ 58 w 59"/>
                  <a:gd name="T35" fmla="*/ 44 h 73"/>
                  <a:gd name="T36" fmla="*/ 46 w 59"/>
                  <a:gd name="T37" fmla="*/ 35 h 73"/>
                  <a:gd name="T38" fmla="*/ 44 w 59"/>
                  <a:gd name="T39" fmla="*/ 35 h 73"/>
                  <a:gd name="T40" fmla="*/ 42 w 59"/>
                  <a:gd name="T41" fmla="*/ 35 h 73"/>
                  <a:gd name="T42" fmla="*/ 42 w 59"/>
                  <a:gd name="T43" fmla="*/ 35 h 73"/>
                  <a:gd name="T44" fmla="*/ 54 w 59"/>
                  <a:gd name="T45" fmla="*/ 14 h 73"/>
                  <a:gd name="T46" fmla="*/ 50 w 59"/>
                  <a:gd name="T47" fmla="*/ 6 h 73"/>
                  <a:gd name="T48" fmla="*/ 44 w 59"/>
                  <a:gd name="T49" fmla="*/ 1 h 73"/>
                  <a:gd name="T50" fmla="*/ 37 w 59"/>
                  <a:gd name="T5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" h="73">
                    <a:moveTo>
                      <a:pt x="37" y="0"/>
                    </a:moveTo>
                    <a:cubicBezTo>
                      <a:pt x="33" y="0"/>
                      <a:pt x="30" y="1"/>
                      <a:pt x="27" y="2"/>
                    </a:cubicBezTo>
                    <a:cubicBezTo>
                      <a:pt x="25" y="3"/>
                      <a:pt x="23" y="3"/>
                      <a:pt x="22" y="4"/>
                    </a:cubicBezTo>
                    <a:cubicBezTo>
                      <a:pt x="12" y="8"/>
                      <a:pt x="3" y="17"/>
                      <a:pt x="1" y="29"/>
                    </a:cubicBezTo>
                    <a:cubicBezTo>
                      <a:pt x="0" y="35"/>
                      <a:pt x="3" y="43"/>
                      <a:pt x="10" y="44"/>
                    </a:cubicBezTo>
                    <a:cubicBezTo>
                      <a:pt x="12" y="44"/>
                      <a:pt x="14" y="45"/>
                      <a:pt x="16" y="45"/>
                    </a:cubicBezTo>
                    <a:cubicBezTo>
                      <a:pt x="17" y="45"/>
                      <a:pt x="17" y="45"/>
                      <a:pt x="18" y="44"/>
                    </a:cubicBezTo>
                    <a:cubicBezTo>
                      <a:pt x="20" y="45"/>
                      <a:pt x="21" y="45"/>
                      <a:pt x="23" y="45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3" y="46"/>
                      <a:pt x="23" y="47"/>
                      <a:pt x="22" y="47"/>
                    </a:cubicBezTo>
                    <a:cubicBezTo>
                      <a:pt x="21" y="49"/>
                      <a:pt x="20" y="50"/>
                      <a:pt x="19" y="52"/>
                    </a:cubicBezTo>
                    <a:cubicBezTo>
                      <a:pt x="17" y="54"/>
                      <a:pt x="17" y="57"/>
                      <a:pt x="17" y="59"/>
                    </a:cubicBezTo>
                    <a:cubicBezTo>
                      <a:pt x="17" y="65"/>
                      <a:pt x="20" y="71"/>
                      <a:pt x="26" y="73"/>
                    </a:cubicBezTo>
                    <a:cubicBezTo>
                      <a:pt x="27" y="73"/>
                      <a:pt x="28" y="73"/>
                      <a:pt x="29" y="73"/>
                    </a:cubicBezTo>
                    <a:cubicBezTo>
                      <a:pt x="35" y="73"/>
                      <a:pt x="40" y="70"/>
                      <a:pt x="41" y="65"/>
                    </a:cubicBezTo>
                    <a:cubicBezTo>
                      <a:pt x="43" y="63"/>
                      <a:pt x="45" y="61"/>
                      <a:pt x="47" y="60"/>
                    </a:cubicBezTo>
                    <a:cubicBezTo>
                      <a:pt x="47" y="59"/>
                      <a:pt x="48" y="59"/>
                      <a:pt x="49" y="59"/>
                    </a:cubicBezTo>
                    <a:cubicBezTo>
                      <a:pt x="56" y="58"/>
                      <a:pt x="59" y="50"/>
                      <a:pt x="58" y="44"/>
                    </a:cubicBezTo>
                    <a:cubicBezTo>
                      <a:pt x="56" y="38"/>
                      <a:pt x="51" y="35"/>
                      <a:pt x="46" y="35"/>
                    </a:cubicBezTo>
                    <a:cubicBezTo>
                      <a:pt x="45" y="35"/>
                      <a:pt x="45" y="35"/>
                      <a:pt x="44" y="35"/>
                    </a:cubicBezTo>
                    <a:cubicBezTo>
                      <a:pt x="44" y="35"/>
                      <a:pt x="43" y="35"/>
                      <a:pt x="42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8" y="30"/>
                      <a:pt x="55" y="23"/>
                      <a:pt x="54" y="14"/>
                    </a:cubicBezTo>
                    <a:cubicBezTo>
                      <a:pt x="54" y="11"/>
                      <a:pt x="52" y="8"/>
                      <a:pt x="50" y="6"/>
                    </a:cubicBezTo>
                    <a:cubicBezTo>
                      <a:pt x="49" y="3"/>
                      <a:pt x="46" y="2"/>
                      <a:pt x="44" y="1"/>
                    </a:cubicBezTo>
                    <a:cubicBezTo>
                      <a:pt x="41" y="1"/>
                      <a:pt x="39" y="0"/>
                      <a:pt x="37" y="0"/>
                    </a:cubicBezTo>
                  </a:path>
                </a:pathLst>
              </a:custGeom>
              <a:solidFill>
                <a:srgbClr val="A0C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8" name="Freeform 443"/>
              <p:cNvSpPr>
                <a:spLocks/>
              </p:cNvSpPr>
              <p:nvPr/>
            </p:nvSpPr>
            <p:spPr bwMode="auto">
              <a:xfrm>
                <a:off x="7629429" y="735291"/>
                <a:ext cx="55563" cy="53975"/>
              </a:xfrm>
              <a:custGeom>
                <a:avLst/>
                <a:gdLst>
                  <a:gd name="T0" fmla="*/ 22 w 35"/>
                  <a:gd name="T1" fmla="*/ 0 h 34"/>
                  <a:gd name="T2" fmla="*/ 19 w 35"/>
                  <a:gd name="T3" fmla="*/ 1 h 34"/>
                  <a:gd name="T4" fmla="*/ 11 w 35"/>
                  <a:gd name="T5" fmla="*/ 5 h 34"/>
                  <a:gd name="T6" fmla="*/ 9 w 35"/>
                  <a:gd name="T7" fmla="*/ 6 h 34"/>
                  <a:gd name="T8" fmla="*/ 7 w 35"/>
                  <a:gd name="T9" fmla="*/ 8 h 34"/>
                  <a:gd name="T10" fmla="*/ 8 w 35"/>
                  <a:gd name="T11" fmla="*/ 7 h 34"/>
                  <a:gd name="T12" fmla="*/ 2 w 35"/>
                  <a:gd name="T13" fmla="*/ 16 h 34"/>
                  <a:gd name="T14" fmla="*/ 4 w 35"/>
                  <a:gd name="T15" fmla="*/ 31 h 34"/>
                  <a:gd name="T16" fmla="*/ 13 w 35"/>
                  <a:gd name="T17" fmla="*/ 34 h 34"/>
                  <a:gd name="T18" fmla="*/ 13 w 35"/>
                  <a:gd name="T19" fmla="*/ 34 h 34"/>
                  <a:gd name="T20" fmla="*/ 14 w 35"/>
                  <a:gd name="T21" fmla="*/ 34 h 34"/>
                  <a:gd name="T22" fmla="*/ 25 w 35"/>
                  <a:gd name="T23" fmla="*/ 27 h 34"/>
                  <a:gd name="T24" fmla="*/ 31 w 35"/>
                  <a:gd name="T25" fmla="*/ 21 h 34"/>
                  <a:gd name="T26" fmla="*/ 34 w 35"/>
                  <a:gd name="T27" fmla="*/ 16 h 34"/>
                  <a:gd name="T28" fmla="*/ 34 w 35"/>
                  <a:gd name="T29" fmla="*/ 15 h 34"/>
                  <a:gd name="T30" fmla="*/ 34 w 35"/>
                  <a:gd name="T31" fmla="*/ 15 h 34"/>
                  <a:gd name="T32" fmla="*/ 33 w 35"/>
                  <a:gd name="T33" fmla="*/ 6 h 34"/>
                  <a:gd name="T34" fmla="*/ 32 w 35"/>
                  <a:gd name="T35" fmla="*/ 5 h 34"/>
                  <a:gd name="T36" fmla="*/ 32 w 35"/>
                  <a:gd name="T37" fmla="*/ 5 h 34"/>
                  <a:gd name="T38" fmla="*/ 32 w 35"/>
                  <a:gd name="T39" fmla="*/ 4 h 34"/>
                  <a:gd name="T40" fmla="*/ 24 w 35"/>
                  <a:gd name="T41" fmla="*/ 0 h 34"/>
                  <a:gd name="T42" fmla="*/ 22 w 3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34">
                    <a:moveTo>
                      <a:pt x="22" y="0"/>
                    </a:moveTo>
                    <a:cubicBezTo>
                      <a:pt x="21" y="0"/>
                      <a:pt x="20" y="0"/>
                      <a:pt x="19" y="1"/>
                    </a:cubicBezTo>
                    <a:cubicBezTo>
                      <a:pt x="16" y="1"/>
                      <a:pt x="13" y="3"/>
                      <a:pt x="11" y="5"/>
                    </a:cubicBezTo>
                    <a:cubicBezTo>
                      <a:pt x="10" y="5"/>
                      <a:pt x="9" y="6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7"/>
                    </a:cubicBezTo>
                    <a:cubicBezTo>
                      <a:pt x="5" y="10"/>
                      <a:pt x="3" y="13"/>
                      <a:pt x="2" y="16"/>
                    </a:cubicBezTo>
                    <a:cubicBezTo>
                      <a:pt x="0" y="21"/>
                      <a:pt x="0" y="27"/>
                      <a:pt x="4" y="31"/>
                    </a:cubicBezTo>
                    <a:cubicBezTo>
                      <a:pt x="7" y="33"/>
                      <a:pt x="10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9" y="34"/>
                      <a:pt x="23" y="31"/>
                      <a:pt x="25" y="27"/>
                    </a:cubicBezTo>
                    <a:cubicBezTo>
                      <a:pt x="27" y="25"/>
                      <a:pt x="29" y="23"/>
                      <a:pt x="31" y="21"/>
                    </a:cubicBezTo>
                    <a:cubicBezTo>
                      <a:pt x="33" y="20"/>
                      <a:pt x="34" y="18"/>
                      <a:pt x="34" y="16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2"/>
                      <a:pt x="35" y="9"/>
                      <a:pt x="33" y="6"/>
                    </a:cubicBezTo>
                    <a:cubicBezTo>
                      <a:pt x="33" y="6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3" y="0"/>
                      <a:pt x="23" y="0"/>
                      <a:pt x="22" y="0"/>
                    </a:cubicBezTo>
                  </a:path>
                </a:pathLst>
              </a:custGeom>
              <a:solidFill>
                <a:srgbClr val="A0C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9" name="Freeform 444"/>
              <p:cNvSpPr>
                <a:spLocks/>
              </p:cNvSpPr>
              <p:nvPr/>
            </p:nvSpPr>
            <p:spPr bwMode="auto">
              <a:xfrm>
                <a:off x="7610379" y="601941"/>
                <a:ext cx="311150" cy="246063"/>
              </a:xfrm>
              <a:custGeom>
                <a:avLst/>
                <a:gdLst>
                  <a:gd name="T0" fmla="*/ 33 w 195"/>
                  <a:gd name="T1" fmla="*/ 0 h 154"/>
                  <a:gd name="T2" fmla="*/ 0 w 195"/>
                  <a:gd name="T3" fmla="*/ 42 h 154"/>
                  <a:gd name="T4" fmla="*/ 21 w 195"/>
                  <a:gd name="T5" fmla="*/ 51 h 154"/>
                  <a:gd name="T6" fmla="*/ 27 w 195"/>
                  <a:gd name="T7" fmla="*/ 46 h 154"/>
                  <a:gd name="T8" fmla="*/ 33 w 195"/>
                  <a:gd name="T9" fmla="*/ 41 h 154"/>
                  <a:gd name="T10" fmla="*/ 33 w 195"/>
                  <a:gd name="T11" fmla="*/ 41 h 154"/>
                  <a:gd name="T12" fmla="*/ 39 w 195"/>
                  <a:gd name="T13" fmla="*/ 39 h 154"/>
                  <a:gd name="T14" fmla="*/ 41 w 195"/>
                  <a:gd name="T15" fmla="*/ 66 h 154"/>
                  <a:gd name="T16" fmla="*/ 53 w 195"/>
                  <a:gd name="T17" fmla="*/ 66 h 154"/>
                  <a:gd name="T18" fmla="*/ 65 w 195"/>
                  <a:gd name="T19" fmla="*/ 74 h 154"/>
                  <a:gd name="T20" fmla="*/ 71 w 195"/>
                  <a:gd name="T21" fmla="*/ 80 h 154"/>
                  <a:gd name="T22" fmla="*/ 34 w 195"/>
                  <a:gd name="T23" fmla="*/ 122 h 154"/>
                  <a:gd name="T24" fmla="*/ 58 w 195"/>
                  <a:gd name="T25" fmla="*/ 154 h 154"/>
                  <a:gd name="T26" fmla="*/ 96 w 195"/>
                  <a:gd name="T27" fmla="*/ 119 h 154"/>
                  <a:gd name="T28" fmla="*/ 92 w 195"/>
                  <a:gd name="T29" fmla="*/ 96 h 154"/>
                  <a:gd name="T30" fmla="*/ 93 w 195"/>
                  <a:gd name="T31" fmla="*/ 94 h 154"/>
                  <a:gd name="T32" fmla="*/ 99 w 195"/>
                  <a:gd name="T33" fmla="*/ 90 h 154"/>
                  <a:gd name="T34" fmla="*/ 102 w 195"/>
                  <a:gd name="T35" fmla="*/ 90 h 154"/>
                  <a:gd name="T36" fmla="*/ 103 w 195"/>
                  <a:gd name="T37" fmla="*/ 90 h 154"/>
                  <a:gd name="T38" fmla="*/ 108 w 195"/>
                  <a:gd name="T39" fmla="*/ 91 h 154"/>
                  <a:gd name="T40" fmla="*/ 120 w 195"/>
                  <a:gd name="T41" fmla="*/ 91 h 154"/>
                  <a:gd name="T42" fmla="*/ 133 w 195"/>
                  <a:gd name="T43" fmla="*/ 93 h 154"/>
                  <a:gd name="T44" fmla="*/ 163 w 195"/>
                  <a:gd name="T45" fmla="*/ 77 h 154"/>
                  <a:gd name="T46" fmla="*/ 190 w 195"/>
                  <a:gd name="T47" fmla="*/ 28 h 154"/>
                  <a:gd name="T48" fmla="*/ 175 w 195"/>
                  <a:gd name="T49" fmla="*/ 8 h 154"/>
                  <a:gd name="T50" fmla="*/ 147 w 195"/>
                  <a:gd name="T51" fmla="*/ 11 h 154"/>
                  <a:gd name="T52" fmla="*/ 133 w 195"/>
                  <a:gd name="T53" fmla="*/ 2 h 154"/>
                  <a:gd name="T54" fmla="*/ 124 w 195"/>
                  <a:gd name="T55" fmla="*/ 4 h 154"/>
                  <a:gd name="T56" fmla="*/ 103 w 195"/>
                  <a:gd name="T57" fmla="*/ 31 h 154"/>
                  <a:gd name="T58" fmla="*/ 88 w 195"/>
                  <a:gd name="T59" fmla="*/ 23 h 154"/>
                  <a:gd name="T60" fmla="*/ 80 w 195"/>
                  <a:gd name="T61" fmla="*/ 23 h 154"/>
                  <a:gd name="T62" fmla="*/ 67 w 195"/>
                  <a:gd name="T63" fmla="*/ 11 h 154"/>
                  <a:gd name="T64" fmla="*/ 46 w 195"/>
                  <a:gd name="T65" fmla="*/ 5 h 154"/>
                  <a:gd name="T66" fmla="*/ 36 w 195"/>
                  <a:gd name="T6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5" h="154">
                    <a:moveTo>
                      <a:pt x="36" y="0"/>
                    </a:moveTo>
                    <a:cubicBezTo>
                      <a:pt x="35" y="0"/>
                      <a:pt x="34" y="0"/>
                      <a:pt x="33" y="0"/>
                    </a:cubicBezTo>
                    <a:cubicBezTo>
                      <a:pt x="18" y="4"/>
                      <a:pt x="8" y="17"/>
                      <a:pt x="3" y="31"/>
                    </a:cubicBezTo>
                    <a:cubicBezTo>
                      <a:pt x="1" y="35"/>
                      <a:pt x="1" y="38"/>
                      <a:pt x="0" y="42"/>
                    </a:cubicBezTo>
                    <a:cubicBezTo>
                      <a:pt x="0" y="49"/>
                      <a:pt x="6" y="54"/>
                      <a:pt x="13" y="54"/>
                    </a:cubicBezTo>
                    <a:cubicBezTo>
                      <a:pt x="15" y="54"/>
                      <a:pt x="18" y="53"/>
                      <a:pt x="21" y="51"/>
                    </a:cubicBezTo>
                    <a:cubicBezTo>
                      <a:pt x="23" y="50"/>
                      <a:pt x="25" y="49"/>
                      <a:pt x="26" y="47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9" y="44"/>
                      <a:pt x="30" y="43"/>
                      <a:pt x="32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41"/>
                      <a:pt x="35" y="41"/>
                      <a:pt x="36" y="40"/>
                    </a:cubicBezTo>
                    <a:cubicBezTo>
                      <a:pt x="37" y="40"/>
                      <a:pt x="38" y="40"/>
                      <a:pt x="39" y="39"/>
                    </a:cubicBezTo>
                    <a:cubicBezTo>
                      <a:pt x="35" y="44"/>
                      <a:pt x="34" y="50"/>
                      <a:pt x="34" y="56"/>
                    </a:cubicBezTo>
                    <a:cubicBezTo>
                      <a:pt x="35" y="60"/>
                      <a:pt x="36" y="64"/>
                      <a:pt x="41" y="66"/>
                    </a:cubicBezTo>
                    <a:cubicBezTo>
                      <a:pt x="42" y="67"/>
                      <a:pt x="45" y="68"/>
                      <a:pt x="47" y="68"/>
                    </a:cubicBezTo>
                    <a:cubicBezTo>
                      <a:pt x="49" y="68"/>
                      <a:pt x="51" y="67"/>
                      <a:pt x="53" y="66"/>
                    </a:cubicBezTo>
                    <a:cubicBezTo>
                      <a:pt x="55" y="65"/>
                      <a:pt x="57" y="64"/>
                      <a:pt x="59" y="62"/>
                    </a:cubicBezTo>
                    <a:cubicBezTo>
                      <a:pt x="58" y="67"/>
                      <a:pt x="61" y="72"/>
                      <a:pt x="65" y="74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67" y="77"/>
                      <a:pt x="69" y="79"/>
                      <a:pt x="71" y="80"/>
                    </a:cubicBezTo>
                    <a:cubicBezTo>
                      <a:pt x="68" y="84"/>
                      <a:pt x="66" y="89"/>
                      <a:pt x="65" y="93"/>
                    </a:cubicBezTo>
                    <a:cubicBezTo>
                      <a:pt x="51" y="96"/>
                      <a:pt x="38" y="108"/>
                      <a:pt x="34" y="122"/>
                    </a:cubicBezTo>
                    <a:cubicBezTo>
                      <a:pt x="26" y="138"/>
                      <a:pt x="37" y="154"/>
                      <a:pt x="56" y="154"/>
                    </a:cubicBezTo>
                    <a:cubicBezTo>
                      <a:pt x="56" y="154"/>
                      <a:pt x="57" y="154"/>
                      <a:pt x="58" y="154"/>
                    </a:cubicBezTo>
                    <a:cubicBezTo>
                      <a:pt x="75" y="153"/>
                      <a:pt x="89" y="138"/>
                      <a:pt x="95" y="123"/>
                    </a:cubicBezTo>
                    <a:cubicBezTo>
                      <a:pt x="96" y="122"/>
                      <a:pt x="96" y="120"/>
                      <a:pt x="96" y="119"/>
                    </a:cubicBezTo>
                    <a:cubicBezTo>
                      <a:pt x="102" y="114"/>
                      <a:pt x="101" y="104"/>
                      <a:pt x="94" y="99"/>
                    </a:cubicBezTo>
                    <a:cubicBezTo>
                      <a:pt x="94" y="98"/>
                      <a:pt x="93" y="97"/>
                      <a:pt x="92" y="96"/>
                    </a:cubicBezTo>
                    <a:cubicBezTo>
                      <a:pt x="92" y="96"/>
                      <a:pt x="92" y="95"/>
                      <a:pt x="92" y="95"/>
                    </a:cubicBezTo>
                    <a:cubicBezTo>
                      <a:pt x="92" y="94"/>
                      <a:pt x="93" y="94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6" y="92"/>
                      <a:pt x="97" y="91"/>
                      <a:pt x="99" y="90"/>
                    </a:cubicBezTo>
                    <a:cubicBezTo>
                      <a:pt x="100" y="90"/>
                      <a:pt x="100" y="90"/>
                      <a:pt x="101" y="90"/>
                    </a:cubicBezTo>
                    <a:cubicBezTo>
                      <a:pt x="101" y="90"/>
                      <a:pt x="101" y="90"/>
                      <a:pt x="102" y="90"/>
                    </a:cubicBezTo>
                    <a:cubicBezTo>
                      <a:pt x="102" y="90"/>
                      <a:pt x="102" y="90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3" y="90"/>
                      <a:pt x="104" y="90"/>
                      <a:pt x="105" y="91"/>
                    </a:cubicBezTo>
                    <a:cubicBezTo>
                      <a:pt x="106" y="91"/>
                      <a:pt x="107" y="91"/>
                      <a:pt x="108" y="91"/>
                    </a:cubicBezTo>
                    <a:cubicBezTo>
                      <a:pt x="111" y="91"/>
                      <a:pt x="113" y="90"/>
                      <a:pt x="116" y="89"/>
                    </a:cubicBezTo>
                    <a:cubicBezTo>
                      <a:pt x="117" y="90"/>
                      <a:pt x="118" y="90"/>
                      <a:pt x="120" y="91"/>
                    </a:cubicBezTo>
                    <a:cubicBezTo>
                      <a:pt x="122" y="91"/>
                      <a:pt x="123" y="91"/>
                      <a:pt x="125" y="91"/>
                    </a:cubicBezTo>
                    <a:cubicBezTo>
                      <a:pt x="127" y="92"/>
                      <a:pt x="130" y="93"/>
                      <a:pt x="133" y="93"/>
                    </a:cubicBezTo>
                    <a:cubicBezTo>
                      <a:pt x="135" y="93"/>
                      <a:pt x="137" y="93"/>
                      <a:pt x="138" y="92"/>
                    </a:cubicBezTo>
                    <a:cubicBezTo>
                      <a:pt x="147" y="91"/>
                      <a:pt x="157" y="84"/>
                      <a:pt x="163" y="77"/>
                    </a:cubicBezTo>
                    <a:cubicBezTo>
                      <a:pt x="167" y="72"/>
                      <a:pt x="169" y="67"/>
                      <a:pt x="168" y="62"/>
                    </a:cubicBezTo>
                    <a:cubicBezTo>
                      <a:pt x="180" y="54"/>
                      <a:pt x="190" y="40"/>
                      <a:pt x="190" y="28"/>
                    </a:cubicBezTo>
                    <a:cubicBezTo>
                      <a:pt x="195" y="22"/>
                      <a:pt x="194" y="12"/>
                      <a:pt x="184" y="10"/>
                    </a:cubicBezTo>
                    <a:cubicBezTo>
                      <a:pt x="181" y="9"/>
                      <a:pt x="178" y="9"/>
                      <a:pt x="175" y="8"/>
                    </a:cubicBezTo>
                    <a:cubicBezTo>
                      <a:pt x="171" y="7"/>
                      <a:pt x="168" y="7"/>
                      <a:pt x="164" y="7"/>
                    </a:cubicBezTo>
                    <a:cubicBezTo>
                      <a:pt x="158" y="7"/>
                      <a:pt x="152" y="8"/>
                      <a:pt x="147" y="11"/>
                    </a:cubicBezTo>
                    <a:cubicBezTo>
                      <a:pt x="146" y="7"/>
                      <a:pt x="143" y="4"/>
                      <a:pt x="139" y="3"/>
                    </a:cubicBezTo>
                    <a:cubicBezTo>
                      <a:pt x="137" y="2"/>
                      <a:pt x="135" y="2"/>
                      <a:pt x="133" y="2"/>
                    </a:cubicBezTo>
                    <a:cubicBezTo>
                      <a:pt x="132" y="2"/>
                      <a:pt x="130" y="2"/>
                      <a:pt x="129" y="2"/>
                    </a:cubicBezTo>
                    <a:cubicBezTo>
                      <a:pt x="127" y="2"/>
                      <a:pt x="126" y="3"/>
                      <a:pt x="124" y="4"/>
                    </a:cubicBezTo>
                    <a:cubicBezTo>
                      <a:pt x="113" y="8"/>
                      <a:pt x="105" y="19"/>
                      <a:pt x="103" y="31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102" y="27"/>
                      <a:pt x="99" y="24"/>
                      <a:pt x="95" y="23"/>
                    </a:cubicBezTo>
                    <a:cubicBezTo>
                      <a:pt x="93" y="23"/>
                      <a:pt x="90" y="23"/>
                      <a:pt x="88" y="23"/>
                    </a:cubicBezTo>
                    <a:cubicBezTo>
                      <a:pt x="85" y="23"/>
                      <a:pt x="82" y="23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16"/>
                      <a:pt x="74" y="11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2" y="11"/>
                      <a:pt x="58" y="12"/>
                      <a:pt x="54" y="15"/>
                    </a:cubicBezTo>
                    <a:cubicBezTo>
                      <a:pt x="52" y="11"/>
                      <a:pt x="49" y="7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4" y="2"/>
                      <a:pt x="40" y="0"/>
                      <a:pt x="36" y="0"/>
                    </a:cubicBezTo>
                  </a:path>
                </a:pathLst>
              </a:custGeom>
              <a:solidFill>
                <a:srgbClr val="A0C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0" name="Freeform 445"/>
              <p:cNvSpPr>
                <a:spLocks/>
              </p:cNvSpPr>
              <p:nvPr/>
            </p:nvSpPr>
            <p:spPr bwMode="auto">
              <a:xfrm>
                <a:off x="7889779" y="733704"/>
                <a:ext cx="63500" cy="69850"/>
              </a:xfrm>
              <a:custGeom>
                <a:avLst/>
                <a:gdLst>
                  <a:gd name="T0" fmla="*/ 22 w 40"/>
                  <a:gd name="T1" fmla="*/ 0 h 44"/>
                  <a:gd name="T2" fmla="*/ 13 w 40"/>
                  <a:gd name="T3" fmla="*/ 4 h 44"/>
                  <a:gd name="T4" fmla="*/ 4 w 40"/>
                  <a:gd name="T5" fmla="*/ 17 h 44"/>
                  <a:gd name="T6" fmla="*/ 5 w 40"/>
                  <a:gd name="T7" fmla="*/ 38 h 44"/>
                  <a:gd name="T8" fmla="*/ 15 w 40"/>
                  <a:gd name="T9" fmla="*/ 44 h 44"/>
                  <a:gd name="T10" fmla="*/ 21 w 40"/>
                  <a:gd name="T11" fmla="*/ 42 h 44"/>
                  <a:gd name="T12" fmla="*/ 27 w 40"/>
                  <a:gd name="T13" fmla="*/ 33 h 44"/>
                  <a:gd name="T14" fmla="*/ 37 w 40"/>
                  <a:gd name="T15" fmla="*/ 23 h 44"/>
                  <a:gd name="T16" fmla="*/ 33 w 40"/>
                  <a:gd name="T17" fmla="*/ 6 h 44"/>
                  <a:gd name="T18" fmla="*/ 31 w 40"/>
                  <a:gd name="T19" fmla="*/ 4 h 44"/>
                  <a:gd name="T20" fmla="*/ 22 w 40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4">
                    <a:moveTo>
                      <a:pt x="22" y="0"/>
                    </a:moveTo>
                    <a:cubicBezTo>
                      <a:pt x="19" y="0"/>
                      <a:pt x="16" y="1"/>
                      <a:pt x="13" y="4"/>
                    </a:cubicBezTo>
                    <a:cubicBezTo>
                      <a:pt x="9" y="8"/>
                      <a:pt x="5" y="11"/>
                      <a:pt x="4" y="17"/>
                    </a:cubicBezTo>
                    <a:cubicBezTo>
                      <a:pt x="0" y="23"/>
                      <a:pt x="1" y="31"/>
                      <a:pt x="5" y="38"/>
                    </a:cubicBezTo>
                    <a:cubicBezTo>
                      <a:pt x="7" y="41"/>
                      <a:pt x="11" y="44"/>
                      <a:pt x="15" y="44"/>
                    </a:cubicBezTo>
                    <a:cubicBezTo>
                      <a:pt x="17" y="44"/>
                      <a:pt x="19" y="43"/>
                      <a:pt x="21" y="42"/>
                    </a:cubicBezTo>
                    <a:cubicBezTo>
                      <a:pt x="25" y="40"/>
                      <a:pt x="27" y="37"/>
                      <a:pt x="27" y="33"/>
                    </a:cubicBezTo>
                    <a:cubicBezTo>
                      <a:pt x="32" y="31"/>
                      <a:pt x="35" y="27"/>
                      <a:pt x="37" y="23"/>
                    </a:cubicBezTo>
                    <a:cubicBezTo>
                      <a:pt x="40" y="16"/>
                      <a:pt x="38" y="10"/>
                      <a:pt x="33" y="6"/>
                    </a:cubicBezTo>
                    <a:cubicBezTo>
                      <a:pt x="32" y="5"/>
                      <a:pt x="31" y="4"/>
                      <a:pt x="31" y="4"/>
                    </a:cubicBezTo>
                    <a:cubicBezTo>
                      <a:pt x="28" y="1"/>
                      <a:pt x="25" y="0"/>
                      <a:pt x="22" y="0"/>
                    </a:cubicBezTo>
                  </a:path>
                </a:pathLst>
              </a:custGeom>
              <a:solidFill>
                <a:srgbClr val="A0C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1" name="Freeform 446"/>
              <p:cNvSpPr>
                <a:spLocks/>
              </p:cNvSpPr>
              <p:nvPr/>
            </p:nvSpPr>
            <p:spPr bwMode="auto">
              <a:xfrm>
                <a:off x="7935817" y="646391"/>
                <a:ext cx="41275" cy="41275"/>
              </a:xfrm>
              <a:custGeom>
                <a:avLst/>
                <a:gdLst>
                  <a:gd name="T0" fmla="*/ 16 w 26"/>
                  <a:gd name="T1" fmla="*/ 0 h 26"/>
                  <a:gd name="T2" fmla="*/ 12 w 26"/>
                  <a:gd name="T3" fmla="*/ 1 h 26"/>
                  <a:gd name="T4" fmla="*/ 4 w 26"/>
                  <a:gd name="T5" fmla="*/ 7 h 26"/>
                  <a:gd name="T6" fmla="*/ 1 w 26"/>
                  <a:gd name="T7" fmla="*/ 20 h 26"/>
                  <a:gd name="T8" fmla="*/ 8 w 26"/>
                  <a:gd name="T9" fmla="*/ 26 h 26"/>
                  <a:gd name="T10" fmla="*/ 11 w 26"/>
                  <a:gd name="T11" fmla="*/ 26 h 26"/>
                  <a:gd name="T12" fmla="*/ 16 w 26"/>
                  <a:gd name="T13" fmla="*/ 21 h 26"/>
                  <a:gd name="T14" fmla="*/ 23 w 26"/>
                  <a:gd name="T15" fmla="*/ 16 h 26"/>
                  <a:gd name="T16" fmla="*/ 23 w 26"/>
                  <a:gd name="T17" fmla="*/ 6 h 26"/>
                  <a:gd name="T18" fmla="*/ 22 w 26"/>
                  <a:gd name="T19" fmla="*/ 4 h 26"/>
                  <a:gd name="T20" fmla="*/ 16 w 2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6">
                    <a:moveTo>
                      <a:pt x="16" y="0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8" y="3"/>
                      <a:pt x="6" y="4"/>
                      <a:pt x="4" y="7"/>
                    </a:cubicBezTo>
                    <a:cubicBezTo>
                      <a:pt x="0" y="11"/>
                      <a:pt x="0" y="16"/>
                      <a:pt x="1" y="20"/>
                    </a:cubicBezTo>
                    <a:cubicBezTo>
                      <a:pt x="2" y="24"/>
                      <a:pt x="5" y="26"/>
                      <a:pt x="8" y="26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5"/>
                      <a:pt x="15" y="23"/>
                      <a:pt x="16" y="21"/>
                    </a:cubicBezTo>
                    <a:cubicBezTo>
                      <a:pt x="19" y="21"/>
                      <a:pt x="21" y="18"/>
                      <a:pt x="23" y="16"/>
                    </a:cubicBezTo>
                    <a:cubicBezTo>
                      <a:pt x="26" y="13"/>
                      <a:pt x="26" y="8"/>
                      <a:pt x="23" y="6"/>
                    </a:cubicBezTo>
                    <a:cubicBezTo>
                      <a:pt x="23" y="5"/>
                      <a:pt x="23" y="4"/>
                      <a:pt x="22" y="4"/>
                    </a:cubicBezTo>
                    <a:cubicBezTo>
                      <a:pt x="21" y="1"/>
                      <a:pt x="18" y="0"/>
                      <a:pt x="16" y="0"/>
                    </a:cubicBezTo>
                  </a:path>
                </a:pathLst>
              </a:custGeom>
              <a:solidFill>
                <a:srgbClr val="A0C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2" name="Freeform 447"/>
              <p:cNvSpPr>
                <a:spLocks/>
              </p:cNvSpPr>
              <p:nvPr/>
            </p:nvSpPr>
            <p:spPr bwMode="auto">
              <a:xfrm>
                <a:off x="7807229" y="925791"/>
                <a:ext cx="366713" cy="301625"/>
              </a:xfrm>
              <a:custGeom>
                <a:avLst/>
                <a:gdLst>
                  <a:gd name="T0" fmla="*/ 202 w 230"/>
                  <a:gd name="T1" fmla="*/ 41 h 190"/>
                  <a:gd name="T2" fmla="*/ 128 w 230"/>
                  <a:gd name="T3" fmla="*/ 178 h 190"/>
                  <a:gd name="T4" fmla="*/ 8 w 230"/>
                  <a:gd name="T5" fmla="*/ 121 h 190"/>
                  <a:gd name="T6" fmla="*/ 97 w 230"/>
                  <a:gd name="T7" fmla="*/ 23 h 190"/>
                  <a:gd name="T8" fmla="*/ 202 w 230"/>
                  <a:gd name="T9" fmla="*/ 4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190">
                    <a:moveTo>
                      <a:pt x="202" y="41"/>
                    </a:moveTo>
                    <a:cubicBezTo>
                      <a:pt x="230" y="112"/>
                      <a:pt x="185" y="167"/>
                      <a:pt x="128" y="178"/>
                    </a:cubicBezTo>
                    <a:cubicBezTo>
                      <a:pt x="70" y="190"/>
                      <a:pt x="16" y="164"/>
                      <a:pt x="8" y="121"/>
                    </a:cubicBezTo>
                    <a:cubicBezTo>
                      <a:pt x="0" y="78"/>
                      <a:pt x="39" y="35"/>
                      <a:pt x="97" y="23"/>
                    </a:cubicBezTo>
                    <a:cubicBezTo>
                      <a:pt x="155" y="12"/>
                      <a:pt x="187" y="0"/>
                      <a:pt x="202" y="41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3" name="Freeform 448"/>
              <p:cNvSpPr>
                <a:spLocks/>
              </p:cNvSpPr>
              <p:nvPr/>
            </p:nvSpPr>
            <p:spPr bwMode="auto">
              <a:xfrm>
                <a:off x="7807229" y="916266"/>
                <a:ext cx="341313" cy="260350"/>
              </a:xfrm>
              <a:custGeom>
                <a:avLst/>
                <a:gdLst>
                  <a:gd name="T0" fmla="*/ 80 w 214"/>
                  <a:gd name="T1" fmla="*/ 164 h 164"/>
                  <a:gd name="T2" fmla="*/ 9 w 214"/>
                  <a:gd name="T3" fmla="*/ 123 h 164"/>
                  <a:gd name="T4" fmla="*/ 75 w 214"/>
                  <a:gd name="T5" fmla="*/ 15 h 164"/>
                  <a:gd name="T6" fmla="*/ 127 w 214"/>
                  <a:gd name="T7" fmla="*/ 0 h 164"/>
                  <a:gd name="T8" fmla="*/ 198 w 214"/>
                  <a:gd name="T9" fmla="*/ 45 h 164"/>
                  <a:gd name="T10" fmla="*/ 132 w 214"/>
                  <a:gd name="T11" fmla="*/ 153 h 164"/>
                  <a:gd name="T12" fmla="*/ 80 w 214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64">
                    <a:moveTo>
                      <a:pt x="80" y="164"/>
                    </a:moveTo>
                    <a:cubicBezTo>
                      <a:pt x="44" y="164"/>
                      <a:pt x="17" y="148"/>
                      <a:pt x="9" y="123"/>
                    </a:cubicBezTo>
                    <a:cubicBezTo>
                      <a:pt x="0" y="94"/>
                      <a:pt x="25" y="43"/>
                      <a:pt x="75" y="15"/>
                    </a:cubicBezTo>
                    <a:cubicBezTo>
                      <a:pt x="92" y="5"/>
                      <a:pt x="110" y="0"/>
                      <a:pt x="127" y="0"/>
                    </a:cubicBezTo>
                    <a:cubicBezTo>
                      <a:pt x="159" y="0"/>
                      <a:pt x="187" y="18"/>
                      <a:pt x="198" y="45"/>
                    </a:cubicBezTo>
                    <a:cubicBezTo>
                      <a:pt x="214" y="83"/>
                      <a:pt x="184" y="132"/>
                      <a:pt x="132" y="153"/>
                    </a:cubicBezTo>
                    <a:cubicBezTo>
                      <a:pt x="115" y="160"/>
                      <a:pt x="98" y="164"/>
                      <a:pt x="80" y="1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4" name="Freeform 449"/>
              <p:cNvSpPr>
                <a:spLocks noEditPoints="1"/>
              </p:cNvSpPr>
              <p:nvPr/>
            </p:nvSpPr>
            <p:spPr bwMode="auto">
              <a:xfrm>
                <a:off x="7799292" y="909916"/>
                <a:ext cx="355600" cy="273050"/>
              </a:xfrm>
              <a:custGeom>
                <a:avLst/>
                <a:gdLst>
                  <a:gd name="T0" fmla="*/ 132 w 223"/>
                  <a:gd name="T1" fmla="*/ 0 h 172"/>
                  <a:gd name="T2" fmla="*/ 132 w 223"/>
                  <a:gd name="T3" fmla="*/ 8 h 172"/>
                  <a:gd name="T4" fmla="*/ 199 w 223"/>
                  <a:gd name="T5" fmla="*/ 51 h 172"/>
                  <a:gd name="T6" fmla="*/ 135 w 223"/>
                  <a:gd name="T7" fmla="*/ 154 h 172"/>
                  <a:gd name="T8" fmla="*/ 85 w 223"/>
                  <a:gd name="T9" fmla="*/ 164 h 172"/>
                  <a:gd name="T10" fmla="*/ 18 w 223"/>
                  <a:gd name="T11" fmla="*/ 126 h 172"/>
                  <a:gd name="T12" fmla="*/ 28 w 223"/>
                  <a:gd name="T13" fmla="*/ 75 h 172"/>
                  <a:gd name="T14" fmla="*/ 82 w 223"/>
                  <a:gd name="T15" fmla="*/ 22 h 172"/>
                  <a:gd name="T16" fmla="*/ 132 w 223"/>
                  <a:gd name="T17" fmla="*/ 8 h 172"/>
                  <a:gd name="T18" fmla="*/ 132 w 223"/>
                  <a:gd name="T19" fmla="*/ 0 h 172"/>
                  <a:gd name="T20" fmla="*/ 132 w 223"/>
                  <a:gd name="T21" fmla="*/ 0 h 172"/>
                  <a:gd name="T22" fmla="*/ 78 w 223"/>
                  <a:gd name="T23" fmla="*/ 15 h 172"/>
                  <a:gd name="T24" fmla="*/ 10 w 223"/>
                  <a:gd name="T25" fmla="*/ 129 h 172"/>
                  <a:gd name="T26" fmla="*/ 85 w 223"/>
                  <a:gd name="T27" fmla="*/ 172 h 172"/>
                  <a:gd name="T28" fmla="*/ 139 w 223"/>
                  <a:gd name="T29" fmla="*/ 161 h 172"/>
                  <a:gd name="T30" fmla="*/ 207 w 223"/>
                  <a:gd name="T31" fmla="*/ 48 h 172"/>
                  <a:gd name="T32" fmla="*/ 132 w 223"/>
                  <a:gd name="T3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3" h="172">
                    <a:moveTo>
                      <a:pt x="132" y="0"/>
                    </a:moveTo>
                    <a:cubicBezTo>
                      <a:pt x="132" y="8"/>
                      <a:pt x="132" y="8"/>
                      <a:pt x="132" y="8"/>
                    </a:cubicBezTo>
                    <a:cubicBezTo>
                      <a:pt x="162" y="8"/>
                      <a:pt x="188" y="25"/>
                      <a:pt x="199" y="51"/>
                    </a:cubicBezTo>
                    <a:cubicBezTo>
                      <a:pt x="214" y="87"/>
                      <a:pt x="185" y="133"/>
                      <a:pt x="135" y="154"/>
                    </a:cubicBezTo>
                    <a:cubicBezTo>
                      <a:pt x="119" y="160"/>
                      <a:pt x="102" y="164"/>
                      <a:pt x="85" y="164"/>
                    </a:cubicBezTo>
                    <a:cubicBezTo>
                      <a:pt x="51" y="164"/>
                      <a:pt x="25" y="149"/>
                      <a:pt x="18" y="126"/>
                    </a:cubicBezTo>
                    <a:cubicBezTo>
                      <a:pt x="14" y="113"/>
                      <a:pt x="18" y="94"/>
                      <a:pt x="28" y="75"/>
                    </a:cubicBezTo>
                    <a:cubicBezTo>
                      <a:pt x="40" y="53"/>
                      <a:pt x="60" y="35"/>
                      <a:pt x="82" y="22"/>
                    </a:cubicBezTo>
                    <a:cubicBezTo>
                      <a:pt x="99" y="13"/>
                      <a:pt x="116" y="8"/>
                      <a:pt x="132" y="8"/>
                    </a:cubicBezTo>
                    <a:cubicBezTo>
                      <a:pt x="132" y="0"/>
                      <a:pt x="132" y="0"/>
                      <a:pt x="132" y="0"/>
                    </a:cubicBezTo>
                    <a:moveTo>
                      <a:pt x="132" y="0"/>
                    </a:moveTo>
                    <a:cubicBezTo>
                      <a:pt x="115" y="0"/>
                      <a:pt x="97" y="5"/>
                      <a:pt x="78" y="15"/>
                    </a:cubicBezTo>
                    <a:cubicBezTo>
                      <a:pt x="27" y="44"/>
                      <a:pt x="0" y="97"/>
                      <a:pt x="10" y="129"/>
                    </a:cubicBezTo>
                    <a:cubicBezTo>
                      <a:pt x="19" y="157"/>
                      <a:pt x="50" y="172"/>
                      <a:pt x="85" y="172"/>
                    </a:cubicBezTo>
                    <a:cubicBezTo>
                      <a:pt x="103" y="172"/>
                      <a:pt x="121" y="168"/>
                      <a:pt x="139" y="161"/>
                    </a:cubicBezTo>
                    <a:cubicBezTo>
                      <a:pt x="193" y="139"/>
                      <a:pt x="223" y="88"/>
                      <a:pt x="207" y="48"/>
                    </a:cubicBezTo>
                    <a:cubicBezTo>
                      <a:pt x="195" y="20"/>
                      <a:pt x="167" y="0"/>
                      <a:pt x="132" y="0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5" name="Freeform 450"/>
              <p:cNvSpPr>
                <a:spLocks/>
              </p:cNvSpPr>
              <p:nvPr/>
            </p:nvSpPr>
            <p:spPr bwMode="auto">
              <a:xfrm>
                <a:off x="7877079" y="952779"/>
                <a:ext cx="188913" cy="166688"/>
              </a:xfrm>
              <a:custGeom>
                <a:avLst/>
                <a:gdLst>
                  <a:gd name="T0" fmla="*/ 105 w 119"/>
                  <a:gd name="T1" fmla="*/ 20 h 105"/>
                  <a:gd name="T2" fmla="*/ 90 w 119"/>
                  <a:gd name="T3" fmla="*/ 86 h 105"/>
                  <a:gd name="T4" fmla="*/ 14 w 119"/>
                  <a:gd name="T5" fmla="*/ 86 h 105"/>
                  <a:gd name="T6" fmla="*/ 35 w 119"/>
                  <a:gd name="T7" fmla="*/ 19 h 105"/>
                  <a:gd name="T8" fmla="*/ 105 w 119"/>
                  <a:gd name="T9" fmla="*/ 2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05">
                    <a:moveTo>
                      <a:pt x="105" y="20"/>
                    </a:moveTo>
                    <a:cubicBezTo>
                      <a:pt x="119" y="39"/>
                      <a:pt x="116" y="67"/>
                      <a:pt x="90" y="86"/>
                    </a:cubicBezTo>
                    <a:cubicBezTo>
                      <a:pt x="65" y="104"/>
                      <a:pt x="27" y="105"/>
                      <a:pt x="14" y="86"/>
                    </a:cubicBezTo>
                    <a:cubicBezTo>
                      <a:pt x="0" y="67"/>
                      <a:pt x="9" y="37"/>
                      <a:pt x="35" y="19"/>
                    </a:cubicBezTo>
                    <a:cubicBezTo>
                      <a:pt x="60" y="0"/>
                      <a:pt x="92" y="1"/>
                      <a:pt x="105" y="20"/>
                    </a:cubicBezTo>
                  </a:path>
                </a:pathLst>
              </a:custGeom>
              <a:solidFill>
                <a:srgbClr val="FC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6" name="Freeform 451"/>
              <p:cNvSpPr>
                <a:spLocks/>
              </p:cNvSpPr>
              <p:nvPr/>
            </p:nvSpPr>
            <p:spPr bwMode="auto">
              <a:xfrm>
                <a:off x="7894542" y="978179"/>
                <a:ext cx="138113" cy="109538"/>
              </a:xfrm>
              <a:custGeom>
                <a:avLst/>
                <a:gdLst>
                  <a:gd name="T0" fmla="*/ 54 w 87"/>
                  <a:gd name="T1" fmla="*/ 0 h 69"/>
                  <a:gd name="T2" fmla="*/ 25 w 87"/>
                  <a:gd name="T3" fmla="*/ 10 h 69"/>
                  <a:gd name="T4" fmla="*/ 10 w 87"/>
                  <a:gd name="T5" fmla="*/ 59 h 69"/>
                  <a:gd name="T6" fmla="*/ 34 w 87"/>
                  <a:gd name="T7" fmla="*/ 69 h 69"/>
                  <a:gd name="T8" fmla="*/ 66 w 87"/>
                  <a:gd name="T9" fmla="*/ 59 h 69"/>
                  <a:gd name="T10" fmla="*/ 77 w 87"/>
                  <a:gd name="T11" fmla="*/ 10 h 69"/>
                  <a:gd name="T12" fmla="*/ 54 w 87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69">
                    <a:moveTo>
                      <a:pt x="54" y="0"/>
                    </a:moveTo>
                    <a:cubicBezTo>
                      <a:pt x="45" y="0"/>
                      <a:pt x="34" y="3"/>
                      <a:pt x="25" y="10"/>
                    </a:cubicBezTo>
                    <a:cubicBezTo>
                      <a:pt x="7" y="23"/>
                      <a:pt x="0" y="45"/>
                      <a:pt x="10" y="59"/>
                    </a:cubicBezTo>
                    <a:cubicBezTo>
                      <a:pt x="15" y="66"/>
                      <a:pt x="24" y="69"/>
                      <a:pt x="34" y="69"/>
                    </a:cubicBezTo>
                    <a:cubicBezTo>
                      <a:pt x="45" y="69"/>
                      <a:pt x="56" y="66"/>
                      <a:pt x="66" y="59"/>
                    </a:cubicBezTo>
                    <a:cubicBezTo>
                      <a:pt x="84" y="45"/>
                      <a:pt x="87" y="24"/>
                      <a:pt x="77" y="10"/>
                    </a:cubicBezTo>
                    <a:cubicBezTo>
                      <a:pt x="72" y="3"/>
                      <a:pt x="63" y="0"/>
                      <a:pt x="54" y="0"/>
                    </a:cubicBezTo>
                  </a:path>
                </a:pathLst>
              </a:custGeom>
              <a:solidFill>
                <a:srgbClr val="FD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7" name="Oval 478"/>
              <p:cNvSpPr>
                <a:spLocks noChangeArrowheads="1"/>
              </p:cNvSpPr>
              <p:nvPr/>
            </p:nvSpPr>
            <p:spPr bwMode="auto">
              <a:xfrm>
                <a:off x="7411942" y="1043266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8" name="Freeform 479"/>
              <p:cNvSpPr>
                <a:spLocks noEditPoints="1"/>
              </p:cNvSpPr>
              <p:nvPr/>
            </p:nvSpPr>
            <p:spPr bwMode="auto">
              <a:xfrm>
                <a:off x="7399242" y="1028979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9" name="Freeform 507"/>
              <p:cNvSpPr>
                <a:spLocks noEditPoints="1"/>
              </p:cNvSpPr>
              <p:nvPr/>
            </p:nvSpPr>
            <p:spPr bwMode="auto">
              <a:xfrm>
                <a:off x="7534179" y="1149629"/>
                <a:ext cx="127000" cy="176213"/>
              </a:xfrm>
              <a:custGeom>
                <a:avLst/>
                <a:gdLst>
                  <a:gd name="T0" fmla="*/ 37 w 80"/>
                  <a:gd name="T1" fmla="*/ 0 h 110"/>
                  <a:gd name="T2" fmla="*/ 74 w 80"/>
                  <a:gd name="T3" fmla="*/ 29 h 110"/>
                  <a:gd name="T4" fmla="*/ 60 w 80"/>
                  <a:gd name="T5" fmla="*/ 50 h 110"/>
                  <a:gd name="T6" fmla="*/ 80 w 80"/>
                  <a:gd name="T7" fmla="*/ 78 h 110"/>
                  <a:gd name="T8" fmla="*/ 40 w 80"/>
                  <a:gd name="T9" fmla="*/ 110 h 110"/>
                  <a:gd name="T10" fmla="*/ 1 w 80"/>
                  <a:gd name="T11" fmla="*/ 109 h 110"/>
                  <a:gd name="T12" fmla="*/ 0 w 80"/>
                  <a:gd name="T13" fmla="*/ 108 h 110"/>
                  <a:gd name="T14" fmla="*/ 0 w 80"/>
                  <a:gd name="T15" fmla="*/ 2 h 110"/>
                  <a:gd name="T16" fmla="*/ 1 w 80"/>
                  <a:gd name="T17" fmla="*/ 1 h 110"/>
                  <a:gd name="T18" fmla="*/ 37 w 80"/>
                  <a:gd name="T19" fmla="*/ 0 h 110"/>
                  <a:gd name="T20" fmla="*/ 25 w 80"/>
                  <a:gd name="T21" fmla="*/ 43 h 110"/>
                  <a:gd name="T22" fmla="*/ 36 w 80"/>
                  <a:gd name="T23" fmla="*/ 43 h 110"/>
                  <a:gd name="T24" fmla="*/ 50 w 80"/>
                  <a:gd name="T25" fmla="*/ 30 h 110"/>
                  <a:gd name="T26" fmla="*/ 36 w 80"/>
                  <a:gd name="T27" fmla="*/ 18 h 110"/>
                  <a:gd name="T28" fmla="*/ 25 w 80"/>
                  <a:gd name="T29" fmla="*/ 18 h 110"/>
                  <a:gd name="T30" fmla="*/ 25 w 80"/>
                  <a:gd name="T31" fmla="*/ 43 h 110"/>
                  <a:gd name="T32" fmla="*/ 25 w 80"/>
                  <a:gd name="T33" fmla="*/ 61 h 110"/>
                  <a:gd name="T34" fmla="*/ 25 w 80"/>
                  <a:gd name="T35" fmla="*/ 92 h 110"/>
                  <a:gd name="T36" fmla="*/ 38 w 80"/>
                  <a:gd name="T37" fmla="*/ 92 h 110"/>
                  <a:gd name="T38" fmla="*/ 54 w 80"/>
                  <a:gd name="T39" fmla="*/ 77 h 110"/>
                  <a:gd name="T40" fmla="*/ 38 w 80"/>
                  <a:gd name="T41" fmla="*/ 61 h 110"/>
                  <a:gd name="T42" fmla="*/ 25 w 80"/>
                  <a:gd name="T43" fmla="*/ 6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110">
                    <a:moveTo>
                      <a:pt x="37" y="0"/>
                    </a:moveTo>
                    <a:cubicBezTo>
                      <a:pt x="59" y="0"/>
                      <a:pt x="74" y="9"/>
                      <a:pt x="74" y="29"/>
                    </a:cubicBezTo>
                    <a:cubicBezTo>
                      <a:pt x="74" y="38"/>
                      <a:pt x="68" y="47"/>
                      <a:pt x="60" y="50"/>
                    </a:cubicBezTo>
                    <a:cubicBezTo>
                      <a:pt x="71" y="54"/>
                      <a:pt x="80" y="65"/>
                      <a:pt x="80" y="78"/>
                    </a:cubicBezTo>
                    <a:cubicBezTo>
                      <a:pt x="80" y="100"/>
                      <a:pt x="64" y="110"/>
                      <a:pt x="40" y="110"/>
                    </a:cubicBezTo>
                    <a:cubicBezTo>
                      <a:pt x="28" y="110"/>
                      <a:pt x="15" y="110"/>
                      <a:pt x="1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4" y="0"/>
                      <a:pt x="26" y="0"/>
                      <a:pt x="37" y="0"/>
                    </a:cubicBezTo>
                    <a:close/>
                    <a:moveTo>
                      <a:pt x="25" y="43"/>
                    </a:moveTo>
                    <a:cubicBezTo>
                      <a:pt x="36" y="43"/>
                      <a:pt x="36" y="43"/>
                      <a:pt x="36" y="43"/>
                    </a:cubicBezTo>
                    <a:cubicBezTo>
                      <a:pt x="47" y="43"/>
                      <a:pt x="50" y="37"/>
                      <a:pt x="50" y="30"/>
                    </a:cubicBezTo>
                    <a:cubicBezTo>
                      <a:pt x="50" y="24"/>
                      <a:pt x="47" y="18"/>
                      <a:pt x="36" y="18"/>
                    </a:cubicBezTo>
                    <a:cubicBezTo>
                      <a:pt x="33" y="18"/>
                      <a:pt x="29" y="18"/>
                      <a:pt x="25" y="18"/>
                    </a:cubicBezTo>
                    <a:lnTo>
                      <a:pt x="25" y="43"/>
                    </a:lnTo>
                    <a:close/>
                    <a:moveTo>
                      <a:pt x="25" y="61"/>
                    </a:moveTo>
                    <a:cubicBezTo>
                      <a:pt x="25" y="92"/>
                      <a:pt x="25" y="92"/>
                      <a:pt x="25" y="92"/>
                    </a:cubicBezTo>
                    <a:cubicBezTo>
                      <a:pt x="30" y="92"/>
                      <a:pt x="35" y="92"/>
                      <a:pt x="38" y="92"/>
                    </a:cubicBezTo>
                    <a:cubicBezTo>
                      <a:pt x="51" y="92"/>
                      <a:pt x="54" y="83"/>
                      <a:pt x="54" y="77"/>
                    </a:cubicBezTo>
                    <a:cubicBezTo>
                      <a:pt x="54" y="70"/>
                      <a:pt x="51" y="61"/>
                      <a:pt x="38" y="61"/>
                    </a:cubicBez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0" name="Freeform 508"/>
              <p:cNvSpPr>
                <a:spLocks/>
              </p:cNvSpPr>
              <p:nvPr/>
            </p:nvSpPr>
            <p:spPr bwMode="auto">
              <a:xfrm>
                <a:off x="7673879" y="1252816"/>
                <a:ext cx="68263" cy="98425"/>
              </a:xfrm>
              <a:custGeom>
                <a:avLst/>
                <a:gdLst>
                  <a:gd name="T0" fmla="*/ 40 w 42"/>
                  <a:gd name="T1" fmla="*/ 6 h 61"/>
                  <a:gd name="T2" fmla="*/ 34 w 42"/>
                  <a:gd name="T3" fmla="*/ 12 h 61"/>
                  <a:gd name="T4" fmla="*/ 18 w 42"/>
                  <a:gd name="T5" fmla="*/ 12 h 61"/>
                  <a:gd name="T6" fmla="*/ 18 w 42"/>
                  <a:gd name="T7" fmla="*/ 12 h 61"/>
                  <a:gd name="T8" fmla="*/ 18 w 42"/>
                  <a:gd name="T9" fmla="*/ 14 h 61"/>
                  <a:gd name="T10" fmla="*/ 17 w 42"/>
                  <a:gd name="T11" fmla="*/ 19 h 61"/>
                  <a:gd name="T12" fmla="*/ 17 w 42"/>
                  <a:gd name="T13" fmla="*/ 20 h 61"/>
                  <a:gd name="T14" fmla="*/ 22 w 42"/>
                  <a:gd name="T15" fmla="*/ 20 h 61"/>
                  <a:gd name="T16" fmla="*/ 42 w 42"/>
                  <a:gd name="T17" fmla="*/ 39 h 61"/>
                  <a:gd name="T18" fmla="*/ 19 w 42"/>
                  <a:gd name="T19" fmla="*/ 61 h 61"/>
                  <a:gd name="T20" fmla="*/ 0 w 42"/>
                  <a:gd name="T21" fmla="*/ 55 h 61"/>
                  <a:gd name="T22" fmla="*/ 6 w 42"/>
                  <a:gd name="T23" fmla="*/ 45 h 61"/>
                  <a:gd name="T24" fmla="*/ 18 w 42"/>
                  <a:gd name="T25" fmla="*/ 50 h 61"/>
                  <a:gd name="T26" fmla="*/ 27 w 42"/>
                  <a:gd name="T27" fmla="*/ 40 h 61"/>
                  <a:gd name="T28" fmla="*/ 18 w 42"/>
                  <a:gd name="T29" fmla="*/ 31 h 61"/>
                  <a:gd name="T30" fmla="*/ 10 w 42"/>
                  <a:gd name="T31" fmla="*/ 34 h 61"/>
                  <a:gd name="T32" fmla="*/ 3 w 42"/>
                  <a:gd name="T33" fmla="*/ 29 h 61"/>
                  <a:gd name="T34" fmla="*/ 4 w 42"/>
                  <a:gd name="T35" fmla="*/ 1 h 61"/>
                  <a:gd name="T36" fmla="*/ 5 w 42"/>
                  <a:gd name="T37" fmla="*/ 0 h 61"/>
                  <a:gd name="T38" fmla="*/ 39 w 42"/>
                  <a:gd name="T39" fmla="*/ 0 h 61"/>
                  <a:gd name="T40" fmla="*/ 40 w 42"/>
                  <a:gd name="T41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61">
                    <a:moveTo>
                      <a:pt x="40" y="6"/>
                    </a:moveTo>
                    <a:cubicBezTo>
                      <a:pt x="40" y="10"/>
                      <a:pt x="37" y="12"/>
                      <a:pt x="34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0"/>
                      <a:pt x="22" y="20"/>
                    </a:cubicBezTo>
                    <a:cubicBezTo>
                      <a:pt x="35" y="20"/>
                      <a:pt x="42" y="28"/>
                      <a:pt x="42" y="39"/>
                    </a:cubicBezTo>
                    <a:cubicBezTo>
                      <a:pt x="42" y="54"/>
                      <a:pt x="30" y="61"/>
                      <a:pt x="19" y="61"/>
                    </a:cubicBezTo>
                    <a:cubicBezTo>
                      <a:pt x="12" y="61"/>
                      <a:pt x="5" y="59"/>
                      <a:pt x="0" y="55"/>
                    </a:cubicBezTo>
                    <a:cubicBezTo>
                      <a:pt x="1" y="52"/>
                      <a:pt x="3" y="47"/>
                      <a:pt x="6" y="45"/>
                    </a:cubicBezTo>
                    <a:cubicBezTo>
                      <a:pt x="10" y="48"/>
                      <a:pt x="13" y="50"/>
                      <a:pt x="18" y="50"/>
                    </a:cubicBezTo>
                    <a:cubicBezTo>
                      <a:pt x="23" y="50"/>
                      <a:pt x="27" y="46"/>
                      <a:pt x="27" y="40"/>
                    </a:cubicBezTo>
                    <a:cubicBezTo>
                      <a:pt x="27" y="34"/>
                      <a:pt x="23" y="31"/>
                      <a:pt x="18" y="31"/>
                    </a:cubicBezTo>
                    <a:cubicBezTo>
                      <a:pt x="15" y="31"/>
                      <a:pt x="12" y="32"/>
                      <a:pt x="10" y="34"/>
                    </a:cubicBezTo>
                    <a:cubicBezTo>
                      <a:pt x="7" y="33"/>
                      <a:pt x="4" y="31"/>
                      <a:pt x="3" y="2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2"/>
                      <a:pt x="40" y="5"/>
                      <a:pt x="40" y="6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51" name="Grupo 450"/>
            <p:cNvGrpSpPr/>
            <p:nvPr/>
          </p:nvGrpSpPr>
          <p:grpSpPr>
            <a:xfrm>
              <a:off x="3325709" y="3761653"/>
              <a:ext cx="535875" cy="528501"/>
              <a:chOff x="3611467" y="1762404"/>
              <a:chExt cx="1038225" cy="1023937"/>
            </a:xfrm>
          </p:grpSpPr>
          <p:sp>
            <p:nvSpPr>
              <p:cNvPr id="452" name="Freeform 452"/>
              <p:cNvSpPr>
                <a:spLocks/>
              </p:cNvSpPr>
              <p:nvPr/>
            </p:nvSpPr>
            <p:spPr bwMode="auto">
              <a:xfrm>
                <a:off x="3682904" y="1762404"/>
                <a:ext cx="660400" cy="681038"/>
              </a:xfrm>
              <a:custGeom>
                <a:avLst/>
                <a:gdLst>
                  <a:gd name="T0" fmla="*/ 368 w 414"/>
                  <a:gd name="T1" fmla="*/ 136 h 428"/>
                  <a:gd name="T2" fmla="*/ 290 w 414"/>
                  <a:gd name="T3" fmla="*/ 385 h 428"/>
                  <a:gd name="T4" fmla="*/ 46 w 414"/>
                  <a:gd name="T5" fmla="*/ 292 h 428"/>
                  <a:gd name="T6" fmla="*/ 124 w 414"/>
                  <a:gd name="T7" fmla="*/ 43 h 428"/>
                  <a:gd name="T8" fmla="*/ 368 w 414"/>
                  <a:gd name="T9" fmla="*/ 13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428">
                    <a:moveTo>
                      <a:pt x="368" y="136"/>
                    </a:moveTo>
                    <a:cubicBezTo>
                      <a:pt x="414" y="231"/>
                      <a:pt x="379" y="342"/>
                      <a:pt x="290" y="385"/>
                    </a:cubicBezTo>
                    <a:cubicBezTo>
                      <a:pt x="201" y="428"/>
                      <a:pt x="91" y="386"/>
                      <a:pt x="46" y="292"/>
                    </a:cubicBezTo>
                    <a:cubicBezTo>
                      <a:pt x="0" y="197"/>
                      <a:pt x="35" y="86"/>
                      <a:pt x="124" y="43"/>
                    </a:cubicBezTo>
                    <a:cubicBezTo>
                      <a:pt x="213" y="0"/>
                      <a:pt x="323" y="41"/>
                      <a:pt x="368" y="136"/>
                    </a:cubicBezTo>
                    <a:close/>
                  </a:path>
                </a:pathLst>
              </a:custGeom>
              <a:solidFill>
                <a:srgbClr val="95D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3" name="Freeform 453"/>
              <p:cNvSpPr>
                <a:spLocks/>
              </p:cNvSpPr>
              <p:nvPr/>
            </p:nvSpPr>
            <p:spPr bwMode="auto">
              <a:xfrm>
                <a:off x="3901979" y="1784629"/>
                <a:ext cx="285750" cy="220663"/>
              </a:xfrm>
              <a:custGeom>
                <a:avLst/>
                <a:gdLst>
                  <a:gd name="T0" fmla="*/ 0 w 179"/>
                  <a:gd name="T1" fmla="*/ 23 h 139"/>
                  <a:gd name="T2" fmla="*/ 45 w 179"/>
                  <a:gd name="T3" fmla="*/ 88 h 139"/>
                  <a:gd name="T4" fmla="*/ 176 w 179"/>
                  <a:gd name="T5" fmla="*/ 76 h 139"/>
                  <a:gd name="T6" fmla="*/ 179 w 179"/>
                  <a:gd name="T7" fmla="*/ 55 h 139"/>
                  <a:gd name="T8" fmla="*/ 0 w 179"/>
                  <a:gd name="T9" fmla="*/ 2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39">
                    <a:moveTo>
                      <a:pt x="0" y="23"/>
                    </a:moveTo>
                    <a:cubicBezTo>
                      <a:pt x="21" y="35"/>
                      <a:pt x="42" y="50"/>
                      <a:pt x="45" y="88"/>
                    </a:cubicBezTo>
                    <a:cubicBezTo>
                      <a:pt x="50" y="139"/>
                      <a:pt x="176" y="76"/>
                      <a:pt x="176" y="76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28" y="13"/>
                      <a:pt x="61" y="0"/>
                      <a:pt x="0" y="23"/>
                    </a:cubicBezTo>
                    <a:close/>
                  </a:path>
                </a:pathLst>
              </a:custGeom>
              <a:solidFill>
                <a:srgbClr val="7DB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4" name="Freeform 454"/>
              <p:cNvSpPr>
                <a:spLocks/>
              </p:cNvSpPr>
              <p:nvPr/>
            </p:nvSpPr>
            <p:spPr bwMode="auto">
              <a:xfrm>
                <a:off x="3857529" y="1852891"/>
                <a:ext cx="150813" cy="103188"/>
              </a:xfrm>
              <a:custGeom>
                <a:avLst/>
                <a:gdLst>
                  <a:gd name="T0" fmla="*/ 86 w 95"/>
                  <a:gd name="T1" fmla="*/ 14 h 65"/>
                  <a:gd name="T2" fmla="*/ 85 w 95"/>
                  <a:gd name="T3" fmla="*/ 14 h 65"/>
                  <a:gd name="T4" fmla="*/ 73 w 95"/>
                  <a:gd name="T5" fmla="*/ 3 h 65"/>
                  <a:gd name="T6" fmla="*/ 56 w 95"/>
                  <a:gd name="T7" fmla="*/ 17 h 65"/>
                  <a:gd name="T8" fmla="*/ 27 w 95"/>
                  <a:gd name="T9" fmla="*/ 31 h 65"/>
                  <a:gd name="T10" fmla="*/ 13 w 95"/>
                  <a:gd name="T11" fmla="*/ 20 h 65"/>
                  <a:gd name="T12" fmla="*/ 0 w 95"/>
                  <a:gd name="T13" fmla="*/ 34 h 65"/>
                  <a:gd name="T14" fmla="*/ 13 w 95"/>
                  <a:gd name="T15" fmla="*/ 41 h 65"/>
                  <a:gd name="T16" fmla="*/ 15 w 95"/>
                  <a:gd name="T17" fmla="*/ 43 h 65"/>
                  <a:gd name="T18" fmla="*/ 23 w 95"/>
                  <a:gd name="T19" fmla="*/ 55 h 65"/>
                  <a:gd name="T20" fmla="*/ 29 w 95"/>
                  <a:gd name="T21" fmla="*/ 61 h 65"/>
                  <a:gd name="T22" fmla="*/ 39 w 95"/>
                  <a:gd name="T23" fmla="*/ 63 h 65"/>
                  <a:gd name="T24" fmla="*/ 50 w 95"/>
                  <a:gd name="T25" fmla="*/ 61 h 65"/>
                  <a:gd name="T26" fmla="*/ 54 w 95"/>
                  <a:gd name="T27" fmla="*/ 59 h 65"/>
                  <a:gd name="T28" fmla="*/ 60 w 95"/>
                  <a:gd name="T29" fmla="*/ 59 h 65"/>
                  <a:gd name="T30" fmla="*/ 72 w 95"/>
                  <a:gd name="T31" fmla="*/ 49 h 65"/>
                  <a:gd name="T32" fmla="*/ 76 w 95"/>
                  <a:gd name="T33" fmla="*/ 35 h 65"/>
                  <a:gd name="T34" fmla="*/ 77 w 95"/>
                  <a:gd name="T35" fmla="*/ 30 h 65"/>
                  <a:gd name="T36" fmla="*/ 78 w 95"/>
                  <a:gd name="T37" fmla="*/ 29 h 65"/>
                  <a:gd name="T38" fmla="*/ 86 w 95"/>
                  <a:gd name="T39" fmla="*/ 1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5" h="65">
                    <a:moveTo>
                      <a:pt x="86" y="14"/>
                    </a:moveTo>
                    <a:cubicBezTo>
                      <a:pt x="85" y="14"/>
                      <a:pt x="85" y="14"/>
                      <a:pt x="85" y="14"/>
                    </a:cubicBezTo>
                    <a:cubicBezTo>
                      <a:pt x="87" y="8"/>
                      <a:pt x="80" y="0"/>
                      <a:pt x="73" y="3"/>
                    </a:cubicBezTo>
                    <a:cubicBezTo>
                      <a:pt x="66" y="7"/>
                      <a:pt x="60" y="11"/>
                      <a:pt x="56" y="17"/>
                    </a:cubicBezTo>
                    <a:cubicBezTo>
                      <a:pt x="45" y="20"/>
                      <a:pt x="35" y="25"/>
                      <a:pt x="27" y="31"/>
                    </a:cubicBezTo>
                    <a:cubicBezTo>
                      <a:pt x="23" y="26"/>
                      <a:pt x="19" y="21"/>
                      <a:pt x="13" y="20"/>
                    </a:cubicBezTo>
                    <a:cubicBezTo>
                      <a:pt x="4" y="17"/>
                      <a:pt x="0" y="26"/>
                      <a:pt x="0" y="34"/>
                    </a:cubicBezTo>
                    <a:cubicBezTo>
                      <a:pt x="0" y="41"/>
                      <a:pt x="8" y="43"/>
                      <a:pt x="13" y="41"/>
                    </a:cubicBezTo>
                    <a:cubicBezTo>
                      <a:pt x="14" y="42"/>
                      <a:pt x="14" y="42"/>
                      <a:pt x="15" y="43"/>
                    </a:cubicBezTo>
                    <a:cubicBezTo>
                      <a:pt x="18" y="47"/>
                      <a:pt x="19" y="52"/>
                      <a:pt x="23" y="55"/>
                    </a:cubicBezTo>
                    <a:cubicBezTo>
                      <a:pt x="23" y="58"/>
                      <a:pt x="26" y="60"/>
                      <a:pt x="29" y="61"/>
                    </a:cubicBezTo>
                    <a:cubicBezTo>
                      <a:pt x="31" y="64"/>
                      <a:pt x="35" y="65"/>
                      <a:pt x="39" y="63"/>
                    </a:cubicBezTo>
                    <a:cubicBezTo>
                      <a:pt x="43" y="63"/>
                      <a:pt x="46" y="62"/>
                      <a:pt x="50" y="61"/>
                    </a:cubicBezTo>
                    <a:cubicBezTo>
                      <a:pt x="52" y="61"/>
                      <a:pt x="53" y="60"/>
                      <a:pt x="54" y="59"/>
                    </a:cubicBezTo>
                    <a:cubicBezTo>
                      <a:pt x="56" y="59"/>
                      <a:pt x="58" y="59"/>
                      <a:pt x="60" y="59"/>
                    </a:cubicBezTo>
                    <a:cubicBezTo>
                      <a:pt x="65" y="58"/>
                      <a:pt x="70" y="54"/>
                      <a:pt x="72" y="49"/>
                    </a:cubicBezTo>
                    <a:cubicBezTo>
                      <a:pt x="74" y="44"/>
                      <a:pt x="75" y="40"/>
                      <a:pt x="76" y="35"/>
                    </a:cubicBezTo>
                    <a:cubicBezTo>
                      <a:pt x="76" y="33"/>
                      <a:pt x="77" y="32"/>
                      <a:pt x="77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7" y="33"/>
                      <a:pt x="95" y="19"/>
                      <a:pt x="86" y="14"/>
                    </a:cubicBezTo>
                    <a:close/>
                  </a:path>
                </a:pathLst>
              </a:custGeom>
              <a:solidFill>
                <a:srgbClr val="7DB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5" name="Freeform 455"/>
              <p:cNvSpPr>
                <a:spLocks/>
              </p:cNvSpPr>
              <p:nvPr/>
            </p:nvSpPr>
            <p:spPr bwMode="auto">
              <a:xfrm>
                <a:off x="3898804" y="1790979"/>
                <a:ext cx="361950" cy="317500"/>
              </a:xfrm>
              <a:custGeom>
                <a:avLst/>
                <a:gdLst>
                  <a:gd name="T0" fmla="*/ 224 w 227"/>
                  <a:gd name="T1" fmla="*/ 97 h 200"/>
                  <a:gd name="T2" fmla="*/ 191 w 227"/>
                  <a:gd name="T3" fmla="*/ 30 h 200"/>
                  <a:gd name="T4" fmla="*/ 160 w 227"/>
                  <a:gd name="T5" fmla="*/ 28 h 200"/>
                  <a:gd name="T6" fmla="*/ 131 w 227"/>
                  <a:gd name="T7" fmla="*/ 1 h 200"/>
                  <a:gd name="T8" fmla="*/ 95 w 227"/>
                  <a:gd name="T9" fmla="*/ 25 h 200"/>
                  <a:gd name="T10" fmla="*/ 62 w 227"/>
                  <a:gd name="T11" fmla="*/ 25 h 200"/>
                  <a:gd name="T12" fmla="*/ 64 w 227"/>
                  <a:gd name="T13" fmla="*/ 56 h 200"/>
                  <a:gd name="T14" fmla="*/ 18 w 227"/>
                  <a:gd name="T15" fmla="*/ 76 h 200"/>
                  <a:gd name="T16" fmla="*/ 25 w 227"/>
                  <a:gd name="T17" fmla="*/ 111 h 200"/>
                  <a:gd name="T18" fmla="*/ 0 w 227"/>
                  <a:gd name="T19" fmla="*/ 137 h 200"/>
                  <a:gd name="T20" fmla="*/ 68 w 227"/>
                  <a:gd name="T21" fmla="*/ 200 h 200"/>
                  <a:gd name="T22" fmla="*/ 160 w 227"/>
                  <a:gd name="T23" fmla="*/ 172 h 200"/>
                  <a:gd name="T24" fmla="*/ 224 w 227"/>
                  <a:gd name="T25" fmla="*/ 9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200">
                    <a:moveTo>
                      <a:pt x="224" y="97"/>
                    </a:moveTo>
                    <a:cubicBezTo>
                      <a:pt x="227" y="79"/>
                      <a:pt x="207" y="40"/>
                      <a:pt x="191" y="30"/>
                    </a:cubicBezTo>
                    <a:cubicBezTo>
                      <a:pt x="185" y="25"/>
                      <a:pt x="168" y="31"/>
                      <a:pt x="160" y="28"/>
                    </a:cubicBezTo>
                    <a:cubicBezTo>
                      <a:pt x="151" y="24"/>
                      <a:pt x="141" y="2"/>
                      <a:pt x="131" y="1"/>
                    </a:cubicBezTo>
                    <a:cubicBezTo>
                      <a:pt x="120" y="0"/>
                      <a:pt x="105" y="22"/>
                      <a:pt x="95" y="25"/>
                    </a:cubicBezTo>
                    <a:cubicBezTo>
                      <a:pt x="87" y="28"/>
                      <a:pt x="67" y="19"/>
                      <a:pt x="62" y="25"/>
                    </a:cubicBezTo>
                    <a:cubicBezTo>
                      <a:pt x="56" y="31"/>
                      <a:pt x="69" y="50"/>
                      <a:pt x="64" y="56"/>
                    </a:cubicBezTo>
                    <a:cubicBezTo>
                      <a:pt x="58" y="67"/>
                      <a:pt x="24" y="65"/>
                      <a:pt x="18" y="76"/>
                    </a:cubicBezTo>
                    <a:cubicBezTo>
                      <a:pt x="14" y="84"/>
                      <a:pt x="28" y="103"/>
                      <a:pt x="25" y="111"/>
                    </a:cubicBezTo>
                    <a:cubicBezTo>
                      <a:pt x="23" y="120"/>
                      <a:pt x="0" y="128"/>
                      <a:pt x="0" y="137"/>
                    </a:cubicBezTo>
                    <a:cubicBezTo>
                      <a:pt x="1" y="160"/>
                      <a:pt x="68" y="200"/>
                      <a:pt x="68" y="200"/>
                    </a:cubicBezTo>
                    <a:cubicBezTo>
                      <a:pt x="160" y="172"/>
                      <a:pt x="160" y="172"/>
                      <a:pt x="160" y="172"/>
                    </a:cubicBezTo>
                    <a:cubicBezTo>
                      <a:pt x="160" y="172"/>
                      <a:pt x="221" y="122"/>
                      <a:pt x="224" y="97"/>
                    </a:cubicBezTo>
                    <a:close/>
                  </a:path>
                </a:pathLst>
              </a:custGeom>
              <a:solidFill>
                <a:srgbClr val="95D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6" name="Freeform 456"/>
              <p:cNvSpPr>
                <a:spLocks/>
              </p:cNvSpPr>
              <p:nvPr/>
            </p:nvSpPr>
            <p:spPr bwMode="auto">
              <a:xfrm>
                <a:off x="3895629" y="1903691"/>
                <a:ext cx="188913" cy="227013"/>
              </a:xfrm>
              <a:custGeom>
                <a:avLst/>
                <a:gdLst>
                  <a:gd name="T0" fmla="*/ 109 w 119"/>
                  <a:gd name="T1" fmla="*/ 66 h 142"/>
                  <a:gd name="T2" fmla="*/ 74 w 119"/>
                  <a:gd name="T3" fmla="*/ 43 h 142"/>
                  <a:gd name="T4" fmla="*/ 59 w 119"/>
                  <a:gd name="T5" fmla="*/ 10 h 142"/>
                  <a:gd name="T6" fmla="*/ 11 w 119"/>
                  <a:gd name="T7" fmla="*/ 14 h 142"/>
                  <a:gd name="T8" fmla="*/ 15 w 119"/>
                  <a:gd name="T9" fmla="*/ 30 h 142"/>
                  <a:gd name="T10" fmla="*/ 41 w 119"/>
                  <a:gd name="T11" fmla="*/ 24 h 142"/>
                  <a:gd name="T12" fmla="*/ 49 w 119"/>
                  <a:gd name="T13" fmla="*/ 35 h 142"/>
                  <a:gd name="T14" fmla="*/ 56 w 119"/>
                  <a:gd name="T15" fmla="*/ 56 h 142"/>
                  <a:gd name="T16" fmla="*/ 93 w 119"/>
                  <a:gd name="T17" fmla="*/ 71 h 142"/>
                  <a:gd name="T18" fmla="*/ 102 w 119"/>
                  <a:gd name="T19" fmla="*/ 132 h 142"/>
                  <a:gd name="T20" fmla="*/ 119 w 119"/>
                  <a:gd name="T21" fmla="*/ 132 h 142"/>
                  <a:gd name="T22" fmla="*/ 109 w 119"/>
                  <a:gd name="T23" fmla="*/ 6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142">
                    <a:moveTo>
                      <a:pt x="109" y="66"/>
                    </a:moveTo>
                    <a:cubicBezTo>
                      <a:pt x="106" y="48"/>
                      <a:pt x="90" y="44"/>
                      <a:pt x="74" y="43"/>
                    </a:cubicBezTo>
                    <a:cubicBezTo>
                      <a:pt x="60" y="42"/>
                      <a:pt x="68" y="20"/>
                      <a:pt x="59" y="10"/>
                    </a:cubicBezTo>
                    <a:cubicBezTo>
                      <a:pt x="48" y="0"/>
                      <a:pt x="23" y="11"/>
                      <a:pt x="11" y="14"/>
                    </a:cubicBezTo>
                    <a:cubicBezTo>
                      <a:pt x="0" y="17"/>
                      <a:pt x="5" y="33"/>
                      <a:pt x="15" y="30"/>
                    </a:cubicBezTo>
                    <a:cubicBezTo>
                      <a:pt x="23" y="28"/>
                      <a:pt x="32" y="26"/>
                      <a:pt x="41" y="24"/>
                    </a:cubicBezTo>
                    <a:cubicBezTo>
                      <a:pt x="50" y="21"/>
                      <a:pt x="49" y="28"/>
                      <a:pt x="49" y="35"/>
                    </a:cubicBezTo>
                    <a:cubicBezTo>
                      <a:pt x="50" y="42"/>
                      <a:pt x="49" y="51"/>
                      <a:pt x="56" y="56"/>
                    </a:cubicBezTo>
                    <a:cubicBezTo>
                      <a:pt x="66" y="64"/>
                      <a:pt x="88" y="53"/>
                      <a:pt x="93" y="71"/>
                    </a:cubicBezTo>
                    <a:cubicBezTo>
                      <a:pt x="99" y="89"/>
                      <a:pt x="101" y="113"/>
                      <a:pt x="102" y="132"/>
                    </a:cubicBezTo>
                    <a:cubicBezTo>
                      <a:pt x="103" y="142"/>
                      <a:pt x="119" y="142"/>
                      <a:pt x="119" y="132"/>
                    </a:cubicBezTo>
                    <a:cubicBezTo>
                      <a:pt x="117" y="110"/>
                      <a:pt x="113" y="88"/>
                      <a:pt x="109" y="66"/>
                    </a:cubicBezTo>
                    <a:close/>
                  </a:path>
                </a:pathLst>
              </a:custGeom>
              <a:solidFill>
                <a:srgbClr val="7DB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7" name="Freeform 457"/>
              <p:cNvSpPr>
                <a:spLocks/>
              </p:cNvSpPr>
              <p:nvPr/>
            </p:nvSpPr>
            <p:spPr bwMode="auto">
              <a:xfrm>
                <a:off x="3682904" y="1883054"/>
                <a:ext cx="420688" cy="384175"/>
              </a:xfrm>
              <a:custGeom>
                <a:avLst/>
                <a:gdLst>
                  <a:gd name="T0" fmla="*/ 13 w 264"/>
                  <a:gd name="T1" fmla="*/ 146 h 241"/>
                  <a:gd name="T2" fmla="*/ 8 w 264"/>
                  <a:gd name="T3" fmla="*/ 71 h 241"/>
                  <a:gd name="T4" fmla="*/ 35 w 264"/>
                  <a:gd name="T5" fmla="*/ 54 h 241"/>
                  <a:gd name="T6" fmla="*/ 47 w 264"/>
                  <a:gd name="T7" fmla="*/ 16 h 241"/>
                  <a:gd name="T8" fmla="*/ 90 w 264"/>
                  <a:gd name="T9" fmla="*/ 20 h 241"/>
                  <a:gd name="T10" fmla="*/ 119 w 264"/>
                  <a:gd name="T11" fmla="*/ 3 h 241"/>
                  <a:gd name="T12" fmla="*/ 132 w 264"/>
                  <a:gd name="T13" fmla="*/ 32 h 241"/>
                  <a:gd name="T14" fmla="*/ 182 w 264"/>
                  <a:gd name="T15" fmla="*/ 26 h 241"/>
                  <a:gd name="T16" fmla="*/ 193 w 264"/>
                  <a:gd name="T17" fmla="*/ 60 h 241"/>
                  <a:gd name="T18" fmla="*/ 227 w 264"/>
                  <a:gd name="T19" fmla="*/ 70 h 241"/>
                  <a:gd name="T20" fmla="*/ 264 w 264"/>
                  <a:gd name="T21" fmla="*/ 241 h 241"/>
                  <a:gd name="T22" fmla="*/ 106 w 264"/>
                  <a:gd name="T23" fmla="*/ 179 h 241"/>
                  <a:gd name="T24" fmla="*/ 13 w 264"/>
                  <a:gd name="T25" fmla="*/ 14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" h="241">
                    <a:moveTo>
                      <a:pt x="13" y="146"/>
                    </a:moveTo>
                    <a:cubicBezTo>
                      <a:pt x="2" y="131"/>
                      <a:pt x="0" y="87"/>
                      <a:pt x="8" y="71"/>
                    </a:cubicBezTo>
                    <a:cubicBezTo>
                      <a:pt x="12" y="64"/>
                      <a:pt x="30" y="60"/>
                      <a:pt x="35" y="54"/>
                    </a:cubicBezTo>
                    <a:cubicBezTo>
                      <a:pt x="41" y="46"/>
                      <a:pt x="39" y="22"/>
                      <a:pt x="47" y="16"/>
                    </a:cubicBezTo>
                    <a:cubicBezTo>
                      <a:pt x="56" y="10"/>
                      <a:pt x="80" y="22"/>
                      <a:pt x="90" y="20"/>
                    </a:cubicBezTo>
                    <a:cubicBezTo>
                      <a:pt x="99" y="18"/>
                      <a:pt x="111" y="0"/>
                      <a:pt x="119" y="3"/>
                    </a:cubicBezTo>
                    <a:cubicBezTo>
                      <a:pt x="127" y="5"/>
                      <a:pt x="125" y="28"/>
                      <a:pt x="132" y="32"/>
                    </a:cubicBezTo>
                    <a:cubicBezTo>
                      <a:pt x="143" y="38"/>
                      <a:pt x="172" y="19"/>
                      <a:pt x="182" y="26"/>
                    </a:cubicBezTo>
                    <a:cubicBezTo>
                      <a:pt x="190" y="31"/>
                      <a:pt x="187" y="54"/>
                      <a:pt x="193" y="60"/>
                    </a:cubicBezTo>
                    <a:cubicBezTo>
                      <a:pt x="200" y="66"/>
                      <a:pt x="223" y="62"/>
                      <a:pt x="227" y="70"/>
                    </a:cubicBezTo>
                    <a:cubicBezTo>
                      <a:pt x="238" y="91"/>
                      <a:pt x="264" y="241"/>
                      <a:pt x="264" y="241"/>
                    </a:cubicBezTo>
                    <a:cubicBezTo>
                      <a:pt x="106" y="179"/>
                      <a:pt x="106" y="179"/>
                      <a:pt x="106" y="179"/>
                    </a:cubicBezTo>
                    <a:cubicBezTo>
                      <a:pt x="106" y="179"/>
                      <a:pt x="28" y="165"/>
                      <a:pt x="13" y="146"/>
                    </a:cubicBezTo>
                    <a:close/>
                  </a:path>
                </a:pathLst>
              </a:custGeom>
              <a:solidFill>
                <a:srgbClr val="BBF7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8" name="Freeform 458"/>
              <p:cNvSpPr>
                <a:spLocks/>
              </p:cNvSpPr>
              <p:nvPr/>
            </p:nvSpPr>
            <p:spPr bwMode="auto">
              <a:xfrm>
                <a:off x="3865467" y="1867179"/>
                <a:ext cx="558800" cy="585788"/>
              </a:xfrm>
              <a:custGeom>
                <a:avLst/>
                <a:gdLst>
                  <a:gd name="T0" fmla="*/ 140 w 351"/>
                  <a:gd name="T1" fmla="*/ 361 h 368"/>
                  <a:gd name="T2" fmla="*/ 33 w 351"/>
                  <a:gd name="T3" fmla="*/ 355 h 368"/>
                  <a:gd name="T4" fmla="*/ 60 w 351"/>
                  <a:gd name="T5" fmla="*/ 262 h 368"/>
                  <a:gd name="T6" fmla="*/ 104 w 351"/>
                  <a:gd name="T7" fmla="*/ 225 h 368"/>
                  <a:gd name="T8" fmla="*/ 101 w 351"/>
                  <a:gd name="T9" fmla="*/ 140 h 368"/>
                  <a:gd name="T10" fmla="*/ 155 w 351"/>
                  <a:gd name="T11" fmla="*/ 124 h 368"/>
                  <a:gd name="T12" fmla="*/ 167 w 351"/>
                  <a:gd name="T13" fmla="*/ 73 h 368"/>
                  <a:gd name="T14" fmla="*/ 202 w 351"/>
                  <a:gd name="T15" fmla="*/ 70 h 368"/>
                  <a:gd name="T16" fmla="*/ 212 w 351"/>
                  <a:gd name="T17" fmla="*/ 30 h 368"/>
                  <a:gd name="T18" fmla="*/ 245 w 351"/>
                  <a:gd name="T19" fmla="*/ 33 h 368"/>
                  <a:gd name="T20" fmla="*/ 277 w 351"/>
                  <a:gd name="T21" fmla="*/ 5 h 368"/>
                  <a:gd name="T22" fmla="*/ 269 w 351"/>
                  <a:gd name="T23" fmla="*/ 70 h 368"/>
                  <a:gd name="T24" fmla="*/ 290 w 351"/>
                  <a:gd name="T25" fmla="*/ 125 h 368"/>
                  <a:gd name="T26" fmla="*/ 140 w 351"/>
                  <a:gd name="T27" fmla="*/ 361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1" h="368">
                    <a:moveTo>
                      <a:pt x="140" y="361"/>
                    </a:moveTo>
                    <a:cubicBezTo>
                      <a:pt x="136" y="361"/>
                      <a:pt x="92" y="368"/>
                      <a:pt x="33" y="355"/>
                    </a:cubicBezTo>
                    <a:cubicBezTo>
                      <a:pt x="0" y="347"/>
                      <a:pt x="52" y="289"/>
                      <a:pt x="60" y="262"/>
                    </a:cubicBezTo>
                    <a:cubicBezTo>
                      <a:pt x="64" y="248"/>
                      <a:pt x="98" y="238"/>
                      <a:pt x="104" y="225"/>
                    </a:cubicBezTo>
                    <a:cubicBezTo>
                      <a:pt x="112" y="205"/>
                      <a:pt x="88" y="157"/>
                      <a:pt x="101" y="140"/>
                    </a:cubicBezTo>
                    <a:cubicBezTo>
                      <a:pt x="109" y="128"/>
                      <a:pt x="145" y="135"/>
                      <a:pt x="155" y="124"/>
                    </a:cubicBezTo>
                    <a:cubicBezTo>
                      <a:pt x="164" y="115"/>
                      <a:pt x="157" y="82"/>
                      <a:pt x="167" y="73"/>
                    </a:cubicBezTo>
                    <a:cubicBezTo>
                      <a:pt x="174" y="68"/>
                      <a:pt x="195" y="76"/>
                      <a:pt x="202" y="70"/>
                    </a:cubicBezTo>
                    <a:cubicBezTo>
                      <a:pt x="210" y="64"/>
                      <a:pt x="203" y="36"/>
                      <a:pt x="212" y="30"/>
                    </a:cubicBezTo>
                    <a:cubicBezTo>
                      <a:pt x="219" y="25"/>
                      <a:pt x="237" y="36"/>
                      <a:pt x="245" y="33"/>
                    </a:cubicBezTo>
                    <a:cubicBezTo>
                      <a:pt x="255" y="30"/>
                      <a:pt x="268" y="0"/>
                      <a:pt x="277" y="5"/>
                    </a:cubicBezTo>
                    <a:cubicBezTo>
                      <a:pt x="292" y="13"/>
                      <a:pt x="267" y="53"/>
                      <a:pt x="269" y="70"/>
                    </a:cubicBezTo>
                    <a:cubicBezTo>
                      <a:pt x="270" y="84"/>
                      <a:pt x="284" y="112"/>
                      <a:pt x="290" y="125"/>
                    </a:cubicBezTo>
                    <a:cubicBezTo>
                      <a:pt x="351" y="263"/>
                      <a:pt x="210" y="356"/>
                      <a:pt x="140" y="361"/>
                    </a:cubicBezTo>
                    <a:close/>
                  </a:path>
                </a:pathLst>
              </a:custGeom>
              <a:solidFill>
                <a:srgbClr val="76B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9" name="Freeform 459"/>
              <p:cNvSpPr>
                <a:spLocks/>
              </p:cNvSpPr>
              <p:nvPr/>
            </p:nvSpPr>
            <p:spPr bwMode="auto">
              <a:xfrm>
                <a:off x="3614642" y="1989416"/>
                <a:ext cx="538163" cy="473075"/>
              </a:xfrm>
              <a:custGeom>
                <a:avLst/>
                <a:gdLst>
                  <a:gd name="T0" fmla="*/ 285 w 337"/>
                  <a:gd name="T1" fmla="*/ 272 h 297"/>
                  <a:gd name="T2" fmla="*/ 316 w 337"/>
                  <a:gd name="T3" fmla="*/ 148 h 297"/>
                  <a:gd name="T4" fmla="*/ 260 w 337"/>
                  <a:gd name="T5" fmla="*/ 133 h 297"/>
                  <a:gd name="T6" fmla="*/ 227 w 337"/>
                  <a:gd name="T7" fmla="*/ 55 h 297"/>
                  <a:gd name="T8" fmla="*/ 171 w 337"/>
                  <a:gd name="T9" fmla="*/ 64 h 297"/>
                  <a:gd name="T10" fmla="*/ 138 w 337"/>
                  <a:gd name="T11" fmla="*/ 23 h 297"/>
                  <a:gd name="T12" fmla="*/ 106 w 337"/>
                  <a:gd name="T13" fmla="*/ 35 h 297"/>
                  <a:gd name="T14" fmla="*/ 80 w 337"/>
                  <a:gd name="T15" fmla="*/ 3 h 297"/>
                  <a:gd name="T16" fmla="*/ 51 w 337"/>
                  <a:gd name="T17" fmla="*/ 20 h 297"/>
                  <a:gd name="T18" fmla="*/ 10 w 337"/>
                  <a:gd name="T19" fmla="*/ 8 h 297"/>
                  <a:gd name="T20" fmla="*/ 45 w 337"/>
                  <a:gd name="T21" fmla="*/ 63 h 297"/>
                  <a:gd name="T22" fmla="*/ 49 w 337"/>
                  <a:gd name="T23" fmla="*/ 122 h 297"/>
                  <a:gd name="T24" fmla="*/ 285 w 337"/>
                  <a:gd name="T25" fmla="*/ 27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7" h="297">
                    <a:moveTo>
                      <a:pt x="285" y="272"/>
                    </a:moveTo>
                    <a:cubicBezTo>
                      <a:pt x="314" y="260"/>
                      <a:pt x="337" y="172"/>
                      <a:pt x="316" y="148"/>
                    </a:cubicBezTo>
                    <a:cubicBezTo>
                      <a:pt x="306" y="138"/>
                      <a:pt x="271" y="142"/>
                      <a:pt x="260" y="133"/>
                    </a:cubicBezTo>
                    <a:cubicBezTo>
                      <a:pt x="244" y="119"/>
                      <a:pt x="245" y="65"/>
                      <a:pt x="227" y="55"/>
                    </a:cubicBezTo>
                    <a:cubicBezTo>
                      <a:pt x="214" y="48"/>
                      <a:pt x="184" y="69"/>
                      <a:pt x="171" y="64"/>
                    </a:cubicBezTo>
                    <a:cubicBezTo>
                      <a:pt x="159" y="60"/>
                      <a:pt x="151" y="27"/>
                      <a:pt x="138" y="23"/>
                    </a:cubicBezTo>
                    <a:cubicBezTo>
                      <a:pt x="130" y="21"/>
                      <a:pt x="114" y="37"/>
                      <a:pt x="106" y="35"/>
                    </a:cubicBezTo>
                    <a:cubicBezTo>
                      <a:pt x="96" y="32"/>
                      <a:pt x="90" y="5"/>
                      <a:pt x="80" y="3"/>
                    </a:cubicBezTo>
                    <a:cubicBezTo>
                      <a:pt x="71" y="2"/>
                      <a:pt x="59" y="19"/>
                      <a:pt x="51" y="20"/>
                    </a:cubicBezTo>
                    <a:cubicBezTo>
                      <a:pt x="40" y="21"/>
                      <a:pt x="16" y="0"/>
                      <a:pt x="10" y="8"/>
                    </a:cubicBezTo>
                    <a:cubicBezTo>
                      <a:pt x="0" y="21"/>
                      <a:pt x="40" y="47"/>
                      <a:pt x="45" y="63"/>
                    </a:cubicBezTo>
                    <a:cubicBezTo>
                      <a:pt x="50" y="77"/>
                      <a:pt x="49" y="107"/>
                      <a:pt x="49" y="122"/>
                    </a:cubicBezTo>
                    <a:cubicBezTo>
                      <a:pt x="53" y="273"/>
                      <a:pt x="220" y="297"/>
                      <a:pt x="285" y="272"/>
                    </a:cubicBezTo>
                    <a:close/>
                  </a:path>
                </a:pathLst>
              </a:custGeom>
              <a:solidFill>
                <a:srgbClr val="86C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0" name="Freeform 460"/>
              <p:cNvSpPr>
                <a:spLocks/>
              </p:cNvSpPr>
              <p:nvPr/>
            </p:nvSpPr>
            <p:spPr bwMode="auto">
              <a:xfrm>
                <a:off x="3711479" y="2148166"/>
                <a:ext cx="77788" cy="144463"/>
              </a:xfrm>
              <a:custGeom>
                <a:avLst/>
                <a:gdLst>
                  <a:gd name="T0" fmla="*/ 18 w 48"/>
                  <a:gd name="T1" fmla="*/ 5 h 91"/>
                  <a:gd name="T2" fmla="*/ 8 w 48"/>
                  <a:gd name="T3" fmla="*/ 49 h 91"/>
                  <a:gd name="T4" fmla="*/ 42 w 48"/>
                  <a:gd name="T5" fmla="*/ 79 h 91"/>
                  <a:gd name="T6" fmla="*/ 31 w 48"/>
                  <a:gd name="T7" fmla="*/ 51 h 91"/>
                  <a:gd name="T8" fmla="*/ 18 w 48"/>
                  <a:gd name="T9" fmla="*/ 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1">
                    <a:moveTo>
                      <a:pt x="18" y="5"/>
                    </a:moveTo>
                    <a:cubicBezTo>
                      <a:pt x="8" y="0"/>
                      <a:pt x="0" y="28"/>
                      <a:pt x="8" y="49"/>
                    </a:cubicBezTo>
                    <a:cubicBezTo>
                      <a:pt x="16" y="70"/>
                      <a:pt x="33" y="91"/>
                      <a:pt x="42" y="79"/>
                    </a:cubicBezTo>
                    <a:cubicBezTo>
                      <a:pt x="48" y="71"/>
                      <a:pt x="34" y="58"/>
                      <a:pt x="31" y="51"/>
                    </a:cubicBezTo>
                    <a:cubicBezTo>
                      <a:pt x="21" y="32"/>
                      <a:pt x="33" y="11"/>
                      <a:pt x="18" y="5"/>
                    </a:cubicBezTo>
                    <a:close/>
                  </a:path>
                </a:pathLst>
              </a:custGeom>
              <a:solidFill>
                <a:srgbClr val="BBF7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1" name="Freeform 461"/>
              <p:cNvSpPr>
                <a:spLocks/>
              </p:cNvSpPr>
              <p:nvPr/>
            </p:nvSpPr>
            <p:spPr bwMode="auto">
              <a:xfrm>
                <a:off x="4325842" y="2019579"/>
                <a:ext cx="300038" cy="317500"/>
              </a:xfrm>
              <a:custGeom>
                <a:avLst/>
                <a:gdLst>
                  <a:gd name="T0" fmla="*/ 188 w 188"/>
                  <a:gd name="T1" fmla="*/ 0 h 199"/>
                  <a:gd name="T2" fmla="*/ 6 w 188"/>
                  <a:gd name="T3" fmla="*/ 145 h 199"/>
                  <a:gd name="T4" fmla="*/ 0 w 188"/>
                  <a:gd name="T5" fmla="*/ 199 h 199"/>
                  <a:gd name="T6" fmla="*/ 105 w 188"/>
                  <a:gd name="T7" fmla="*/ 121 h 199"/>
                  <a:gd name="T8" fmla="*/ 188 w 188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9">
                    <a:moveTo>
                      <a:pt x="188" y="0"/>
                    </a:moveTo>
                    <a:cubicBezTo>
                      <a:pt x="188" y="0"/>
                      <a:pt x="35" y="94"/>
                      <a:pt x="6" y="145"/>
                    </a:cubicBezTo>
                    <a:cubicBezTo>
                      <a:pt x="0" y="157"/>
                      <a:pt x="0" y="199"/>
                      <a:pt x="0" y="199"/>
                    </a:cubicBezTo>
                    <a:cubicBezTo>
                      <a:pt x="0" y="199"/>
                      <a:pt x="82" y="144"/>
                      <a:pt x="105" y="121"/>
                    </a:cubicBezTo>
                    <a:cubicBezTo>
                      <a:pt x="131" y="94"/>
                      <a:pt x="188" y="0"/>
                      <a:pt x="188" y="0"/>
                    </a:cubicBezTo>
                    <a:close/>
                  </a:path>
                </a:pathLst>
              </a:custGeom>
              <a:solidFill>
                <a:srgbClr val="68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2" name="Freeform 462"/>
              <p:cNvSpPr>
                <a:spLocks/>
              </p:cNvSpPr>
              <p:nvPr/>
            </p:nvSpPr>
            <p:spPr bwMode="auto">
              <a:xfrm>
                <a:off x="4333779" y="1900516"/>
                <a:ext cx="315913" cy="303213"/>
              </a:xfrm>
              <a:custGeom>
                <a:avLst/>
                <a:gdLst>
                  <a:gd name="T0" fmla="*/ 198 w 198"/>
                  <a:gd name="T1" fmla="*/ 0 h 190"/>
                  <a:gd name="T2" fmla="*/ 53 w 198"/>
                  <a:gd name="T3" fmla="*/ 183 h 190"/>
                  <a:gd name="T4" fmla="*/ 0 w 198"/>
                  <a:gd name="T5" fmla="*/ 190 h 190"/>
                  <a:gd name="T6" fmla="*/ 77 w 198"/>
                  <a:gd name="T7" fmla="*/ 84 h 190"/>
                  <a:gd name="T8" fmla="*/ 198 w 198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90">
                    <a:moveTo>
                      <a:pt x="198" y="0"/>
                    </a:moveTo>
                    <a:cubicBezTo>
                      <a:pt x="198" y="0"/>
                      <a:pt x="104" y="154"/>
                      <a:pt x="53" y="183"/>
                    </a:cubicBezTo>
                    <a:cubicBezTo>
                      <a:pt x="41" y="189"/>
                      <a:pt x="0" y="190"/>
                      <a:pt x="0" y="190"/>
                    </a:cubicBezTo>
                    <a:cubicBezTo>
                      <a:pt x="0" y="190"/>
                      <a:pt x="57" y="110"/>
                      <a:pt x="77" y="84"/>
                    </a:cubicBezTo>
                    <a:cubicBezTo>
                      <a:pt x="113" y="37"/>
                      <a:pt x="198" y="0"/>
                      <a:pt x="198" y="0"/>
                    </a:cubicBezTo>
                    <a:close/>
                  </a:path>
                </a:pathLst>
              </a:custGeom>
              <a:solidFill>
                <a:srgbClr val="577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3" name="Freeform 463"/>
              <p:cNvSpPr>
                <a:spLocks/>
              </p:cNvSpPr>
              <p:nvPr/>
            </p:nvSpPr>
            <p:spPr bwMode="auto">
              <a:xfrm>
                <a:off x="4229004" y="1995766"/>
                <a:ext cx="381000" cy="390525"/>
              </a:xfrm>
              <a:custGeom>
                <a:avLst/>
                <a:gdLst>
                  <a:gd name="T0" fmla="*/ 42 w 239"/>
                  <a:gd name="T1" fmla="*/ 128 h 245"/>
                  <a:gd name="T2" fmla="*/ 79 w 239"/>
                  <a:gd name="T3" fmla="*/ 69 h 245"/>
                  <a:gd name="T4" fmla="*/ 134 w 239"/>
                  <a:gd name="T5" fmla="*/ 0 h 245"/>
                  <a:gd name="T6" fmla="*/ 137 w 239"/>
                  <a:gd name="T7" fmla="*/ 80 h 245"/>
                  <a:gd name="T8" fmla="*/ 239 w 239"/>
                  <a:gd name="T9" fmla="*/ 94 h 245"/>
                  <a:gd name="T10" fmla="*/ 165 w 239"/>
                  <a:gd name="T11" fmla="*/ 154 h 245"/>
                  <a:gd name="T12" fmla="*/ 89 w 239"/>
                  <a:gd name="T13" fmla="*/ 243 h 245"/>
                  <a:gd name="T14" fmla="*/ 0 w 239"/>
                  <a:gd name="T15" fmla="*/ 245 h 245"/>
                  <a:gd name="T16" fmla="*/ 42 w 239"/>
                  <a:gd name="T17" fmla="*/ 12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245">
                    <a:moveTo>
                      <a:pt x="42" y="128"/>
                    </a:moveTo>
                    <a:cubicBezTo>
                      <a:pt x="42" y="128"/>
                      <a:pt x="51" y="104"/>
                      <a:pt x="79" y="69"/>
                    </a:cubicBezTo>
                    <a:cubicBezTo>
                      <a:pt x="93" y="52"/>
                      <a:pt x="134" y="0"/>
                      <a:pt x="134" y="0"/>
                    </a:cubicBezTo>
                    <a:cubicBezTo>
                      <a:pt x="134" y="0"/>
                      <a:pt x="117" y="79"/>
                      <a:pt x="137" y="80"/>
                    </a:cubicBezTo>
                    <a:cubicBezTo>
                      <a:pt x="200" y="84"/>
                      <a:pt x="239" y="94"/>
                      <a:pt x="239" y="94"/>
                    </a:cubicBezTo>
                    <a:cubicBezTo>
                      <a:pt x="239" y="94"/>
                      <a:pt x="182" y="138"/>
                      <a:pt x="165" y="154"/>
                    </a:cubicBezTo>
                    <a:cubicBezTo>
                      <a:pt x="144" y="175"/>
                      <a:pt x="89" y="243"/>
                      <a:pt x="89" y="243"/>
                    </a:cubicBezTo>
                    <a:cubicBezTo>
                      <a:pt x="0" y="245"/>
                      <a:pt x="0" y="245"/>
                      <a:pt x="0" y="245"/>
                    </a:cubicBezTo>
                    <a:lnTo>
                      <a:pt x="42" y="128"/>
                    </a:lnTo>
                    <a:close/>
                  </a:path>
                </a:pathLst>
              </a:custGeom>
              <a:solidFill>
                <a:srgbClr val="425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4" name="Freeform 464"/>
              <p:cNvSpPr>
                <a:spLocks/>
              </p:cNvSpPr>
              <p:nvPr/>
            </p:nvSpPr>
            <p:spPr bwMode="auto">
              <a:xfrm>
                <a:off x="4221067" y="2011641"/>
                <a:ext cx="346075" cy="407988"/>
              </a:xfrm>
              <a:custGeom>
                <a:avLst/>
                <a:gdLst>
                  <a:gd name="T0" fmla="*/ 145 w 217"/>
                  <a:gd name="T1" fmla="*/ 157 h 256"/>
                  <a:gd name="T2" fmla="*/ 20 w 217"/>
                  <a:gd name="T3" fmla="*/ 241 h 256"/>
                  <a:gd name="T4" fmla="*/ 73 w 217"/>
                  <a:gd name="T5" fmla="*/ 100 h 256"/>
                  <a:gd name="T6" fmla="*/ 198 w 217"/>
                  <a:gd name="T7" fmla="*/ 16 h 256"/>
                  <a:gd name="T8" fmla="*/ 145 w 217"/>
                  <a:gd name="T9" fmla="*/ 15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56">
                    <a:moveTo>
                      <a:pt x="145" y="157"/>
                    </a:moveTo>
                    <a:cubicBezTo>
                      <a:pt x="95" y="219"/>
                      <a:pt x="40" y="256"/>
                      <a:pt x="20" y="241"/>
                    </a:cubicBezTo>
                    <a:cubicBezTo>
                      <a:pt x="0" y="225"/>
                      <a:pt x="24" y="162"/>
                      <a:pt x="73" y="100"/>
                    </a:cubicBezTo>
                    <a:cubicBezTo>
                      <a:pt x="122" y="38"/>
                      <a:pt x="178" y="0"/>
                      <a:pt x="198" y="16"/>
                    </a:cubicBezTo>
                    <a:cubicBezTo>
                      <a:pt x="217" y="32"/>
                      <a:pt x="194" y="95"/>
                      <a:pt x="145" y="157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5" name="Freeform 465"/>
              <p:cNvSpPr>
                <a:spLocks/>
              </p:cNvSpPr>
              <p:nvPr/>
            </p:nvSpPr>
            <p:spPr bwMode="auto">
              <a:xfrm>
                <a:off x="4314729" y="2030691"/>
                <a:ext cx="233363" cy="277813"/>
              </a:xfrm>
              <a:custGeom>
                <a:avLst/>
                <a:gdLst>
                  <a:gd name="T0" fmla="*/ 95 w 146"/>
                  <a:gd name="T1" fmla="*/ 105 h 174"/>
                  <a:gd name="T2" fmla="*/ 12 w 146"/>
                  <a:gd name="T3" fmla="*/ 164 h 174"/>
                  <a:gd name="T4" fmla="*/ 51 w 146"/>
                  <a:gd name="T5" fmla="*/ 69 h 174"/>
                  <a:gd name="T6" fmla="*/ 134 w 146"/>
                  <a:gd name="T7" fmla="*/ 10 h 174"/>
                  <a:gd name="T8" fmla="*/ 95 w 146"/>
                  <a:gd name="T9" fmla="*/ 10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74">
                    <a:moveTo>
                      <a:pt x="95" y="105"/>
                    </a:moveTo>
                    <a:cubicBezTo>
                      <a:pt x="62" y="147"/>
                      <a:pt x="24" y="174"/>
                      <a:pt x="12" y="164"/>
                    </a:cubicBezTo>
                    <a:cubicBezTo>
                      <a:pt x="0" y="154"/>
                      <a:pt x="17" y="112"/>
                      <a:pt x="51" y="69"/>
                    </a:cubicBezTo>
                    <a:cubicBezTo>
                      <a:pt x="84" y="27"/>
                      <a:pt x="122" y="0"/>
                      <a:pt x="134" y="10"/>
                    </a:cubicBezTo>
                    <a:cubicBezTo>
                      <a:pt x="146" y="20"/>
                      <a:pt x="129" y="62"/>
                      <a:pt x="95" y="105"/>
                    </a:cubicBezTo>
                    <a:close/>
                  </a:path>
                </a:pathLst>
              </a:custGeom>
              <a:solidFill>
                <a:srgbClr val="FDD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6" name="Freeform 466"/>
              <p:cNvSpPr>
                <a:spLocks/>
              </p:cNvSpPr>
              <p:nvPr/>
            </p:nvSpPr>
            <p:spPr bwMode="auto">
              <a:xfrm>
                <a:off x="4179792" y="2302154"/>
                <a:ext cx="295275" cy="207963"/>
              </a:xfrm>
              <a:custGeom>
                <a:avLst/>
                <a:gdLst>
                  <a:gd name="T0" fmla="*/ 186 w 186"/>
                  <a:gd name="T1" fmla="*/ 17 h 131"/>
                  <a:gd name="T2" fmla="*/ 137 w 186"/>
                  <a:gd name="T3" fmla="*/ 38 h 131"/>
                  <a:gd name="T4" fmla="*/ 68 w 186"/>
                  <a:gd name="T5" fmla="*/ 121 h 131"/>
                  <a:gd name="T6" fmla="*/ 17 w 186"/>
                  <a:gd name="T7" fmla="*/ 115 h 131"/>
                  <a:gd name="T8" fmla="*/ 0 w 186"/>
                  <a:gd name="T9" fmla="*/ 80 h 131"/>
                  <a:gd name="T10" fmla="*/ 61 w 186"/>
                  <a:gd name="T11" fmla="*/ 53 h 131"/>
                  <a:gd name="T12" fmla="*/ 143 w 186"/>
                  <a:gd name="T13" fmla="*/ 5 h 131"/>
                  <a:gd name="T14" fmla="*/ 186 w 186"/>
                  <a:gd name="T15" fmla="*/ 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6" h="131">
                    <a:moveTo>
                      <a:pt x="186" y="17"/>
                    </a:moveTo>
                    <a:cubicBezTo>
                      <a:pt x="186" y="17"/>
                      <a:pt x="160" y="19"/>
                      <a:pt x="137" y="38"/>
                    </a:cubicBezTo>
                    <a:cubicBezTo>
                      <a:pt x="120" y="53"/>
                      <a:pt x="90" y="113"/>
                      <a:pt x="68" y="121"/>
                    </a:cubicBezTo>
                    <a:cubicBezTo>
                      <a:pt x="50" y="128"/>
                      <a:pt x="37" y="131"/>
                      <a:pt x="17" y="115"/>
                    </a:cubicBezTo>
                    <a:cubicBezTo>
                      <a:pt x="12" y="110"/>
                      <a:pt x="0" y="80"/>
                      <a:pt x="0" y="80"/>
                    </a:cubicBezTo>
                    <a:cubicBezTo>
                      <a:pt x="0" y="80"/>
                      <a:pt x="44" y="62"/>
                      <a:pt x="61" y="53"/>
                    </a:cubicBezTo>
                    <a:cubicBezTo>
                      <a:pt x="80" y="43"/>
                      <a:pt x="105" y="12"/>
                      <a:pt x="143" y="5"/>
                    </a:cubicBezTo>
                    <a:cubicBezTo>
                      <a:pt x="169" y="0"/>
                      <a:pt x="186" y="17"/>
                      <a:pt x="186" y="17"/>
                    </a:cubicBezTo>
                    <a:close/>
                  </a:path>
                </a:pathLst>
              </a:custGeom>
              <a:solidFill>
                <a:srgbClr val="425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7" name="Freeform 467"/>
              <p:cNvSpPr>
                <a:spLocks/>
              </p:cNvSpPr>
              <p:nvPr/>
            </p:nvSpPr>
            <p:spPr bwMode="auto">
              <a:xfrm>
                <a:off x="4159154" y="2432329"/>
                <a:ext cx="79375" cy="87313"/>
              </a:xfrm>
              <a:custGeom>
                <a:avLst/>
                <a:gdLst>
                  <a:gd name="T0" fmla="*/ 20 w 50"/>
                  <a:gd name="T1" fmla="*/ 55 h 55"/>
                  <a:gd name="T2" fmla="*/ 0 w 50"/>
                  <a:gd name="T3" fmla="*/ 33 h 55"/>
                  <a:gd name="T4" fmla="*/ 27 w 50"/>
                  <a:gd name="T5" fmla="*/ 0 h 55"/>
                  <a:gd name="T6" fmla="*/ 50 w 50"/>
                  <a:gd name="T7" fmla="*/ 18 h 55"/>
                  <a:gd name="T8" fmla="*/ 20 w 50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20" y="55"/>
                    </a:moveTo>
                    <a:lnTo>
                      <a:pt x="0" y="33"/>
                    </a:lnTo>
                    <a:lnTo>
                      <a:pt x="27" y="0"/>
                    </a:lnTo>
                    <a:lnTo>
                      <a:pt x="50" y="18"/>
                    </a:lnTo>
                    <a:lnTo>
                      <a:pt x="20" y="55"/>
                    </a:lnTo>
                    <a:close/>
                  </a:path>
                </a:pathLst>
              </a:custGeom>
              <a:solidFill>
                <a:srgbClr val="425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8" name="Freeform 468"/>
              <p:cNvSpPr>
                <a:spLocks/>
              </p:cNvSpPr>
              <p:nvPr/>
            </p:nvSpPr>
            <p:spPr bwMode="auto">
              <a:xfrm>
                <a:off x="4457604" y="2056091"/>
                <a:ext cx="65088" cy="44450"/>
              </a:xfrm>
              <a:custGeom>
                <a:avLst/>
                <a:gdLst>
                  <a:gd name="T0" fmla="*/ 39 w 40"/>
                  <a:gd name="T1" fmla="*/ 5 h 28"/>
                  <a:gd name="T2" fmla="*/ 16 w 40"/>
                  <a:gd name="T3" fmla="*/ 6 h 28"/>
                  <a:gd name="T4" fmla="*/ 7 w 40"/>
                  <a:gd name="T5" fmla="*/ 27 h 28"/>
                  <a:gd name="T6" fmla="*/ 19 w 40"/>
                  <a:gd name="T7" fmla="*/ 17 h 28"/>
                  <a:gd name="T8" fmla="*/ 39 w 40"/>
                  <a:gd name="T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39" y="5"/>
                    </a:moveTo>
                    <a:cubicBezTo>
                      <a:pt x="40" y="0"/>
                      <a:pt x="25" y="0"/>
                      <a:pt x="16" y="6"/>
                    </a:cubicBezTo>
                    <a:cubicBezTo>
                      <a:pt x="8" y="13"/>
                      <a:pt x="0" y="24"/>
                      <a:pt x="7" y="27"/>
                    </a:cubicBezTo>
                    <a:cubicBezTo>
                      <a:pt x="11" y="28"/>
                      <a:pt x="16" y="20"/>
                      <a:pt x="19" y="17"/>
                    </a:cubicBezTo>
                    <a:cubicBezTo>
                      <a:pt x="26" y="10"/>
                      <a:pt x="38" y="13"/>
                      <a:pt x="3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9" name="Freeform 469"/>
              <p:cNvSpPr>
                <a:spLocks/>
              </p:cNvSpPr>
              <p:nvPr/>
            </p:nvSpPr>
            <p:spPr bwMode="auto">
              <a:xfrm>
                <a:off x="4154392" y="2143404"/>
                <a:ext cx="160338" cy="363538"/>
              </a:xfrm>
              <a:custGeom>
                <a:avLst/>
                <a:gdLst>
                  <a:gd name="T0" fmla="*/ 76 w 101"/>
                  <a:gd name="T1" fmla="*/ 0 h 229"/>
                  <a:gd name="T2" fmla="*/ 64 w 101"/>
                  <a:gd name="T3" fmla="*/ 60 h 229"/>
                  <a:gd name="T4" fmla="*/ 3 w 101"/>
                  <a:gd name="T5" fmla="*/ 156 h 229"/>
                  <a:gd name="T6" fmla="*/ 23 w 101"/>
                  <a:gd name="T7" fmla="*/ 212 h 229"/>
                  <a:gd name="T8" fmla="*/ 58 w 101"/>
                  <a:gd name="T9" fmla="*/ 226 h 229"/>
                  <a:gd name="T10" fmla="*/ 67 w 101"/>
                  <a:gd name="T11" fmla="*/ 153 h 229"/>
                  <a:gd name="T12" fmla="*/ 100 w 101"/>
                  <a:gd name="T13" fmla="*/ 45 h 229"/>
                  <a:gd name="T14" fmla="*/ 76 w 101"/>
                  <a:gd name="T1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229">
                    <a:moveTo>
                      <a:pt x="76" y="0"/>
                    </a:moveTo>
                    <a:cubicBezTo>
                      <a:pt x="76" y="0"/>
                      <a:pt x="79" y="31"/>
                      <a:pt x="64" y="60"/>
                    </a:cubicBezTo>
                    <a:cubicBezTo>
                      <a:pt x="52" y="84"/>
                      <a:pt x="7" y="130"/>
                      <a:pt x="3" y="156"/>
                    </a:cubicBezTo>
                    <a:cubicBezTo>
                      <a:pt x="0" y="178"/>
                      <a:pt x="0" y="194"/>
                      <a:pt x="23" y="212"/>
                    </a:cubicBezTo>
                    <a:cubicBezTo>
                      <a:pt x="45" y="229"/>
                      <a:pt x="58" y="226"/>
                      <a:pt x="58" y="226"/>
                    </a:cubicBezTo>
                    <a:cubicBezTo>
                      <a:pt x="58" y="226"/>
                      <a:pt x="62" y="175"/>
                      <a:pt x="67" y="153"/>
                    </a:cubicBezTo>
                    <a:cubicBezTo>
                      <a:pt x="73" y="129"/>
                      <a:pt x="101" y="96"/>
                      <a:pt x="100" y="45"/>
                    </a:cubicBezTo>
                    <a:cubicBezTo>
                      <a:pt x="99" y="15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rgbClr val="496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0" name="Freeform 470"/>
              <p:cNvSpPr>
                <a:spLocks/>
              </p:cNvSpPr>
              <p:nvPr/>
            </p:nvSpPr>
            <p:spPr bwMode="auto">
              <a:xfrm>
                <a:off x="4349654" y="2167216"/>
                <a:ext cx="46038" cy="42863"/>
              </a:xfrm>
              <a:custGeom>
                <a:avLst/>
                <a:gdLst>
                  <a:gd name="T0" fmla="*/ 27 w 29"/>
                  <a:gd name="T1" fmla="*/ 23 h 27"/>
                  <a:gd name="T2" fmla="*/ 16 w 29"/>
                  <a:gd name="T3" fmla="*/ 24 h 27"/>
                  <a:gd name="T4" fmla="*/ 4 w 29"/>
                  <a:gd name="T5" fmla="*/ 15 h 27"/>
                  <a:gd name="T6" fmla="*/ 3 w 29"/>
                  <a:gd name="T7" fmla="*/ 4 h 27"/>
                  <a:gd name="T8" fmla="*/ 14 w 29"/>
                  <a:gd name="T9" fmla="*/ 3 h 27"/>
                  <a:gd name="T10" fmla="*/ 25 w 29"/>
                  <a:gd name="T11" fmla="*/ 12 h 27"/>
                  <a:gd name="T12" fmla="*/ 27 w 29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7" y="23"/>
                    </a:moveTo>
                    <a:cubicBezTo>
                      <a:pt x="24" y="27"/>
                      <a:pt x="19" y="27"/>
                      <a:pt x="16" y="2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3"/>
                      <a:pt x="0" y="8"/>
                      <a:pt x="3" y="4"/>
                    </a:cubicBezTo>
                    <a:cubicBezTo>
                      <a:pt x="6" y="1"/>
                      <a:pt x="11" y="0"/>
                      <a:pt x="14" y="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9" y="15"/>
                      <a:pt x="29" y="20"/>
                      <a:pt x="27" y="23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1" name="Freeform 471"/>
              <p:cNvSpPr>
                <a:spLocks/>
              </p:cNvSpPr>
              <p:nvPr/>
            </p:nvSpPr>
            <p:spPr bwMode="auto">
              <a:xfrm>
                <a:off x="4346479" y="2210079"/>
                <a:ext cx="46038" cy="42863"/>
              </a:xfrm>
              <a:custGeom>
                <a:avLst/>
                <a:gdLst>
                  <a:gd name="T0" fmla="*/ 27 w 29"/>
                  <a:gd name="T1" fmla="*/ 23 h 27"/>
                  <a:gd name="T2" fmla="*/ 16 w 29"/>
                  <a:gd name="T3" fmla="*/ 25 h 27"/>
                  <a:gd name="T4" fmla="*/ 4 w 29"/>
                  <a:gd name="T5" fmla="*/ 15 h 27"/>
                  <a:gd name="T6" fmla="*/ 3 w 29"/>
                  <a:gd name="T7" fmla="*/ 4 h 27"/>
                  <a:gd name="T8" fmla="*/ 14 w 29"/>
                  <a:gd name="T9" fmla="*/ 3 h 27"/>
                  <a:gd name="T10" fmla="*/ 25 w 29"/>
                  <a:gd name="T11" fmla="*/ 12 h 27"/>
                  <a:gd name="T12" fmla="*/ 27 w 29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7" y="23"/>
                    </a:moveTo>
                    <a:cubicBezTo>
                      <a:pt x="24" y="27"/>
                      <a:pt x="19" y="27"/>
                      <a:pt x="16" y="2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3"/>
                      <a:pt x="0" y="8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9" y="15"/>
                      <a:pt x="29" y="20"/>
                      <a:pt x="27" y="23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2" name="Freeform 472"/>
              <p:cNvSpPr>
                <a:spLocks/>
              </p:cNvSpPr>
              <p:nvPr/>
            </p:nvSpPr>
            <p:spPr bwMode="auto">
              <a:xfrm>
                <a:off x="4400454" y="2175154"/>
                <a:ext cx="46038" cy="42863"/>
              </a:xfrm>
              <a:custGeom>
                <a:avLst/>
                <a:gdLst>
                  <a:gd name="T0" fmla="*/ 26 w 29"/>
                  <a:gd name="T1" fmla="*/ 23 h 27"/>
                  <a:gd name="T2" fmla="*/ 15 w 29"/>
                  <a:gd name="T3" fmla="*/ 24 h 27"/>
                  <a:gd name="T4" fmla="*/ 4 w 29"/>
                  <a:gd name="T5" fmla="*/ 15 h 27"/>
                  <a:gd name="T6" fmla="*/ 2 w 29"/>
                  <a:gd name="T7" fmla="*/ 4 h 27"/>
                  <a:gd name="T8" fmla="*/ 13 w 29"/>
                  <a:gd name="T9" fmla="*/ 3 h 27"/>
                  <a:gd name="T10" fmla="*/ 25 w 29"/>
                  <a:gd name="T11" fmla="*/ 12 h 27"/>
                  <a:gd name="T12" fmla="*/ 26 w 29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6" y="23"/>
                    </a:moveTo>
                    <a:cubicBezTo>
                      <a:pt x="24" y="26"/>
                      <a:pt x="19" y="27"/>
                      <a:pt x="15" y="2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13"/>
                      <a:pt x="0" y="8"/>
                      <a:pt x="2" y="4"/>
                    </a:cubicBezTo>
                    <a:cubicBezTo>
                      <a:pt x="5" y="1"/>
                      <a:pt x="10" y="0"/>
                      <a:pt x="13" y="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8" y="15"/>
                      <a:pt x="29" y="20"/>
                      <a:pt x="26" y="23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3" name="Freeform 473"/>
              <p:cNvSpPr>
                <a:spLocks/>
              </p:cNvSpPr>
              <p:nvPr/>
            </p:nvSpPr>
            <p:spPr bwMode="auto">
              <a:xfrm>
                <a:off x="4436967" y="2167216"/>
                <a:ext cx="46038" cy="42863"/>
              </a:xfrm>
              <a:custGeom>
                <a:avLst/>
                <a:gdLst>
                  <a:gd name="T0" fmla="*/ 27 w 29"/>
                  <a:gd name="T1" fmla="*/ 23 h 27"/>
                  <a:gd name="T2" fmla="*/ 16 w 29"/>
                  <a:gd name="T3" fmla="*/ 24 h 27"/>
                  <a:gd name="T4" fmla="*/ 4 w 29"/>
                  <a:gd name="T5" fmla="*/ 15 h 27"/>
                  <a:gd name="T6" fmla="*/ 3 w 29"/>
                  <a:gd name="T7" fmla="*/ 4 h 27"/>
                  <a:gd name="T8" fmla="*/ 14 w 29"/>
                  <a:gd name="T9" fmla="*/ 3 h 27"/>
                  <a:gd name="T10" fmla="*/ 25 w 29"/>
                  <a:gd name="T11" fmla="*/ 12 h 27"/>
                  <a:gd name="T12" fmla="*/ 27 w 29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7" y="23"/>
                    </a:moveTo>
                    <a:cubicBezTo>
                      <a:pt x="24" y="26"/>
                      <a:pt x="19" y="27"/>
                      <a:pt x="16" y="2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2"/>
                      <a:pt x="0" y="7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9" y="15"/>
                      <a:pt x="29" y="20"/>
                      <a:pt x="27" y="23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4" name="Freeform 474"/>
              <p:cNvSpPr>
                <a:spLocks/>
              </p:cNvSpPr>
              <p:nvPr/>
            </p:nvSpPr>
            <p:spPr bwMode="auto">
              <a:xfrm>
                <a:off x="4392517" y="2103716"/>
                <a:ext cx="46038" cy="44450"/>
              </a:xfrm>
              <a:custGeom>
                <a:avLst/>
                <a:gdLst>
                  <a:gd name="T0" fmla="*/ 26 w 29"/>
                  <a:gd name="T1" fmla="*/ 23 h 27"/>
                  <a:gd name="T2" fmla="*/ 15 w 29"/>
                  <a:gd name="T3" fmla="*/ 24 h 27"/>
                  <a:gd name="T4" fmla="*/ 4 w 29"/>
                  <a:gd name="T5" fmla="*/ 15 h 27"/>
                  <a:gd name="T6" fmla="*/ 3 w 29"/>
                  <a:gd name="T7" fmla="*/ 4 h 27"/>
                  <a:gd name="T8" fmla="*/ 14 w 29"/>
                  <a:gd name="T9" fmla="*/ 3 h 27"/>
                  <a:gd name="T10" fmla="*/ 25 w 29"/>
                  <a:gd name="T11" fmla="*/ 12 h 27"/>
                  <a:gd name="T12" fmla="*/ 26 w 29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6" y="23"/>
                    </a:moveTo>
                    <a:cubicBezTo>
                      <a:pt x="24" y="26"/>
                      <a:pt x="19" y="27"/>
                      <a:pt x="15" y="2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2"/>
                      <a:pt x="0" y="7"/>
                      <a:pt x="3" y="4"/>
                    </a:cubicBezTo>
                    <a:cubicBezTo>
                      <a:pt x="5" y="1"/>
                      <a:pt x="10" y="0"/>
                      <a:pt x="14" y="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9" y="14"/>
                      <a:pt x="29" y="19"/>
                      <a:pt x="26" y="23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5" name="Freeform 475"/>
              <p:cNvSpPr>
                <a:spLocks/>
              </p:cNvSpPr>
              <p:nvPr/>
            </p:nvSpPr>
            <p:spPr bwMode="auto">
              <a:xfrm>
                <a:off x="4486179" y="2087841"/>
                <a:ext cx="49213" cy="44450"/>
              </a:xfrm>
              <a:custGeom>
                <a:avLst/>
                <a:gdLst>
                  <a:gd name="T0" fmla="*/ 27 w 30"/>
                  <a:gd name="T1" fmla="*/ 23 h 27"/>
                  <a:gd name="T2" fmla="*/ 16 w 30"/>
                  <a:gd name="T3" fmla="*/ 24 h 27"/>
                  <a:gd name="T4" fmla="*/ 4 w 30"/>
                  <a:gd name="T5" fmla="*/ 15 h 27"/>
                  <a:gd name="T6" fmla="*/ 3 w 30"/>
                  <a:gd name="T7" fmla="*/ 4 h 27"/>
                  <a:gd name="T8" fmla="*/ 14 w 30"/>
                  <a:gd name="T9" fmla="*/ 3 h 27"/>
                  <a:gd name="T10" fmla="*/ 26 w 30"/>
                  <a:gd name="T11" fmla="*/ 12 h 27"/>
                  <a:gd name="T12" fmla="*/ 27 w 30"/>
                  <a:gd name="T13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7">
                    <a:moveTo>
                      <a:pt x="27" y="23"/>
                    </a:moveTo>
                    <a:cubicBezTo>
                      <a:pt x="24" y="26"/>
                      <a:pt x="19" y="27"/>
                      <a:pt x="16" y="2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2"/>
                      <a:pt x="0" y="7"/>
                      <a:pt x="3" y="4"/>
                    </a:cubicBezTo>
                    <a:cubicBezTo>
                      <a:pt x="6" y="1"/>
                      <a:pt x="11" y="0"/>
                      <a:pt x="14" y="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9" y="15"/>
                      <a:pt x="30" y="20"/>
                      <a:pt x="27" y="23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6" name="Oval 484"/>
              <p:cNvSpPr>
                <a:spLocks noChangeArrowheads="1"/>
              </p:cNvSpPr>
              <p:nvPr/>
            </p:nvSpPr>
            <p:spPr bwMode="auto">
              <a:xfrm>
                <a:off x="3624167" y="2362479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7" name="Freeform 485"/>
              <p:cNvSpPr>
                <a:spLocks noEditPoints="1"/>
              </p:cNvSpPr>
              <p:nvPr/>
            </p:nvSpPr>
            <p:spPr bwMode="auto">
              <a:xfrm>
                <a:off x="3611467" y="2348191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8" name="Freeform 509"/>
              <p:cNvSpPr>
                <a:spLocks noEditPoints="1"/>
              </p:cNvSpPr>
              <p:nvPr/>
            </p:nvSpPr>
            <p:spPr bwMode="auto">
              <a:xfrm>
                <a:off x="3755929" y="2467254"/>
                <a:ext cx="127000" cy="176213"/>
              </a:xfrm>
              <a:custGeom>
                <a:avLst/>
                <a:gdLst>
                  <a:gd name="T0" fmla="*/ 38 w 80"/>
                  <a:gd name="T1" fmla="*/ 0 h 110"/>
                  <a:gd name="T2" fmla="*/ 75 w 80"/>
                  <a:gd name="T3" fmla="*/ 28 h 110"/>
                  <a:gd name="T4" fmla="*/ 61 w 80"/>
                  <a:gd name="T5" fmla="*/ 50 h 110"/>
                  <a:gd name="T6" fmla="*/ 80 w 80"/>
                  <a:gd name="T7" fmla="*/ 78 h 110"/>
                  <a:gd name="T8" fmla="*/ 40 w 80"/>
                  <a:gd name="T9" fmla="*/ 110 h 110"/>
                  <a:gd name="T10" fmla="*/ 2 w 80"/>
                  <a:gd name="T11" fmla="*/ 109 h 110"/>
                  <a:gd name="T12" fmla="*/ 0 w 80"/>
                  <a:gd name="T13" fmla="*/ 108 h 110"/>
                  <a:gd name="T14" fmla="*/ 0 w 80"/>
                  <a:gd name="T15" fmla="*/ 1 h 110"/>
                  <a:gd name="T16" fmla="*/ 2 w 80"/>
                  <a:gd name="T17" fmla="*/ 0 h 110"/>
                  <a:gd name="T18" fmla="*/ 38 w 80"/>
                  <a:gd name="T19" fmla="*/ 0 h 110"/>
                  <a:gd name="T20" fmla="*/ 25 w 80"/>
                  <a:gd name="T21" fmla="*/ 43 h 110"/>
                  <a:gd name="T22" fmla="*/ 37 w 80"/>
                  <a:gd name="T23" fmla="*/ 43 h 110"/>
                  <a:gd name="T24" fmla="*/ 50 w 80"/>
                  <a:gd name="T25" fmla="*/ 30 h 110"/>
                  <a:gd name="T26" fmla="*/ 37 w 80"/>
                  <a:gd name="T27" fmla="*/ 18 h 110"/>
                  <a:gd name="T28" fmla="*/ 25 w 80"/>
                  <a:gd name="T29" fmla="*/ 18 h 110"/>
                  <a:gd name="T30" fmla="*/ 25 w 80"/>
                  <a:gd name="T31" fmla="*/ 43 h 110"/>
                  <a:gd name="T32" fmla="*/ 25 w 80"/>
                  <a:gd name="T33" fmla="*/ 61 h 110"/>
                  <a:gd name="T34" fmla="*/ 25 w 80"/>
                  <a:gd name="T35" fmla="*/ 92 h 110"/>
                  <a:gd name="T36" fmla="*/ 39 w 80"/>
                  <a:gd name="T37" fmla="*/ 92 h 110"/>
                  <a:gd name="T38" fmla="*/ 55 w 80"/>
                  <a:gd name="T39" fmla="*/ 77 h 110"/>
                  <a:gd name="T40" fmla="*/ 38 w 80"/>
                  <a:gd name="T41" fmla="*/ 61 h 110"/>
                  <a:gd name="T42" fmla="*/ 25 w 80"/>
                  <a:gd name="T43" fmla="*/ 6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110">
                    <a:moveTo>
                      <a:pt x="38" y="0"/>
                    </a:moveTo>
                    <a:cubicBezTo>
                      <a:pt x="60" y="0"/>
                      <a:pt x="75" y="9"/>
                      <a:pt x="75" y="28"/>
                    </a:cubicBezTo>
                    <a:cubicBezTo>
                      <a:pt x="75" y="38"/>
                      <a:pt x="69" y="47"/>
                      <a:pt x="61" y="50"/>
                    </a:cubicBezTo>
                    <a:cubicBezTo>
                      <a:pt x="72" y="54"/>
                      <a:pt x="80" y="65"/>
                      <a:pt x="80" y="78"/>
                    </a:cubicBezTo>
                    <a:cubicBezTo>
                      <a:pt x="80" y="100"/>
                      <a:pt x="65" y="110"/>
                      <a:pt x="40" y="110"/>
                    </a:cubicBezTo>
                    <a:cubicBezTo>
                      <a:pt x="28" y="110"/>
                      <a:pt x="15" y="109"/>
                      <a:pt x="2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4" y="0"/>
                      <a:pt x="27" y="0"/>
                      <a:pt x="38" y="0"/>
                    </a:cubicBezTo>
                    <a:close/>
                    <a:moveTo>
                      <a:pt x="25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47" y="43"/>
                      <a:pt x="50" y="36"/>
                      <a:pt x="50" y="30"/>
                    </a:cubicBezTo>
                    <a:cubicBezTo>
                      <a:pt x="50" y="24"/>
                      <a:pt x="47" y="18"/>
                      <a:pt x="37" y="18"/>
                    </a:cubicBezTo>
                    <a:cubicBezTo>
                      <a:pt x="34" y="18"/>
                      <a:pt x="29" y="18"/>
                      <a:pt x="25" y="18"/>
                    </a:cubicBezTo>
                    <a:lnTo>
                      <a:pt x="25" y="43"/>
                    </a:lnTo>
                    <a:close/>
                    <a:moveTo>
                      <a:pt x="25" y="61"/>
                    </a:moveTo>
                    <a:cubicBezTo>
                      <a:pt x="25" y="92"/>
                      <a:pt x="25" y="92"/>
                      <a:pt x="25" y="92"/>
                    </a:cubicBezTo>
                    <a:cubicBezTo>
                      <a:pt x="30" y="92"/>
                      <a:pt x="35" y="92"/>
                      <a:pt x="39" y="92"/>
                    </a:cubicBezTo>
                    <a:cubicBezTo>
                      <a:pt x="52" y="92"/>
                      <a:pt x="55" y="83"/>
                      <a:pt x="55" y="77"/>
                    </a:cubicBezTo>
                    <a:cubicBezTo>
                      <a:pt x="55" y="70"/>
                      <a:pt x="51" y="61"/>
                      <a:pt x="38" y="61"/>
                    </a:cubicBez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9" name="Freeform 510"/>
              <p:cNvSpPr>
                <a:spLocks noEditPoints="1"/>
              </p:cNvSpPr>
              <p:nvPr/>
            </p:nvSpPr>
            <p:spPr bwMode="auto">
              <a:xfrm>
                <a:off x="3897217" y="2568854"/>
                <a:ext cx="66675" cy="100013"/>
              </a:xfrm>
              <a:custGeom>
                <a:avLst/>
                <a:gdLst>
                  <a:gd name="T0" fmla="*/ 6 w 42"/>
                  <a:gd name="T1" fmla="*/ 56 h 63"/>
                  <a:gd name="T2" fmla="*/ 0 w 42"/>
                  <a:gd name="T3" fmla="*/ 32 h 63"/>
                  <a:gd name="T4" fmla="*/ 25 w 42"/>
                  <a:gd name="T5" fmla="*/ 0 h 63"/>
                  <a:gd name="T6" fmla="*/ 40 w 42"/>
                  <a:gd name="T7" fmla="*/ 4 h 63"/>
                  <a:gd name="T8" fmla="*/ 35 w 42"/>
                  <a:gd name="T9" fmla="*/ 13 h 63"/>
                  <a:gd name="T10" fmla="*/ 26 w 42"/>
                  <a:gd name="T11" fmla="*/ 12 h 63"/>
                  <a:gd name="T12" fmla="*/ 14 w 42"/>
                  <a:gd name="T13" fmla="*/ 25 h 63"/>
                  <a:gd name="T14" fmla="*/ 26 w 42"/>
                  <a:gd name="T15" fmla="*/ 21 h 63"/>
                  <a:gd name="T16" fmla="*/ 42 w 42"/>
                  <a:gd name="T17" fmla="*/ 41 h 63"/>
                  <a:gd name="T18" fmla="*/ 22 w 42"/>
                  <a:gd name="T19" fmla="*/ 63 h 63"/>
                  <a:gd name="T20" fmla="*/ 6 w 42"/>
                  <a:gd name="T21" fmla="*/ 56 h 63"/>
                  <a:gd name="T22" fmla="*/ 14 w 42"/>
                  <a:gd name="T23" fmla="*/ 36 h 63"/>
                  <a:gd name="T24" fmla="*/ 14 w 42"/>
                  <a:gd name="T25" fmla="*/ 37 h 63"/>
                  <a:gd name="T26" fmla="*/ 17 w 42"/>
                  <a:gd name="T27" fmla="*/ 50 h 63"/>
                  <a:gd name="T28" fmla="*/ 22 w 42"/>
                  <a:gd name="T29" fmla="*/ 52 h 63"/>
                  <a:gd name="T30" fmla="*/ 28 w 42"/>
                  <a:gd name="T31" fmla="*/ 42 h 63"/>
                  <a:gd name="T32" fmla="*/ 22 w 42"/>
                  <a:gd name="T33" fmla="*/ 33 h 63"/>
                  <a:gd name="T34" fmla="*/ 14 w 42"/>
                  <a:gd name="T35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63">
                    <a:moveTo>
                      <a:pt x="6" y="56"/>
                    </a:moveTo>
                    <a:cubicBezTo>
                      <a:pt x="4" y="54"/>
                      <a:pt x="0" y="49"/>
                      <a:pt x="0" y="32"/>
                    </a:cubicBezTo>
                    <a:cubicBezTo>
                      <a:pt x="0" y="12"/>
                      <a:pt x="9" y="0"/>
                      <a:pt x="25" y="0"/>
                    </a:cubicBezTo>
                    <a:cubicBezTo>
                      <a:pt x="31" y="0"/>
                      <a:pt x="36" y="2"/>
                      <a:pt x="40" y="4"/>
                    </a:cubicBezTo>
                    <a:cubicBezTo>
                      <a:pt x="40" y="7"/>
                      <a:pt x="38" y="11"/>
                      <a:pt x="35" y="13"/>
                    </a:cubicBezTo>
                    <a:cubicBezTo>
                      <a:pt x="33" y="12"/>
                      <a:pt x="30" y="12"/>
                      <a:pt x="26" y="12"/>
                    </a:cubicBezTo>
                    <a:cubicBezTo>
                      <a:pt x="18" y="12"/>
                      <a:pt x="15" y="17"/>
                      <a:pt x="14" y="25"/>
                    </a:cubicBezTo>
                    <a:cubicBezTo>
                      <a:pt x="17" y="23"/>
                      <a:pt x="21" y="21"/>
                      <a:pt x="26" y="21"/>
                    </a:cubicBezTo>
                    <a:cubicBezTo>
                      <a:pt x="36" y="21"/>
                      <a:pt x="42" y="27"/>
                      <a:pt x="42" y="41"/>
                    </a:cubicBezTo>
                    <a:cubicBezTo>
                      <a:pt x="42" y="55"/>
                      <a:pt x="33" y="63"/>
                      <a:pt x="22" y="63"/>
                    </a:cubicBezTo>
                    <a:cubicBezTo>
                      <a:pt x="12" y="63"/>
                      <a:pt x="7" y="58"/>
                      <a:pt x="6" y="56"/>
                    </a:cubicBezTo>
                    <a:close/>
                    <a:moveTo>
                      <a:pt x="14" y="36"/>
                    </a:move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3"/>
                      <a:pt x="15" y="48"/>
                      <a:pt x="17" y="50"/>
                    </a:cubicBezTo>
                    <a:cubicBezTo>
                      <a:pt x="18" y="51"/>
                      <a:pt x="20" y="52"/>
                      <a:pt x="22" y="52"/>
                    </a:cubicBezTo>
                    <a:cubicBezTo>
                      <a:pt x="26" y="52"/>
                      <a:pt x="28" y="48"/>
                      <a:pt x="28" y="42"/>
                    </a:cubicBezTo>
                    <a:cubicBezTo>
                      <a:pt x="28" y="35"/>
                      <a:pt x="26" y="33"/>
                      <a:pt x="22" y="33"/>
                    </a:cubicBezTo>
                    <a:cubicBezTo>
                      <a:pt x="19" y="33"/>
                      <a:pt x="17" y="34"/>
                      <a:pt x="14" y="36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80" name="Grupo 479"/>
            <p:cNvGrpSpPr/>
            <p:nvPr/>
          </p:nvGrpSpPr>
          <p:grpSpPr>
            <a:xfrm>
              <a:off x="2763756" y="4263692"/>
              <a:ext cx="440008" cy="552264"/>
              <a:chOff x="4873529" y="1716366"/>
              <a:chExt cx="852489" cy="1069975"/>
            </a:xfrm>
          </p:grpSpPr>
          <p:sp>
            <p:nvSpPr>
              <p:cNvPr id="481" name="Freeform 283"/>
              <p:cNvSpPr>
                <a:spLocks/>
              </p:cNvSpPr>
              <p:nvPr/>
            </p:nvSpPr>
            <p:spPr bwMode="auto">
              <a:xfrm>
                <a:off x="4921155" y="1737004"/>
                <a:ext cx="420688" cy="569913"/>
              </a:xfrm>
              <a:custGeom>
                <a:avLst/>
                <a:gdLst>
                  <a:gd name="T0" fmla="*/ 210 w 264"/>
                  <a:gd name="T1" fmla="*/ 0 h 358"/>
                  <a:gd name="T2" fmla="*/ 213 w 264"/>
                  <a:gd name="T3" fmla="*/ 0 h 358"/>
                  <a:gd name="T4" fmla="*/ 194 w 264"/>
                  <a:gd name="T5" fmla="*/ 230 h 358"/>
                  <a:gd name="T6" fmla="*/ 3 w 264"/>
                  <a:gd name="T7" fmla="*/ 358 h 358"/>
                  <a:gd name="T8" fmla="*/ 0 w 264"/>
                  <a:gd name="T9" fmla="*/ 352 h 358"/>
                  <a:gd name="T10" fmla="*/ 166 w 264"/>
                  <a:gd name="T11" fmla="*/ 215 h 358"/>
                  <a:gd name="T12" fmla="*/ 210 w 264"/>
                  <a:gd name="T1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358">
                    <a:moveTo>
                      <a:pt x="210" y="0"/>
                    </a:move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64" y="104"/>
                      <a:pt x="194" y="230"/>
                    </a:cubicBezTo>
                    <a:cubicBezTo>
                      <a:pt x="132" y="343"/>
                      <a:pt x="3" y="358"/>
                      <a:pt x="3" y="358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32" y="341"/>
                      <a:pt x="117" y="305"/>
                      <a:pt x="166" y="215"/>
                    </a:cubicBezTo>
                    <a:cubicBezTo>
                      <a:pt x="217" y="123"/>
                      <a:pt x="215" y="39"/>
                      <a:pt x="210" y="0"/>
                    </a:cubicBezTo>
                    <a:close/>
                  </a:path>
                </a:pathLst>
              </a:custGeom>
              <a:solidFill>
                <a:srgbClr val="FFA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2" name="Freeform 284"/>
              <p:cNvSpPr>
                <a:spLocks/>
              </p:cNvSpPr>
              <p:nvPr/>
            </p:nvSpPr>
            <p:spPr bwMode="auto">
              <a:xfrm>
                <a:off x="4916392" y="1737004"/>
                <a:ext cx="349250" cy="560388"/>
              </a:xfrm>
              <a:custGeom>
                <a:avLst/>
                <a:gdLst>
                  <a:gd name="T0" fmla="*/ 141 w 220"/>
                  <a:gd name="T1" fmla="*/ 199 h 352"/>
                  <a:gd name="T2" fmla="*/ 207 w 220"/>
                  <a:gd name="T3" fmla="*/ 0 h 352"/>
                  <a:gd name="T4" fmla="*/ 213 w 220"/>
                  <a:gd name="T5" fmla="*/ 0 h 352"/>
                  <a:gd name="T6" fmla="*/ 169 w 220"/>
                  <a:gd name="T7" fmla="*/ 215 h 352"/>
                  <a:gd name="T8" fmla="*/ 3 w 220"/>
                  <a:gd name="T9" fmla="*/ 352 h 352"/>
                  <a:gd name="T10" fmla="*/ 0 w 220"/>
                  <a:gd name="T11" fmla="*/ 346 h 352"/>
                  <a:gd name="T12" fmla="*/ 141 w 220"/>
                  <a:gd name="T13" fmla="*/ 19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352">
                    <a:moveTo>
                      <a:pt x="141" y="199"/>
                    </a:moveTo>
                    <a:cubicBezTo>
                      <a:pt x="184" y="120"/>
                      <a:pt x="201" y="45"/>
                      <a:pt x="207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8" y="39"/>
                      <a:pt x="220" y="123"/>
                      <a:pt x="169" y="215"/>
                    </a:cubicBezTo>
                    <a:cubicBezTo>
                      <a:pt x="120" y="305"/>
                      <a:pt x="35" y="341"/>
                      <a:pt x="3" y="352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33" y="326"/>
                      <a:pt x="97" y="279"/>
                      <a:pt x="141" y="199"/>
                    </a:cubicBezTo>
                    <a:close/>
                  </a:path>
                </a:pathLst>
              </a:custGeom>
              <a:solidFill>
                <a:srgbClr val="FFD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3" name="Freeform 285"/>
              <p:cNvSpPr>
                <a:spLocks/>
              </p:cNvSpPr>
              <p:nvPr/>
            </p:nvSpPr>
            <p:spPr bwMode="auto">
              <a:xfrm>
                <a:off x="4911630" y="1737004"/>
                <a:ext cx="333375" cy="550863"/>
              </a:xfrm>
              <a:custGeom>
                <a:avLst/>
                <a:gdLst>
                  <a:gd name="T0" fmla="*/ 125 w 210"/>
                  <a:gd name="T1" fmla="*/ 193 h 346"/>
                  <a:gd name="T2" fmla="*/ 198 w 210"/>
                  <a:gd name="T3" fmla="*/ 0 h 346"/>
                  <a:gd name="T4" fmla="*/ 210 w 210"/>
                  <a:gd name="T5" fmla="*/ 0 h 346"/>
                  <a:gd name="T6" fmla="*/ 144 w 210"/>
                  <a:gd name="T7" fmla="*/ 199 h 346"/>
                  <a:gd name="T8" fmla="*/ 3 w 210"/>
                  <a:gd name="T9" fmla="*/ 346 h 346"/>
                  <a:gd name="T10" fmla="*/ 0 w 210"/>
                  <a:gd name="T11" fmla="*/ 342 h 346"/>
                  <a:gd name="T12" fmla="*/ 125 w 210"/>
                  <a:gd name="T13" fmla="*/ 19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346">
                    <a:moveTo>
                      <a:pt x="125" y="193"/>
                    </a:moveTo>
                    <a:cubicBezTo>
                      <a:pt x="163" y="124"/>
                      <a:pt x="198" y="0"/>
                      <a:pt x="198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4" y="45"/>
                      <a:pt x="187" y="120"/>
                      <a:pt x="144" y="199"/>
                    </a:cubicBezTo>
                    <a:cubicBezTo>
                      <a:pt x="100" y="279"/>
                      <a:pt x="36" y="326"/>
                      <a:pt x="3" y="346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0" y="342"/>
                      <a:pt x="85" y="265"/>
                      <a:pt x="125" y="193"/>
                    </a:cubicBezTo>
                    <a:close/>
                  </a:path>
                </a:pathLst>
              </a:custGeom>
              <a:solidFill>
                <a:srgbClr val="FFE5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4" name="Freeform 286"/>
              <p:cNvSpPr>
                <a:spLocks/>
              </p:cNvSpPr>
              <p:nvPr/>
            </p:nvSpPr>
            <p:spPr bwMode="auto">
              <a:xfrm>
                <a:off x="5225955" y="1716366"/>
                <a:ext cx="33338" cy="22225"/>
              </a:xfrm>
              <a:custGeom>
                <a:avLst/>
                <a:gdLst>
                  <a:gd name="T0" fmla="*/ 21 w 21"/>
                  <a:gd name="T1" fmla="*/ 13 h 14"/>
                  <a:gd name="T2" fmla="*/ 0 w 21"/>
                  <a:gd name="T3" fmla="*/ 14 h 14"/>
                  <a:gd name="T4" fmla="*/ 1 w 21"/>
                  <a:gd name="T5" fmla="*/ 8 h 14"/>
                  <a:gd name="T6" fmla="*/ 16 w 21"/>
                  <a:gd name="T7" fmla="*/ 3 h 14"/>
                  <a:gd name="T8" fmla="*/ 21 w 2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1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9"/>
                      <a:pt x="1" y="8"/>
                    </a:cubicBezTo>
                    <a:cubicBezTo>
                      <a:pt x="4" y="2"/>
                      <a:pt x="11" y="0"/>
                      <a:pt x="16" y="3"/>
                    </a:cubicBezTo>
                    <a:cubicBezTo>
                      <a:pt x="19" y="5"/>
                      <a:pt x="21" y="9"/>
                      <a:pt x="21" y="13"/>
                    </a:cubicBezTo>
                    <a:close/>
                  </a:path>
                </a:pathLst>
              </a:custGeom>
              <a:solidFill>
                <a:srgbClr val="485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5" name="Freeform 287"/>
              <p:cNvSpPr>
                <a:spLocks/>
              </p:cNvSpPr>
              <p:nvPr/>
            </p:nvSpPr>
            <p:spPr bwMode="auto">
              <a:xfrm>
                <a:off x="4900517" y="2286279"/>
                <a:ext cx="26988" cy="22225"/>
              </a:xfrm>
              <a:custGeom>
                <a:avLst/>
                <a:gdLst>
                  <a:gd name="T0" fmla="*/ 13 w 17"/>
                  <a:gd name="T1" fmla="*/ 0 h 14"/>
                  <a:gd name="T2" fmla="*/ 0 w 17"/>
                  <a:gd name="T3" fmla="*/ 6 h 14"/>
                  <a:gd name="T4" fmla="*/ 7 w 17"/>
                  <a:gd name="T5" fmla="*/ 14 h 14"/>
                  <a:gd name="T6" fmla="*/ 17 w 17"/>
                  <a:gd name="T7" fmla="*/ 7 h 14"/>
                  <a:gd name="T8" fmla="*/ 13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0"/>
                    </a:moveTo>
                    <a:lnTo>
                      <a:pt x="0" y="6"/>
                    </a:lnTo>
                    <a:lnTo>
                      <a:pt x="7" y="14"/>
                    </a:lnTo>
                    <a:lnTo>
                      <a:pt x="17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C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6" name="Freeform 288"/>
              <p:cNvSpPr>
                <a:spLocks/>
              </p:cNvSpPr>
              <p:nvPr/>
            </p:nvSpPr>
            <p:spPr bwMode="auto">
              <a:xfrm>
                <a:off x="4933855" y="1849716"/>
                <a:ext cx="517525" cy="485775"/>
              </a:xfrm>
              <a:custGeom>
                <a:avLst/>
                <a:gdLst>
                  <a:gd name="T0" fmla="*/ 304 w 325"/>
                  <a:gd name="T1" fmla="*/ 0 h 305"/>
                  <a:gd name="T2" fmla="*/ 307 w 325"/>
                  <a:gd name="T3" fmla="*/ 1 h 305"/>
                  <a:gd name="T4" fmla="*/ 221 w 325"/>
                  <a:gd name="T5" fmla="*/ 216 h 305"/>
                  <a:gd name="T6" fmla="*/ 2 w 325"/>
                  <a:gd name="T7" fmla="*/ 283 h 305"/>
                  <a:gd name="T8" fmla="*/ 0 w 325"/>
                  <a:gd name="T9" fmla="*/ 276 h 305"/>
                  <a:gd name="T10" fmla="*/ 199 w 325"/>
                  <a:gd name="T11" fmla="*/ 193 h 305"/>
                  <a:gd name="T12" fmla="*/ 304 w 325"/>
                  <a:gd name="T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5" h="305">
                    <a:moveTo>
                      <a:pt x="304" y="0"/>
                    </a:moveTo>
                    <a:cubicBezTo>
                      <a:pt x="307" y="1"/>
                      <a:pt x="307" y="1"/>
                      <a:pt x="307" y="1"/>
                    </a:cubicBezTo>
                    <a:cubicBezTo>
                      <a:pt x="307" y="1"/>
                      <a:pt x="325" y="115"/>
                      <a:pt x="221" y="216"/>
                    </a:cubicBezTo>
                    <a:cubicBezTo>
                      <a:pt x="129" y="305"/>
                      <a:pt x="2" y="283"/>
                      <a:pt x="2" y="283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4" y="275"/>
                      <a:pt x="126" y="265"/>
                      <a:pt x="199" y="193"/>
                    </a:cubicBezTo>
                    <a:cubicBezTo>
                      <a:pt x="275" y="120"/>
                      <a:pt x="297" y="39"/>
                      <a:pt x="304" y="0"/>
                    </a:cubicBezTo>
                    <a:close/>
                  </a:path>
                </a:pathLst>
              </a:custGeom>
              <a:solidFill>
                <a:srgbClr val="FFA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7" name="Freeform 289"/>
              <p:cNvSpPr>
                <a:spLocks/>
              </p:cNvSpPr>
              <p:nvPr/>
            </p:nvSpPr>
            <p:spPr bwMode="auto">
              <a:xfrm>
                <a:off x="4932267" y="1846541"/>
                <a:ext cx="485775" cy="442913"/>
              </a:xfrm>
              <a:custGeom>
                <a:avLst/>
                <a:gdLst>
                  <a:gd name="T0" fmla="*/ 178 w 305"/>
                  <a:gd name="T1" fmla="*/ 172 h 278"/>
                  <a:gd name="T2" fmla="*/ 299 w 305"/>
                  <a:gd name="T3" fmla="*/ 0 h 278"/>
                  <a:gd name="T4" fmla="*/ 305 w 305"/>
                  <a:gd name="T5" fmla="*/ 2 h 278"/>
                  <a:gd name="T6" fmla="*/ 200 w 305"/>
                  <a:gd name="T7" fmla="*/ 195 h 278"/>
                  <a:gd name="T8" fmla="*/ 1 w 305"/>
                  <a:gd name="T9" fmla="*/ 278 h 278"/>
                  <a:gd name="T10" fmla="*/ 0 w 305"/>
                  <a:gd name="T11" fmla="*/ 272 h 278"/>
                  <a:gd name="T12" fmla="*/ 178 w 305"/>
                  <a:gd name="T13" fmla="*/ 17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78">
                    <a:moveTo>
                      <a:pt x="178" y="172"/>
                    </a:moveTo>
                    <a:cubicBezTo>
                      <a:pt x="242" y="109"/>
                      <a:pt x="280" y="42"/>
                      <a:pt x="299" y="0"/>
                    </a:cubicBezTo>
                    <a:cubicBezTo>
                      <a:pt x="305" y="2"/>
                      <a:pt x="305" y="2"/>
                      <a:pt x="305" y="2"/>
                    </a:cubicBezTo>
                    <a:cubicBezTo>
                      <a:pt x="298" y="41"/>
                      <a:pt x="276" y="122"/>
                      <a:pt x="200" y="195"/>
                    </a:cubicBezTo>
                    <a:cubicBezTo>
                      <a:pt x="127" y="267"/>
                      <a:pt x="35" y="277"/>
                      <a:pt x="1" y="278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38" y="262"/>
                      <a:pt x="112" y="235"/>
                      <a:pt x="178" y="172"/>
                    </a:cubicBezTo>
                    <a:close/>
                  </a:path>
                </a:pathLst>
              </a:custGeom>
              <a:solidFill>
                <a:srgbClr val="FFD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8" name="Freeform 290"/>
              <p:cNvSpPr>
                <a:spLocks/>
              </p:cNvSpPr>
              <p:nvPr/>
            </p:nvSpPr>
            <p:spPr bwMode="auto">
              <a:xfrm>
                <a:off x="4930680" y="1841779"/>
                <a:ext cx="477838" cy="438150"/>
              </a:xfrm>
              <a:custGeom>
                <a:avLst/>
                <a:gdLst>
                  <a:gd name="T0" fmla="*/ 163 w 300"/>
                  <a:gd name="T1" fmla="*/ 163 h 275"/>
                  <a:gd name="T2" fmla="*/ 288 w 300"/>
                  <a:gd name="T3" fmla="*/ 0 h 275"/>
                  <a:gd name="T4" fmla="*/ 300 w 300"/>
                  <a:gd name="T5" fmla="*/ 3 h 275"/>
                  <a:gd name="T6" fmla="*/ 179 w 300"/>
                  <a:gd name="T7" fmla="*/ 175 h 275"/>
                  <a:gd name="T8" fmla="*/ 1 w 300"/>
                  <a:gd name="T9" fmla="*/ 275 h 275"/>
                  <a:gd name="T10" fmla="*/ 0 w 300"/>
                  <a:gd name="T11" fmla="*/ 270 h 275"/>
                  <a:gd name="T12" fmla="*/ 163 w 300"/>
                  <a:gd name="T13" fmla="*/ 163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275">
                    <a:moveTo>
                      <a:pt x="163" y="163"/>
                    </a:moveTo>
                    <a:cubicBezTo>
                      <a:pt x="219" y="109"/>
                      <a:pt x="288" y="0"/>
                      <a:pt x="288" y="0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81" y="45"/>
                      <a:pt x="243" y="112"/>
                      <a:pt x="179" y="175"/>
                    </a:cubicBezTo>
                    <a:cubicBezTo>
                      <a:pt x="113" y="238"/>
                      <a:pt x="39" y="265"/>
                      <a:pt x="1" y="275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70"/>
                      <a:pt x="103" y="221"/>
                      <a:pt x="163" y="163"/>
                    </a:cubicBezTo>
                    <a:close/>
                  </a:path>
                </a:pathLst>
              </a:custGeom>
              <a:solidFill>
                <a:srgbClr val="FFE5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9" name="Freeform 291"/>
              <p:cNvSpPr>
                <a:spLocks/>
              </p:cNvSpPr>
              <p:nvPr/>
            </p:nvSpPr>
            <p:spPr bwMode="auto">
              <a:xfrm>
                <a:off x="5389467" y="1827491"/>
                <a:ext cx="34925" cy="23813"/>
              </a:xfrm>
              <a:custGeom>
                <a:avLst/>
                <a:gdLst>
                  <a:gd name="T0" fmla="*/ 21 w 22"/>
                  <a:gd name="T1" fmla="*/ 15 h 15"/>
                  <a:gd name="T2" fmla="*/ 0 w 22"/>
                  <a:gd name="T3" fmla="*/ 10 h 15"/>
                  <a:gd name="T4" fmla="*/ 3 w 22"/>
                  <a:gd name="T5" fmla="*/ 4 h 15"/>
                  <a:gd name="T6" fmla="*/ 18 w 22"/>
                  <a:gd name="T7" fmla="*/ 4 h 15"/>
                  <a:gd name="T8" fmla="*/ 21 w 2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">
                    <a:moveTo>
                      <a:pt x="21" y="1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2" y="6"/>
                      <a:pt x="3" y="4"/>
                    </a:cubicBezTo>
                    <a:cubicBezTo>
                      <a:pt x="7" y="0"/>
                      <a:pt x="14" y="0"/>
                      <a:pt x="18" y="4"/>
                    </a:cubicBezTo>
                    <a:cubicBezTo>
                      <a:pt x="21" y="7"/>
                      <a:pt x="22" y="11"/>
                      <a:pt x="21" y="15"/>
                    </a:cubicBezTo>
                    <a:close/>
                  </a:path>
                </a:pathLst>
              </a:custGeom>
              <a:solidFill>
                <a:srgbClr val="485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0" name="Freeform 292"/>
              <p:cNvSpPr>
                <a:spLocks/>
              </p:cNvSpPr>
              <p:nvPr/>
            </p:nvSpPr>
            <p:spPr bwMode="auto">
              <a:xfrm>
                <a:off x="4917980" y="2278341"/>
                <a:ext cx="23813" cy="19050"/>
              </a:xfrm>
              <a:custGeom>
                <a:avLst/>
                <a:gdLst>
                  <a:gd name="T0" fmla="*/ 12 w 15"/>
                  <a:gd name="T1" fmla="*/ 0 h 12"/>
                  <a:gd name="T2" fmla="*/ 0 w 15"/>
                  <a:gd name="T3" fmla="*/ 2 h 12"/>
                  <a:gd name="T4" fmla="*/ 3 w 15"/>
                  <a:gd name="T5" fmla="*/ 12 h 12"/>
                  <a:gd name="T6" fmla="*/ 15 w 15"/>
                  <a:gd name="T7" fmla="*/ 9 h 12"/>
                  <a:gd name="T8" fmla="*/ 12 w 1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lnTo>
                      <a:pt x="0" y="2"/>
                    </a:lnTo>
                    <a:lnTo>
                      <a:pt x="3" y="12"/>
                    </a:lnTo>
                    <a:lnTo>
                      <a:pt x="15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C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1" name="Freeform 293"/>
              <p:cNvSpPr>
                <a:spLocks/>
              </p:cNvSpPr>
              <p:nvPr/>
            </p:nvSpPr>
            <p:spPr bwMode="auto">
              <a:xfrm>
                <a:off x="4933855" y="2013229"/>
                <a:ext cx="593725" cy="385763"/>
              </a:xfrm>
              <a:custGeom>
                <a:avLst/>
                <a:gdLst>
                  <a:gd name="T0" fmla="*/ 370 w 373"/>
                  <a:gd name="T1" fmla="*/ 0 h 242"/>
                  <a:gd name="T2" fmla="*/ 373 w 373"/>
                  <a:gd name="T3" fmla="*/ 2 h 242"/>
                  <a:gd name="T4" fmla="*/ 229 w 373"/>
                  <a:gd name="T5" fmla="*/ 183 h 242"/>
                  <a:gd name="T6" fmla="*/ 0 w 373"/>
                  <a:gd name="T7" fmla="*/ 184 h 242"/>
                  <a:gd name="T8" fmla="*/ 0 w 373"/>
                  <a:gd name="T9" fmla="*/ 177 h 242"/>
                  <a:gd name="T10" fmla="*/ 214 w 373"/>
                  <a:gd name="T11" fmla="*/ 155 h 242"/>
                  <a:gd name="T12" fmla="*/ 370 w 373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3" h="242">
                    <a:moveTo>
                      <a:pt x="370" y="0"/>
                    </a:moveTo>
                    <a:cubicBezTo>
                      <a:pt x="373" y="2"/>
                      <a:pt x="373" y="2"/>
                      <a:pt x="373" y="2"/>
                    </a:cubicBezTo>
                    <a:cubicBezTo>
                      <a:pt x="373" y="2"/>
                      <a:pt x="358" y="116"/>
                      <a:pt x="229" y="183"/>
                    </a:cubicBezTo>
                    <a:cubicBezTo>
                      <a:pt x="115" y="242"/>
                      <a:pt x="0" y="184"/>
                      <a:pt x="0" y="184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33" y="186"/>
                      <a:pt x="124" y="202"/>
                      <a:pt x="214" y="155"/>
                    </a:cubicBezTo>
                    <a:cubicBezTo>
                      <a:pt x="308" y="107"/>
                      <a:pt x="353" y="35"/>
                      <a:pt x="370" y="0"/>
                    </a:cubicBezTo>
                    <a:close/>
                  </a:path>
                </a:pathLst>
              </a:custGeom>
              <a:solidFill>
                <a:srgbClr val="FFA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2" name="Freeform 294"/>
              <p:cNvSpPr>
                <a:spLocks/>
              </p:cNvSpPr>
              <p:nvPr/>
            </p:nvSpPr>
            <p:spPr bwMode="auto">
              <a:xfrm>
                <a:off x="4933855" y="2008466"/>
                <a:ext cx="588963" cy="327025"/>
              </a:xfrm>
              <a:custGeom>
                <a:avLst/>
                <a:gdLst>
                  <a:gd name="T0" fmla="*/ 199 w 370"/>
                  <a:gd name="T1" fmla="*/ 129 h 205"/>
                  <a:gd name="T2" fmla="*/ 365 w 370"/>
                  <a:gd name="T3" fmla="*/ 0 h 205"/>
                  <a:gd name="T4" fmla="*/ 370 w 370"/>
                  <a:gd name="T5" fmla="*/ 3 h 205"/>
                  <a:gd name="T6" fmla="*/ 214 w 370"/>
                  <a:gd name="T7" fmla="*/ 158 h 205"/>
                  <a:gd name="T8" fmla="*/ 0 w 370"/>
                  <a:gd name="T9" fmla="*/ 180 h 205"/>
                  <a:gd name="T10" fmla="*/ 1 w 370"/>
                  <a:gd name="T11" fmla="*/ 173 h 205"/>
                  <a:gd name="T12" fmla="*/ 199 w 370"/>
                  <a:gd name="T13" fmla="*/ 12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0" h="205">
                    <a:moveTo>
                      <a:pt x="199" y="129"/>
                    </a:moveTo>
                    <a:cubicBezTo>
                      <a:pt x="280" y="87"/>
                      <a:pt x="335" y="34"/>
                      <a:pt x="365" y="0"/>
                    </a:cubicBezTo>
                    <a:cubicBezTo>
                      <a:pt x="370" y="3"/>
                      <a:pt x="370" y="3"/>
                      <a:pt x="370" y="3"/>
                    </a:cubicBezTo>
                    <a:cubicBezTo>
                      <a:pt x="353" y="38"/>
                      <a:pt x="308" y="110"/>
                      <a:pt x="214" y="158"/>
                    </a:cubicBezTo>
                    <a:cubicBezTo>
                      <a:pt x="124" y="205"/>
                      <a:pt x="33" y="189"/>
                      <a:pt x="0" y="180"/>
                    </a:cubicBezTo>
                    <a:cubicBezTo>
                      <a:pt x="1" y="173"/>
                      <a:pt x="1" y="173"/>
                      <a:pt x="1" y="173"/>
                    </a:cubicBezTo>
                    <a:cubicBezTo>
                      <a:pt x="40" y="175"/>
                      <a:pt x="119" y="171"/>
                      <a:pt x="199" y="129"/>
                    </a:cubicBezTo>
                    <a:close/>
                  </a:path>
                </a:pathLst>
              </a:custGeom>
              <a:solidFill>
                <a:srgbClr val="FFD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3" name="Freeform 295"/>
              <p:cNvSpPr>
                <a:spLocks/>
              </p:cNvSpPr>
              <p:nvPr/>
            </p:nvSpPr>
            <p:spPr bwMode="auto">
              <a:xfrm>
                <a:off x="4935442" y="1997354"/>
                <a:ext cx="579438" cy="290513"/>
              </a:xfrm>
              <a:custGeom>
                <a:avLst/>
                <a:gdLst>
                  <a:gd name="T0" fmla="*/ 186 w 364"/>
                  <a:gd name="T1" fmla="*/ 120 h 182"/>
                  <a:gd name="T2" fmla="*/ 354 w 364"/>
                  <a:gd name="T3" fmla="*/ 0 h 182"/>
                  <a:gd name="T4" fmla="*/ 364 w 364"/>
                  <a:gd name="T5" fmla="*/ 7 h 182"/>
                  <a:gd name="T6" fmla="*/ 198 w 364"/>
                  <a:gd name="T7" fmla="*/ 136 h 182"/>
                  <a:gd name="T8" fmla="*/ 0 w 364"/>
                  <a:gd name="T9" fmla="*/ 180 h 182"/>
                  <a:gd name="T10" fmla="*/ 0 w 364"/>
                  <a:gd name="T11" fmla="*/ 176 h 182"/>
                  <a:gd name="T12" fmla="*/ 186 w 364"/>
                  <a:gd name="T13" fmla="*/ 12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182">
                    <a:moveTo>
                      <a:pt x="186" y="120"/>
                    </a:moveTo>
                    <a:cubicBezTo>
                      <a:pt x="256" y="84"/>
                      <a:pt x="354" y="0"/>
                      <a:pt x="354" y="0"/>
                    </a:cubicBezTo>
                    <a:cubicBezTo>
                      <a:pt x="364" y="7"/>
                      <a:pt x="364" y="7"/>
                      <a:pt x="364" y="7"/>
                    </a:cubicBezTo>
                    <a:cubicBezTo>
                      <a:pt x="334" y="41"/>
                      <a:pt x="279" y="94"/>
                      <a:pt x="198" y="136"/>
                    </a:cubicBezTo>
                    <a:cubicBezTo>
                      <a:pt x="118" y="178"/>
                      <a:pt x="39" y="182"/>
                      <a:pt x="0" y="18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113" y="158"/>
                      <a:pt x="186" y="120"/>
                    </a:cubicBezTo>
                    <a:close/>
                  </a:path>
                </a:pathLst>
              </a:custGeom>
              <a:solidFill>
                <a:srgbClr val="FFE5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4" name="Freeform 296"/>
              <p:cNvSpPr>
                <a:spLocks/>
              </p:cNvSpPr>
              <p:nvPr/>
            </p:nvSpPr>
            <p:spPr bwMode="auto">
              <a:xfrm>
                <a:off x="5497417" y="1987829"/>
                <a:ext cx="33338" cy="28575"/>
              </a:xfrm>
              <a:custGeom>
                <a:avLst/>
                <a:gdLst>
                  <a:gd name="T0" fmla="*/ 19 w 21"/>
                  <a:gd name="T1" fmla="*/ 18 h 18"/>
                  <a:gd name="T2" fmla="*/ 0 w 21"/>
                  <a:gd name="T3" fmla="*/ 7 h 18"/>
                  <a:gd name="T4" fmla="*/ 5 w 21"/>
                  <a:gd name="T5" fmla="*/ 3 h 18"/>
                  <a:gd name="T6" fmla="*/ 20 w 21"/>
                  <a:gd name="T7" fmla="*/ 7 h 18"/>
                  <a:gd name="T8" fmla="*/ 19 w 2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9" y="1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3" y="3"/>
                      <a:pt x="5" y="3"/>
                    </a:cubicBezTo>
                    <a:cubicBezTo>
                      <a:pt x="10" y="0"/>
                      <a:pt x="17" y="2"/>
                      <a:pt x="20" y="7"/>
                    </a:cubicBezTo>
                    <a:cubicBezTo>
                      <a:pt x="21" y="10"/>
                      <a:pt x="21" y="15"/>
                      <a:pt x="19" y="18"/>
                    </a:cubicBezTo>
                    <a:close/>
                  </a:path>
                </a:pathLst>
              </a:custGeom>
              <a:solidFill>
                <a:srgbClr val="485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5" name="Freeform 297"/>
              <p:cNvSpPr>
                <a:spLocks/>
              </p:cNvSpPr>
              <p:nvPr/>
            </p:nvSpPr>
            <p:spPr bwMode="auto">
              <a:xfrm>
                <a:off x="4917980" y="2281516"/>
                <a:ext cx="20638" cy="17463"/>
              </a:xfrm>
              <a:custGeom>
                <a:avLst/>
                <a:gdLst>
                  <a:gd name="T0" fmla="*/ 13 w 13"/>
                  <a:gd name="T1" fmla="*/ 1 h 11"/>
                  <a:gd name="T2" fmla="*/ 0 w 13"/>
                  <a:gd name="T3" fmla="*/ 0 h 11"/>
                  <a:gd name="T4" fmla="*/ 0 w 13"/>
                  <a:gd name="T5" fmla="*/ 11 h 11"/>
                  <a:gd name="T6" fmla="*/ 12 w 13"/>
                  <a:gd name="T7" fmla="*/ 11 h 11"/>
                  <a:gd name="T8" fmla="*/ 13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2" y="1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FC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6" name="Freeform 298"/>
              <p:cNvSpPr>
                <a:spLocks/>
              </p:cNvSpPr>
              <p:nvPr/>
            </p:nvSpPr>
            <p:spPr bwMode="auto">
              <a:xfrm>
                <a:off x="4925917" y="2208491"/>
                <a:ext cx="650875" cy="254000"/>
              </a:xfrm>
              <a:custGeom>
                <a:avLst/>
                <a:gdLst>
                  <a:gd name="T0" fmla="*/ 408 w 409"/>
                  <a:gd name="T1" fmla="*/ 0 h 160"/>
                  <a:gd name="T2" fmla="*/ 409 w 409"/>
                  <a:gd name="T3" fmla="*/ 2 h 160"/>
                  <a:gd name="T4" fmla="*/ 220 w 409"/>
                  <a:gd name="T5" fmla="*/ 135 h 160"/>
                  <a:gd name="T6" fmla="*/ 0 w 409"/>
                  <a:gd name="T7" fmla="*/ 71 h 160"/>
                  <a:gd name="T8" fmla="*/ 2 w 409"/>
                  <a:gd name="T9" fmla="*/ 64 h 160"/>
                  <a:gd name="T10" fmla="*/ 214 w 409"/>
                  <a:gd name="T11" fmla="*/ 104 h 160"/>
                  <a:gd name="T12" fmla="*/ 408 w 409"/>
                  <a:gd name="T1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160">
                    <a:moveTo>
                      <a:pt x="408" y="0"/>
                    </a:moveTo>
                    <a:cubicBezTo>
                      <a:pt x="409" y="2"/>
                      <a:pt x="409" y="2"/>
                      <a:pt x="409" y="2"/>
                    </a:cubicBezTo>
                    <a:cubicBezTo>
                      <a:pt x="409" y="2"/>
                      <a:pt x="362" y="108"/>
                      <a:pt x="220" y="135"/>
                    </a:cubicBezTo>
                    <a:cubicBezTo>
                      <a:pt x="94" y="160"/>
                      <a:pt x="0" y="71"/>
                      <a:pt x="0" y="71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32" y="82"/>
                      <a:pt x="114" y="124"/>
                      <a:pt x="214" y="104"/>
                    </a:cubicBezTo>
                    <a:cubicBezTo>
                      <a:pt x="318" y="84"/>
                      <a:pt x="381" y="29"/>
                      <a:pt x="408" y="0"/>
                    </a:cubicBezTo>
                  </a:path>
                </a:pathLst>
              </a:custGeom>
              <a:solidFill>
                <a:srgbClr val="FFA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7" name="Freeform 299"/>
              <p:cNvSpPr>
                <a:spLocks/>
              </p:cNvSpPr>
              <p:nvPr/>
            </p:nvSpPr>
            <p:spPr bwMode="auto">
              <a:xfrm>
                <a:off x="4929092" y="2200554"/>
                <a:ext cx="646113" cy="204788"/>
              </a:xfrm>
              <a:custGeom>
                <a:avLst/>
                <a:gdLst>
                  <a:gd name="T0" fmla="*/ 206 w 406"/>
                  <a:gd name="T1" fmla="*/ 77 h 129"/>
                  <a:gd name="T2" fmla="*/ 402 w 406"/>
                  <a:gd name="T3" fmla="*/ 0 h 129"/>
                  <a:gd name="T4" fmla="*/ 406 w 406"/>
                  <a:gd name="T5" fmla="*/ 5 h 129"/>
                  <a:gd name="T6" fmla="*/ 212 w 406"/>
                  <a:gd name="T7" fmla="*/ 109 h 129"/>
                  <a:gd name="T8" fmla="*/ 0 w 406"/>
                  <a:gd name="T9" fmla="*/ 69 h 129"/>
                  <a:gd name="T10" fmla="*/ 3 w 406"/>
                  <a:gd name="T11" fmla="*/ 63 h 129"/>
                  <a:gd name="T12" fmla="*/ 206 w 406"/>
                  <a:gd name="T13" fmla="*/ 7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129">
                    <a:moveTo>
                      <a:pt x="206" y="77"/>
                    </a:moveTo>
                    <a:cubicBezTo>
                      <a:pt x="295" y="60"/>
                      <a:pt x="363" y="25"/>
                      <a:pt x="402" y="0"/>
                    </a:cubicBezTo>
                    <a:cubicBezTo>
                      <a:pt x="406" y="5"/>
                      <a:pt x="406" y="5"/>
                      <a:pt x="406" y="5"/>
                    </a:cubicBezTo>
                    <a:cubicBezTo>
                      <a:pt x="379" y="34"/>
                      <a:pt x="316" y="89"/>
                      <a:pt x="212" y="109"/>
                    </a:cubicBezTo>
                    <a:cubicBezTo>
                      <a:pt x="112" y="129"/>
                      <a:pt x="30" y="87"/>
                      <a:pt x="0" y="69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40" y="76"/>
                      <a:pt x="117" y="95"/>
                      <a:pt x="206" y="77"/>
                    </a:cubicBezTo>
                    <a:close/>
                  </a:path>
                </a:pathLst>
              </a:custGeom>
              <a:solidFill>
                <a:srgbClr val="FFD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8" name="Freeform 300"/>
              <p:cNvSpPr>
                <a:spLocks/>
              </p:cNvSpPr>
              <p:nvPr/>
            </p:nvSpPr>
            <p:spPr bwMode="auto">
              <a:xfrm>
                <a:off x="4933855" y="2186266"/>
                <a:ext cx="635000" cy="165100"/>
              </a:xfrm>
              <a:custGeom>
                <a:avLst/>
                <a:gdLst>
                  <a:gd name="T0" fmla="*/ 196 w 399"/>
                  <a:gd name="T1" fmla="*/ 68 h 104"/>
                  <a:gd name="T2" fmla="*/ 391 w 399"/>
                  <a:gd name="T3" fmla="*/ 0 h 104"/>
                  <a:gd name="T4" fmla="*/ 399 w 399"/>
                  <a:gd name="T5" fmla="*/ 9 h 104"/>
                  <a:gd name="T6" fmla="*/ 203 w 399"/>
                  <a:gd name="T7" fmla="*/ 86 h 104"/>
                  <a:gd name="T8" fmla="*/ 0 w 399"/>
                  <a:gd name="T9" fmla="*/ 72 h 104"/>
                  <a:gd name="T10" fmla="*/ 2 w 399"/>
                  <a:gd name="T11" fmla="*/ 68 h 104"/>
                  <a:gd name="T12" fmla="*/ 196 w 399"/>
                  <a:gd name="T13" fmla="*/ 6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9" h="104">
                    <a:moveTo>
                      <a:pt x="196" y="68"/>
                    </a:moveTo>
                    <a:cubicBezTo>
                      <a:pt x="273" y="53"/>
                      <a:pt x="391" y="0"/>
                      <a:pt x="391" y="0"/>
                    </a:cubicBezTo>
                    <a:cubicBezTo>
                      <a:pt x="399" y="9"/>
                      <a:pt x="399" y="9"/>
                      <a:pt x="399" y="9"/>
                    </a:cubicBezTo>
                    <a:cubicBezTo>
                      <a:pt x="360" y="34"/>
                      <a:pt x="292" y="69"/>
                      <a:pt x="203" y="86"/>
                    </a:cubicBezTo>
                    <a:cubicBezTo>
                      <a:pt x="114" y="104"/>
                      <a:pt x="37" y="85"/>
                      <a:pt x="0" y="72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115" y="83"/>
                      <a:pt x="196" y="68"/>
                    </a:cubicBezTo>
                    <a:close/>
                  </a:path>
                </a:pathLst>
              </a:custGeom>
              <a:solidFill>
                <a:srgbClr val="FFE5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9" name="Freeform 301"/>
              <p:cNvSpPr>
                <a:spLocks/>
              </p:cNvSpPr>
              <p:nvPr/>
            </p:nvSpPr>
            <p:spPr bwMode="auto">
              <a:xfrm>
                <a:off x="5554567" y="2181504"/>
                <a:ext cx="30163" cy="30163"/>
              </a:xfrm>
              <a:custGeom>
                <a:avLst/>
                <a:gdLst>
                  <a:gd name="T0" fmla="*/ 15 w 19"/>
                  <a:gd name="T1" fmla="*/ 19 h 19"/>
                  <a:gd name="T2" fmla="*/ 0 w 19"/>
                  <a:gd name="T3" fmla="*/ 4 h 19"/>
                  <a:gd name="T4" fmla="*/ 6 w 19"/>
                  <a:gd name="T5" fmla="*/ 1 h 19"/>
                  <a:gd name="T6" fmla="*/ 18 w 19"/>
                  <a:gd name="T7" fmla="*/ 9 h 19"/>
                  <a:gd name="T8" fmla="*/ 15 w 1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5" y="19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4" y="1"/>
                      <a:pt x="6" y="1"/>
                    </a:cubicBezTo>
                    <a:cubicBezTo>
                      <a:pt x="12" y="0"/>
                      <a:pt x="17" y="3"/>
                      <a:pt x="18" y="9"/>
                    </a:cubicBezTo>
                    <a:cubicBezTo>
                      <a:pt x="19" y="13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485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0" name="Freeform 302"/>
              <p:cNvSpPr>
                <a:spLocks/>
              </p:cNvSpPr>
              <p:nvPr/>
            </p:nvSpPr>
            <p:spPr bwMode="auto">
              <a:xfrm>
                <a:off x="4913217" y="2292629"/>
                <a:ext cx="23813" cy="22225"/>
              </a:xfrm>
              <a:custGeom>
                <a:avLst/>
                <a:gdLst>
                  <a:gd name="T0" fmla="*/ 15 w 15"/>
                  <a:gd name="T1" fmla="*/ 5 h 14"/>
                  <a:gd name="T2" fmla="*/ 3 w 15"/>
                  <a:gd name="T3" fmla="*/ 0 h 14"/>
                  <a:gd name="T4" fmla="*/ 0 w 15"/>
                  <a:gd name="T5" fmla="*/ 10 h 14"/>
                  <a:gd name="T6" fmla="*/ 12 w 15"/>
                  <a:gd name="T7" fmla="*/ 14 h 14"/>
                  <a:gd name="T8" fmla="*/ 15 w 15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5" y="5"/>
                    </a:moveTo>
                    <a:lnTo>
                      <a:pt x="3" y="0"/>
                    </a:lnTo>
                    <a:lnTo>
                      <a:pt x="0" y="10"/>
                    </a:lnTo>
                    <a:lnTo>
                      <a:pt x="12" y="14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C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1" name="Freeform 303"/>
              <p:cNvSpPr>
                <a:spLocks/>
              </p:cNvSpPr>
              <p:nvPr/>
            </p:nvSpPr>
            <p:spPr bwMode="auto">
              <a:xfrm>
                <a:off x="5352955" y="2151341"/>
                <a:ext cx="373063" cy="349250"/>
              </a:xfrm>
              <a:custGeom>
                <a:avLst/>
                <a:gdLst>
                  <a:gd name="T0" fmla="*/ 234 w 234"/>
                  <a:gd name="T1" fmla="*/ 99 h 220"/>
                  <a:gd name="T2" fmla="*/ 115 w 234"/>
                  <a:gd name="T3" fmla="*/ 220 h 220"/>
                  <a:gd name="T4" fmla="*/ 0 w 234"/>
                  <a:gd name="T5" fmla="*/ 99 h 220"/>
                  <a:gd name="T6" fmla="*/ 68 w 234"/>
                  <a:gd name="T7" fmla="*/ 2 h 220"/>
                  <a:gd name="T8" fmla="*/ 115 w 234"/>
                  <a:gd name="T9" fmla="*/ 15 h 220"/>
                  <a:gd name="T10" fmla="*/ 159 w 234"/>
                  <a:gd name="T11" fmla="*/ 2 h 220"/>
                  <a:gd name="T12" fmla="*/ 234 w 234"/>
                  <a:gd name="T13" fmla="*/ 9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20">
                    <a:moveTo>
                      <a:pt x="234" y="99"/>
                    </a:moveTo>
                    <a:cubicBezTo>
                      <a:pt x="234" y="166"/>
                      <a:pt x="177" y="220"/>
                      <a:pt x="115" y="220"/>
                    </a:cubicBezTo>
                    <a:cubicBezTo>
                      <a:pt x="54" y="220"/>
                      <a:pt x="0" y="166"/>
                      <a:pt x="0" y="99"/>
                    </a:cubicBezTo>
                    <a:cubicBezTo>
                      <a:pt x="0" y="23"/>
                      <a:pt x="38" y="2"/>
                      <a:pt x="68" y="2"/>
                    </a:cubicBezTo>
                    <a:cubicBezTo>
                      <a:pt x="90" y="2"/>
                      <a:pt x="102" y="15"/>
                      <a:pt x="115" y="15"/>
                    </a:cubicBezTo>
                    <a:cubicBezTo>
                      <a:pt x="127" y="15"/>
                      <a:pt x="139" y="3"/>
                      <a:pt x="159" y="2"/>
                    </a:cubicBezTo>
                    <a:cubicBezTo>
                      <a:pt x="192" y="0"/>
                      <a:pt x="234" y="18"/>
                      <a:pt x="234" y="99"/>
                    </a:cubicBezTo>
                  </a:path>
                </a:pathLst>
              </a:custGeom>
              <a:solidFill>
                <a:srgbClr val="FF8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2" name="Freeform 304"/>
              <p:cNvSpPr>
                <a:spLocks/>
              </p:cNvSpPr>
              <p:nvPr/>
            </p:nvSpPr>
            <p:spPr bwMode="auto">
              <a:xfrm>
                <a:off x="5397405" y="2200554"/>
                <a:ext cx="65088" cy="122238"/>
              </a:xfrm>
              <a:custGeom>
                <a:avLst/>
                <a:gdLst>
                  <a:gd name="T0" fmla="*/ 34 w 41"/>
                  <a:gd name="T1" fmla="*/ 8 h 77"/>
                  <a:gd name="T2" fmla="*/ 5 w 41"/>
                  <a:gd name="T3" fmla="*/ 34 h 77"/>
                  <a:gd name="T4" fmla="*/ 13 w 41"/>
                  <a:gd name="T5" fmla="*/ 73 h 77"/>
                  <a:gd name="T6" fmla="*/ 20 w 41"/>
                  <a:gd name="T7" fmla="*/ 47 h 77"/>
                  <a:gd name="T8" fmla="*/ 34 w 41"/>
                  <a:gd name="T9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7">
                    <a:moveTo>
                      <a:pt x="34" y="8"/>
                    </a:moveTo>
                    <a:cubicBezTo>
                      <a:pt x="29" y="0"/>
                      <a:pt x="10" y="15"/>
                      <a:pt x="5" y="34"/>
                    </a:cubicBezTo>
                    <a:cubicBezTo>
                      <a:pt x="0" y="53"/>
                      <a:pt x="1" y="77"/>
                      <a:pt x="13" y="73"/>
                    </a:cubicBezTo>
                    <a:cubicBezTo>
                      <a:pt x="22" y="70"/>
                      <a:pt x="19" y="54"/>
                      <a:pt x="20" y="47"/>
                    </a:cubicBezTo>
                    <a:cubicBezTo>
                      <a:pt x="23" y="29"/>
                      <a:pt x="41" y="19"/>
                      <a:pt x="3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3" name="Freeform 305"/>
              <p:cNvSpPr>
                <a:spLocks noEditPoints="1"/>
              </p:cNvSpPr>
              <p:nvPr/>
            </p:nvSpPr>
            <p:spPr bwMode="auto">
              <a:xfrm>
                <a:off x="5387880" y="2419629"/>
                <a:ext cx="147638" cy="80963"/>
              </a:xfrm>
              <a:custGeom>
                <a:avLst/>
                <a:gdLst>
                  <a:gd name="T0" fmla="*/ 93 w 93"/>
                  <a:gd name="T1" fmla="*/ 51 h 51"/>
                  <a:gd name="T2" fmla="*/ 93 w 93"/>
                  <a:gd name="T3" fmla="*/ 51 h 51"/>
                  <a:gd name="T4" fmla="*/ 93 w 93"/>
                  <a:gd name="T5" fmla="*/ 51 h 51"/>
                  <a:gd name="T6" fmla="*/ 93 w 93"/>
                  <a:gd name="T7" fmla="*/ 51 h 51"/>
                  <a:gd name="T8" fmla="*/ 92 w 93"/>
                  <a:gd name="T9" fmla="*/ 51 h 51"/>
                  <a:gd name="T10" fmla="*/ 93 w 93"/>
                  <a:gd name="T11" fmla="*/ 51 h 51"/>
                  <a:gd name="T12" fmla="*/ 92 w 93"/>
                  <a:gd name="T13" fmla="*/ 51 h 51"/>
                  <a:gd name="T14" fmla="*/ 1 w 93"/>
                  <a:gd name="T15" fmla="*/ 1 h 51"/>
                  <a:gd name="T16" fmla="*/ 92 w 93"/>
                  <a:gd name="T17" fmla="*/ 51 h 51"/>
                  <a:gd name="T18" fmla="*/ 1 w 93"/>
                  <a:gd name="T19" fmla="*/ 1 h 51"/>
                  <a:gd name="T20" fmla="*/ 1 w 93"/>
                  <a:gd name="T21" fmla="*/ 1 h 51"/>
                  <a:gd name="T22" fmla="*/ 1 w 93"/>
                  <a:gd name="T23" fmla="*/ 1 h 51"/>
                  <a:gd name="T24" fmla="*/ 1 w 93"/>
                  <a:gd name="T25" fmla="*/ 1 h 51"/>
                  <a:gd name="T26" fmla="*/ 0 w 93"/>
                  <a:gd name="T27" fmla="*/ 0 h 51"/>
                  <a:gd name="T28" fmla="*/ 0 w 93"/>
                  <a:gd name="T29" fmla="*/ 0 h 51"/>
                  <a:gd name="T30" fmla="*/ 0 w 93"/>
                  <a:gd name="T3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51">
                    <a:moveTo>
                      <a:pt x="93" y="51"/>
                    </a:move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moveTo>
                      <a:pt x="92" y="51"/>
                    </a:move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2" y="51"/>
                    </a:cubicBezTo>
                    <a:moveTo>
                      <a:pt x="1" y="1"/>
                    </a:moveTo>
                    <a:cubicBezTo>
                      <a:pt x="22" y="31"/>
                      <a:pt x="56" y="50"/>
                      <a:pt x="92" y="51"/>
                    </a:cubicBezTo>
                    <a:cubicBezTo>
                      <a:pt x="56" y="50"/>
                      <a:pt x="22" y="3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3B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4" name="Freeform 306"/>
              <p:cNvSpPr>
                <a:spLocks/>
              </p:cNvSpPr>
              <p:nvPr/>
            </p:nvSpPr>
            <p:spPr bwMode="auto">
              <a:xfrm>
                <a:off x="5357717" y="2156104"/>
                <a:ext cx="368300" cy="344488"/>
              </a:xfrm>
              <a:custGeom>
                <a:avLst/>
                <a:gdLst>
                  <a:gd name="T0" fmla="*/ 169 w 231"/>
                  <a:gd name="T1" fmla="*/ 0 h 217"/>
                  <a:gd name="T2" fmla="*/ 177 w 231"/>
                  <a:gd name="T3" fmla="*/ 156 h 217"/>
                  <a:gd name="T4" fmla="*/ 99 w 231"/>
                  <a:gd name="T5" fmla="*/ 188 h 217"/>
                  <a:gd name="T6" fmla="*/ 22 w 231"/>
                  <a:gd name="T7" fmla="*/ 158 h 217"/>
                  <a:gd name="T8" fmla="*/ 0 w 231"/>
                  <a:gd name="T9" fmla="*/ 123 h 217"/>
                  <a:gd name="T10" fmla="*/ 19 w 231"/>
                  <a:gd name="T11" fmla="*/ 166 h 217"/>
                  <a:gd name="T12" fmla="*/ 19 w 231"/>
                  <a:gd name="T13" fmla="*/ 166 h 217"/>
                  <a:gd name="T14" fmla="*/ 20 w 231"/>
                  <a:gd name="T15" fmla="*/ 167 h 217"/>
                  <a:gd name="T16" fmla="*/ 20 w 231"/>
                  <a:gd name="T17" fmla="*/ 167 h 217"/>
                  <a:gd name="T18" fmla="*/ 20 w 231"/>
                  <a:gd name="T19" fmla="*/ 167 h 217"/>
                  <a:gd name="T20" fmla="*/ 111 w 231"/>
                  <a:gd name="T21" fmla="*/ 217 h 217"/>
                  <a:gd name="T22" fmla="*/ 111 w 231"/>
                  <a:gd name="T23" fmla="*/ 217 h 217"/>
                  <a:gd name="T24" fmla="*/ 112 w 231"/>
                  <a:gd name="T25" fmla="*/ 217 h 217"/>
                  <a:gd name="T26" fmla="*/ 112 w 231"/>
                  <a:gd name="T27" fmla="*/ 217 h 217"/>
                  <a:gd name="T28" fmla="*/ 112 w 231"/>
                  <a:gd name="T29" fmla="*/ 217 h 217"/>
                  <a:gd name="T30" fmla="*/ 231 w 231"/>
                  <a:gd name="T31" fmla="*/ 96 h 217"/>
                  <a:gd name="T32" fmla="*/ 169 w 231"/>
                  <a:gd name="T3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1" h="217">
                    <a:moveTo>
                      <a:pt x="169" y="0"/>
                    </a:moveTo>
                    <a:cubicBezTo>
                      <a:pt x="212" y="16"/>
                      <a:pt x="224" y="98"/>
                      <a:pt x="177" y="156"/>
                    </a:cubicBezTo>
                    <a:cubicBezTo>
                      <a:pt x="162" y="174"/>
                      <a:pt x="132" y="188"/>
                      <a:pt x="99" y="188"/>
                    </a:cubicBezTo>
                    <a:cubicBezTo>
                      <a:pt x="73" y="188"/>
                      <a:pt x="45" y="179"/>
                      <a:pt x="22" y="158"/>
                    </a:cubicBezTo>
                    <a:cubicBezTo>
                      <a:pt x="11" y="149"/>
                      <a:pt x="7" y="138"/>
                      <a:pt x="0" y="123"/>
                    </a:cubicBezTo>
                    <a:cubicBezTo>
                      <a:pt x="4" y="139"/>
                      <a:pt x="10" y="153"/>
                      <a:pt x="19" y="166"/>
                    </a:cubicBezTo>
                    <a:cubicBezTo>
                      <a:pt x="19" y="166"/>
                      <a:pt x="19" y="166"/>
                      <a:pt x="19" y="166"/>
                    </a:cubicBezTo>
                    <a:cubicBezTo>
                      <a:pt x="19" y="166"/>
                      <a:pt x="19" y="166"/>
                      <a:pt x="20" y="167"/>
                    </a:cubicBezTo>
                    <a:cubicBezTo>
                      <a:pt x="20" y="167"/>
                      <a:pt x="20" y="167"/>
                      <a:pt x="20" y="167"/>
                    </a:cubicBezTo>
                    <a:cubicBezTo>
                      <a:pt x="20" y="167"/>
                      <a:pt x="20" y="167"/>
                      <a:pt x="20" y="167"/>
                    </a:cubicBezTo>
                    <a:cubicBezTo>
                      <a:pt x="41" y="197"/>
                      <a:pt x="75" y="216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74" y="217"/>
                      <a:pt x="231" y="163"/>
                      <a:pt x="231" y="96"/>
                    </a:cubicBezTo>
                    <a:cubicBezTo>
                      <a:pt x="231" y="26"/>
                      <a:pt x="199" y="3"/>
                      <a:pt x="169" y="0"/>
                    </a:cubicBezTo>
                  </a:path>
                </a:pathLst>
              </a:custGeom>
              <a:solidFill>
                <a:srgbClr val="F375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5" name="Oval 486"/>
              <p:cNvSpPr>
                <a:spLocks noChangeArrowheads="1"/>
              </p:cNvSpPr>
              <p:nvPr/>
            </p:nvSpPr>
            <p:spPr bwMode="auto">
              <a:xfrm>
                <a:off x="4886229" y="2362479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6" name="Freeform 487"/>
              <p:cNvSpPr>
                <a:spLocks noEditPoints="1"/>
              </p:cNvSpPr>
              <p:nvPr/>
            </p:nvSpPr>
            <p:spPr bwMode="auto">
              <a:xfrm>
                <a:off x="4873529" y="2348191"/>
                <a:ext cx="439738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7" name="Freeform 511"/>
              <p:cNvSpPr>
                <a:spLocks noEditPoints="1"/>
              </p:cNvSpPr>
              <p:nvPr/>
            </p:nvSpPr>
            <p:spPr bwMode="auto">
              <a:xfrm>
                <a:off x="5016404" y="2467254"/>
                <a:ext cx="125413" cy="176213"/>
              </a:xfrm>
              <a:custGeom>
                <a:avLst/>
                <a:gdLst>
                  <a:gd name="T0" fmla="*/ 37 w 79"/>
                  <a:gd name="T1" fmla="*/ 0 h 110"/>
                  <a:gd name="T2" fmla="*/ 74 w 79"/>
                  <a:gd name="T3" fmla="*/ 28 h 110"/>
                  <a:gd name="T4" fmla="*/ 60 w 79"/>
                  <a:gd name="T5" fmla="*/ 50 h 110"/>
                  <a:gd name="T6" fmla="*/ 79 w 79"/>
                  <a:gd name="T7" fmla="*/ 78 h 110"/>
                  <a:gd name="T8" fmla="*/ 40 w 79"/>
                  <a:gd name="T9" fmla="*/ 110 h 110"/>
                  <a:gd name="T10" fmla="*/ 1 w 79"/>
                  <a:gd name="T11" fmla="*/ 109 h 110"/>
                  <a:gd name="T12" fmla="*/ 0 w 79"/>
                  <a:gd name="T13" fmla="*/ 108 h 110"/>
                  <a:gd name="T14" fmla="*/ 0 w 79"/>
                  <a:gd name="T15" fmla="*/ 1 h 110"/>
                  <a:gd name="T16" fmla="*/ 1 w 79"/>
                  <a:gd name="T17" fmla="*/ 0 h 110"/>
                  <a:gd name="T18" fmla="*/ 37 w 79"/>
                  <a:gd name="T19" fmla="*/ 0 h 110"/>
                  <a:gd name="T20" fmla="*/ 25 w 79"/>
                  <a:gd name="T21" fmla="*/ 43 h 110"/>
                  <a:gd name="T22" fmla="*/ 36 w 79"/>
                  <a:gd name="T23" fmla="*/ 43 h 110"/>
                  <a:gd name="T24" fmla="*/ 49 w 79"/>
                  <a:gd name="T25" fmla="*/ 30 h 110"/>
                  <a:gd name="T26" fmla="*/ 36 w 79"/>
                  <a:gd name="T27" fmla="*/ 18 h 110"/>
                  <a:gd name="T28" fmla="*/ 25 w 79"/>
                  <a:gd name="T29" fmla="*/ 18 h 110"/>
                  <a:gd name="T30" fmla="*/ 25 w 79"/>
                  <a:gd name="T31" fmla="*/ 43 h 110"/>
                  <a:gd name="T32" fmla="*/ 25 w 79"/>
                  <a:gd name="T33" fmla="*/ 61 h 110"/>
                  <a:gd name="T34" fmla="*/ 25 w 79"/>
                  <a:gd name="T35" fmla="*/ 92 h 110"/>
                  <a:gd name="T36" fmla="*/ 38 w 79"/>
                  <a:gd name="T37" fmla="*/ 92 h 110"/>
                  <a:gd name="T38" fmla="*/ 54 w 79"/>
                  <a:gd name="T39" fmla="*/ 77 h 110"/>
                  <a:gd name="T40" fmla="*/ 38 w 79"/>
                  <a:gd name="T41" fmla="*/ 61 h 110"/>
                  <a:gd name="T42" fmla="*/ 25 w 79"/>
                  <a:gd name="T43" fmla="*/ 6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110">
                    <a:moveTo>
                      <a:pt x="37" y="0"/>
                    </a:moveTo>
                    <a:cubicBezTo>
                      <a:pt x="59" y="0"/>
                      <a:pt x="74" y="9"/>
                      <a:pt x="74" y="28"/>
                    </a:cubicBezTo>
                    <a:cubicBezTo>
                      <a:pt x="74" y="38"/>
                      <a:pt x="68" y="47"/>
                      <a:pt x="60" y="50"/>
                    </a:cubicBezTo>
                    <a:cubicBezTo>
                      <a:pt x="71" y="54"/>
                      <a:pt x="79" y="65"/>
                      <a:pt x="79" y="78"/>
                    </a:cubicBezTo>
                    <a:cubicBezTo>
                      <a:pt x="79" y="100"/>
                      <a:pt x="64" y="110"/>
                      <a:pt x="40" y="110"/>
                    </a:cubicBezTo>
                    <a:cubicBezTo>
                      <a:pt x="27" y="110"/>
                      <a:pt x="14" y="109"/>
                      <a:pt x="1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6" y="0"/>
                      <a:pt x="37" y="0"/>
                    </a:cubicBezTo>
                    <a:close/>
                    <a:moveTo>
                      <a:pt x="25" y="43"/>
                    </a:moveTo>
                    <a:cubicBezTo>
                      <a:pt x="36" y="43"/>
                      <a:pt x="36" y="43"/>
                      <a:pt x="36" y="43"/>
                    </a:cubicBezTo>
                    <a:cubicBezTo>
                      <a:pt x="46" y="43"/>
                      <a:pt x="49" y="36"/>
                      <a:pt x="49" y="30"/>
                    </a:cubicBezTo>
                    <a:cubicBezTo>
                      <a:pt x="49" y="24"/>
                      <a:pt x="46" y="18"/>
                      <a:pt x="36" y="18"/>
                    </a:cubicBezTo>
                    <a:cubicBezTo>
                      <a:pt x="33" y="18"/>
                      <a:pt x="28" y="18"/>
                      <a:pt x="25" y="18"/>
                    </a:cubicBezTo>
                    <a:lnTo>
                      <a:pt x="25" y="43"/>
                    </a:lnTo>
                    <a:close/>
                    <a:moveTo>
                      <a:pt x="25" y="61"/>
                    </a:moveTo>
                    <a:cubicBezTo>
                      <a:pt x="25" y="92"/>
                      <a:pt x="25" y="92"/>
                      <a:pt x="25" y="92"/>
                    </a:cubicBezTo>
                    <a:cubicBezTo>
                      <a:pt x="30" y="92"/>
                      <a:pt x="34" y="92"/>
                      <a:pt x="38" y="92"/>
                    </a:cubicBezTo>
                    <a:cubicBezTo>
                      <a:pt x="51" y="92"/>
                      <a:pt x="54" y="83"/>
                      <a:pt x="54" y="77"/>
                    </a:cubicBezTo>
                    <a:cubicBezTo>
                      <a:pt x="54" y="70"/>
                      <a:pt x="50" y="61"/>
                      <a:pt x="38" y="61"/>
                    </a:cubicBez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8" name="Freeform 512"/>
              <p:cNvSpPr>
                <a:spLocks noEditPoints="1"/>
              </p:cNvSpPr>
              <p:nvPr/>
            </p:nvSpPr>
            <p:spPr bwMode="auto">
              <a:xfrm>
                <a:off x="5156104" y="2568854"/>
                <a:ext cx="68263" cy="100013"/>
              </a:xfrm>
              <a:custGeom>
                <a:avLst/>
                <a:gdLst>
                  <a:gd name="T0" fmla="*/ 37 w 43"/>
                  <a:gd name="T1" fmla="*/ 7 h 63"/>
                  <a:gd name="T2" fmla="*/ 43 w 43"/>
                  <a:gd name="T3" fmla="*/ 31 h 63"/>
                  <a:gd name="T4" fmla="*/ 17 w 43"/>
                  <a:gd name="T5" fmla="*/ 63 h 63"/>
                  <a:gd name="T6" fmla="*/ 2 w 43"/>
                  <a:gd name="T7" fmla="*/ 60 h 63"/>
                  <a:gd name="T8" fmla="*/ 7 w 43"/>
                  <a:gd name="T9" fmla="*/ 50 h 63"/>
                  <a:gd name="T10" fmla="*/ 16 w 43"/>
                  <a:gd name="T11" fmla="*/ 52 h 63"/>
                  <a:gd name="T12" fmla="*/ 28 w 43"/>
                  <a:gd name="T13" fmla="*/ 38 h 63"/>
                  <a:gd name="T14" fmla="*/ 16 w 43"/>
                  <a:gd name="T15" fmla="*/ 42 h 63"/>
                  <a:gd name="T16" fmla="*/ 0 w 43"/>
                  <a:gd name="T17" fmla="*/ 22 h 63"/>
                  <a:gd name="T18" fmla="*/ 21 w 43"/>
                  <a:gd name="T19" fmla="*/ 0 h 63"/>
                  <a:gd name="T20" fmla="*/ 37 w 43"/>
                  <a:gd name="T21" fmla="*/ 7 h 63"/>
                  <a:gd name="T22" fmla="*/ 28 w 43"/>
                  <a:gd name="T23" fmla="*/ 28 h 63"/>
                  <a:gd name="T24" fmla="*/ 28 w 43"/>
                  <a:gd name="T25" fmla="*/ 27 h 63"/>
                  <a:gd name="T26" fmla="*/ 25 w 43"/>
                  <a:gd name="T27" fmla="*/ 13 h 63"/>
                  <a:gd name="T28" fmla="*/ 20 w 43"/>
                  <a:gd name="T29" fmla="*/ 11 h 63"/>
                  <a:gd name="T30" fmla="*/ 14 w 43"/>
                  <a:gd name="T31" fmla="*/ 21 h 63"/>
                  <a:gd name="T32" fmla="*/ 20 w 43"/>
                  <a:gd name="T33" fmla="*/ 30 h 63"/>
                  <a:gd name="T34" fmla="*/ 28 w 43"/>
                  <a:gd name="T3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63">
                    <a:moveTo>
                      <a:pt x="37" y="7"/>
                    </a:moveTo>
                    <a:cubicBezTo>
                      <a:pt x="38" y="10"/>
                      <a:pt x="43" y="15"/>
                      <a:pt x="43" y="31"/>
                    </a:cubicBezTo>
                    <a:cubicBezTo>
                      <a:pt x="43" y="51"/>
                      <a:pt x="33" y="63"/>
                      <a:pt x="17" y="63"/>
                    </a:cubicBezTo>
                    <a:cubicBezTo>
                      <a:pt x="11" y="63"/>
                      <a:pt x="6" y="62"/>
                      <a:pt x="2" y="60"/>
                    </a:cubicBezTo>
                    <a:cubicBezTo>
                      <a:pt x="3" y="56"/>
                      <a:pt x="4" y="52"/>
                      <a:pt x="7" y="50"/>
                    </a:cubicBezTo>
                    <a:cubicBezTo>
                      <a:pt x="9" y="51"/>
                      <a:pt x="13" y="52"/>
                      <a:pt x="16" y="52"/>
                    </a:cubicBezTo>
                    <a:cubicBezTo>
                      <a:pt x="24" y="52"/>
                      <a:pt x="27" y="46"/>
                      <a:pt x="28" y="38"/>
                    </a:cubicBezTo>
                    <a:cubicBezTo>
                      <a:pt x="25" y="40"/>
                      <a:pt x="21" y="42"/>
                      <a:pt x="16" y="42"/>
                    </a:cubicBezTo>
                    <a:cubicBezTo>
                      <a:pt x="6" y="42"/>
                      <a:pt x="0" y="36"/>
                      <a:pt x="0" y="22"/>
                    </a:cubicBezTo>
                    <a:cubicBezTo>
                      <a:pt x="0" y="8"/>
                      <a:pt x="9" y="0"/>
                      <a:pt x="21" y="0"/>
                    </a:cubicBezTo>
                    <a:cubicBezTo>
                      <a:pt x="30" y="0"/>
                      <a:pt x="35" y="5"/>
                      <a:pt x="37" y="7"/>
                    </a:cubicBezTo>
                    <a:close/>
                    <a:moveTo>
                      <a:pt x="28" y="28"/>
                    </a:move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0"/>
                      <a:pt x="27" y="16"/>
                      <a:pt x="25" y="13"/>
                    </a:cubicBezTo>
                    <a:cubicBezTo>
                      <a:pt x="24" y="12"/>
                      <a:pt x="23" y="11"/>
                      <a:pt x="20" y="11"/>
                    </a:cubicBezTo>
                    <a:cubicBezTo>
                      <a:pt x="16" y="11"/>
                      <a:pt x="14" y="15"/>
                      <a:pt x="14" y="21"/>
                    </a:cubicBezTo>
                    <a:cubicBezTo>
                      <a:pt x="14" y="28"/>
                      <a:pt x="16" y="30"/>
                      <a:pt x="20" y="30"/>
                    </a:cubicBezTo>
                    <a:cubicBezTo>
                      <a:pt x="23" y="30"/>
                      <a:pt x="25" y="29"/>
                      <a:pt x="28" y="28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509" name="Grupo 508"/>
            <p:cNvGrpSpPr/>
            <p:nvPr/>
          </p:nvGrpSpPr>
          <p:grpSpPr>
            <a:xfrm>
              <a:off x="2059909" y="1008332"/>
              <a:ext cx="450661" cy="478519"/>
              <a:chOff x="6137179" y="1859241"/>
              <a:chExt cx="873126" cy="927100"/>
            </a:xfrm>
          </p:grpSpPr>
          <p:sp>
            <p:nvSpPr>
              <p:cNvPr id="510" name="Freeform 267"/>
              <p:cNvSpPr>
                <a:spLocks/>
              </p:cNvSpPr>
              <p:nvPr/>
            </p:nvSpPr>
            <p:spPr bwMode="auto">
              <a:xfrm>
                <a:off x="6722967" y="1889404"/>
                <a:ext cx="279400" cy="300038"/>
              </a:xfrm>
              <a:custGeom>
                <a:avLst/>
                <a:gdLst>
                  <a:gd name="T0" fmla="*/ 48 w 175"/>
                  <a:gd name="T1" fmla="*/ 188 h 188"/>
                  <a:gd name="T2" fmla="*/ 175 w 175"/>
                  <a:gd name="T3" fmla="*/ 38 h 188"/>
                  <a:gd name="T4" fmla="*/ 0 w 175"/>
                  <a:gd name="T5" fmla="*/ 116 h 188"/>
                  <a:gd name="T6" fmla="*/ 48 w 175"/>
                  <a:gd name="T7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88">
                    <a:moveTo>
                      <a:pt x="48" y="188"/>
                    </a:moveTo>
                    <a:cubicBezTo>
                      <a:pt x="86" y="181"/>
                      <a:pt x="169" y="127"/>
                      <a:pt x="175" y="38"/>
                    </a:cubicBezTo>
                    <a:cubicBezTo>
                      <a:pt x="175" y="38"/>
                      <a:pt x="64" y="0"/>
                      <a:pt x="0" y="116"/>
                    </a:cubicBezTo>
                    <a:lnTo>
                      <a:pt x="48" y="188"/>
                    </a:lnTo>
                    <a:close/>
                  </a:path>
                </a:pathLst>
              </a:custGeom>
              <a:solidFill>
                <a:srgbClr val="9DBC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1" name="Freeform 268"/>
              <p:cNvSpPr>
                <a:spLocks/>
              </p:cNvSpPr>
              <p:nvPr/>
            </p:nvSpPr>
            <p:spPr bwMode="auto">
              <a:xfrm>
                <a:off x="6703917" y="2037041"/>
                <a:ext cx="306388" cy="268288"/>
              </a:xfrm>
              <a:custGeom>
                <a:avLst/>
                <a:gdLst>
                  <a:gd name="T0" fmla="*/ 6 w 192"/>
                  <a:gd name="T1" fmla="*/ 154 h 168"/>
                  <a:gd name="T2" fmla="*/ 192 w 192"/>
                  <a:gd name="T3" fmla="*/ 88 h 168"/>
                  <a:gd name="T4" fmla="*/ 0 w 192"/>
                  <a:gd name="T5" fmla="*/ 68 h 168"/>
                  <a:gd name="T6" fmla="*/ 6 w 192"/>
                  <a:gd name="T7" fmla="*/ 15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68">
                    <a:moveTo>
                      <a:pt x="6" y="154"/>
                    </a:moveTo>
                    <a:cubicBezTo>
                      <a:pt x="43" y="168"/>
                      <a:pt x="141" y="162"/>
                      <a:pt x="192" y="88"/>
                    </a:cubicBezTo>
                    <a:cubicBezTo>
                      <a:pt x="192" y="88"/>
                      <a:pt x="114" y="0"/>
                      <a:pt x="0" y="68"/>
                    </a:cubicBezTo>
                    <a:cubicBezTo>
                      <a:pt x="6" y="154"/>
                      <a:pt x="6" y="154"/>
                      <a:pt x="6" y="154"/>
                    </a:cubicBezTo>
                  </a:path>
                </a:pathLst>
              </a:custGeom>
              <a:solidFill>
                <a:srgbClr val="88A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2" name="Freeform 269"/>
              <p:cNvSpPr>
                <a:spLocks/>
              </p:cNvSpPr>
              <p:nvPr/>
            </p:nvSpPr>
            <p:spPr bwMode="auto">
              <a:xfrm>
                <a:off x="6176867" y="1967191"/>
                <a:ext cx="657225" cy="534988"/>
              </a:xfrm>
              <a:custGeom>
                <a:avLst/>
                <a:gdLst>
                  <a:gd name="T0" fmla="*/ 51 w 413"/>
                  <a:gd name="T1" fmla="*/ 128 h 336"/>
                  <a:gd name="T2" fmla="*/ 213 w 413"/>
                  <a:gd name="T3" fmla="*/ 26 h 336"/>
                  <a:gd name="T4" fmla="*/ 263 w 413"/>
                  <a:gd name="T5" fmla="*/ 33 h 336"/>
                  <a:gd name="T6" fmla="*/ 366 w 413"/>
                  <a:gd name="T7" fmla="*/ 111 h 336"/>
                  <a:gd name="T8" fmla="*/ 373 w 413"/>
                  <a:gd name="T9" fmla="*/ 172 h 336"/>
                  <a:gd name="T10" fmla="*/ 275 w 413"/>
                  <a:gd name="T11" fmla="*/ 260 h 336"/>
                  <a:gd name="T12" fmla="*/ 273 w 413"/>
                  <a:gd name="T13" fmla="*/ 264 h 336"/>
                  <a:gd name="T14" fmla="*/ 272 w 413"/>
                  <a:gd name="T15" fmla="*/ 331 h 336"/>
                  <a:gd name="T16" fmla="*/ 274 w 413"/>
                  <a:gd name="T17" fmla="*/ 335 h 336"/>
                  <a:gd name="T18" fmla="*/ 276 w 413"/>
                  <a:gd name="T19" fmla="*/ 336 h 336"/>
                  <a:gd name="T20" fmla="*/ 278 w 413"/>
                  <a:gd name="T21" fmla="*/ 336 h 336"/>
                  <a:gd name="T22" fmla="*/ 400 w 413"/>
                  <a:gd name="T23" fmla="*/ 229 h 336"/>
                  <a:gd name="T24" fmla="*/ 407 w 413"/>
                  <a:gd name="T25" fmla="*/ 80 h 336"/>
                  <a:gd name="T26" fmla="*/ 271 w 413"/>
                  <a:gd name="T27" fmla="*/ 8 h 336"/>
                  <a:gd name="T28" fmla="*/ 213 w 413"/>
                  <a:gd name="T29" fmla="*/ 0 h 336"/>
                  <a:gd name="T30" fmla="*/ 20 w 413"/>
                  <a:gd name="T31" fmla="*/ 91 h 336"/>
                  <a:gd name="T32" fmla="*/ 54 w 413"/>
                  <a:gd name="T33" fmla="*/ 302 h 336"/>
                  <a:gd name="T34" fmla="*/ 58 w 413"/>
                  <a:gd name="T35" fmla="*/ 303 h 336"/>
                  <a:gd name="T36" fmla="*/ 61 w 413"/>
                  <a:gd name="T37" fmla="*/ 301 h 336"/>
                  <a:gd name="T38" fmla="*/ 51 w 413"/>
                  <a:gd name="T39" fmla="*/ 12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3" h="336">
                    <a:moveTo>
                      <a:pt x="51" y="128"/>
                    </a:moveTo>
                    <a:cubicBezTo>
                      <a:pt x="73" y="67"/>
                      <a:pt x="138" y="26"/>
                      <a:pt x="213" y="26"/>
                    </a:cubicBezTo>
                    <a:cubicBezTo>
                      <a:pt x="230" y="26"/>
                      <a:pt x="247" y="28"/>
                      <a:pt x="263" y="33"/>
                    </a:cubicBezTo>
                    <a:cubicBezTo>
                      <a:pt x="309" y="45"/>
                      <a:pt x="347" y="73"/>
                      <a:pt x="366" y="111"/>
                    </a:cubicBezTo>
                    <a:cubicBezTo>
                      <a:pt x="383" y="143"/>
                      <a:pt x="385" y="138"/>
                      <a:pt x="373" y="172"/>
                    </a:cubicBezTo>
                    <a:cubicBezTo>
                      <a:pt x="357" y="214"/>
                      <a:pt x="324" y="244"/>
                      <a:pt x="275" y="260"/>
                    </a:cubicBezTo>
                    <a:cubicBezTo>
                      <a:pt x="274" y="261"/>
                      <a:pt x="272" y="262"/>
                      <a:pt x="273" y="264"/>
                    </a:cubicBezTo>
                    <a:cubicBezTo>
                      <a:pt x="273" y="271"/>
                      <a:pt x="273" y="326"/>
                      <a:pt x="272" y="331"/>
                    </a:cubicBezTo>
                    <a:cubicBezTo>
                      <a:pt x="272" y="332"/>
                      <a:pt x="272" y="334"/>
                      <a:pt x="274" y="335"/>
                    </a:cubicBezTo>
                    <a:cubicBezTo>
                      <a:pt x="274" y="336"/>
                      <a:pt x="275" y="336"/>
                      <a:pt x="276" y="336"/>
                    </a:cubicBezTo>
                    <a:cubicBezTo>
                      <a:pt x="277" y="336"/>
                      <a:pt x="277" y="336"/>
                      <a:pt x="278" y="336"/>
                    </a:cubicBezTo>
                    <a:cubicBezTo>
                      <a:pt x="339" y="318"/>
                      <a:pt x="381" y="281"/>
                      <a:pt x="400" y="229"/>
                    </a:cubicBezTo>
                    <a:cubicBezTo>
                      <a:pt x="413" y="195"/>
                      <a:pt x="413" y="140"/>
                      <a:pt x="407" y="80"/>
                    </a:cubicBezTo>
                    <a:cubicBezTo>
                      <a:pt x="402" y="30"/>
                      <a:pt x="325" y="22"/>
                      <a:pt x="271" y="8"/>
                    </a:cubicBezTo>
                    <a:cubicBezTo>
                      <a:pt x="252" y="3"/>
                      <a:pt x="233" y="0"/>
                      <a:pt x="213" y="0"/>
                    </a:cubicBezTo>
                    <a:cubicBezTo>
                      <a:pt x="126" y="0"/>
                      <a:pt x="46" y="20"/>
                      <a:pt x="20" y="91"/>
                    </a:cubicBezTo>
                    <a:cubicBezTo>
                      <a:pt x="0" y="143"/>
                      <a:pt x="16" y="258"/>
                      <a:pt x="54" y="302"/>
                    </a:cubicBezTo>
                    <a:cubicBezTo>
                      <a:pt x="55" y="303"/>
                      <a:pt x="56" y="303"/>
                      <a:pt x="58" y="303"/>
                    </a:cubicBezTo>
                    <a:cubicBezTo>
                      <a:pt x="59" y="303"/>
                      <a:pt x="60" y="302"/>
                      <a:pt x="61" y="301"/>
                    </a:cubicBezTo>
                    <a:cubicBezTo>
                      <a:pt x="51" y="128"/>
                      <a:pt x="51" y="128"/>
                      <a:pt x="51" y="128"/>
                    </a:cubicBezTo>
                  </a:path>
                </a:pathLst>
              </a:custGeom>
              <a:solidFill>
                <a:srgbClr val="4E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3" name="Freeform 270"/>
              <p:cNvSpPr>
                <a:spLocks/>
              </p:cNvSpPr>
              <p:nvPr/>
            </p:nvSpPr>
            <p:spPr bwMode="auto">
              <a:xfrm>
                <a:off x="6207030" y="1859241"/>
                <a:ext cx="633413" cy="515938"/>
              </a:xfrm>
              <a:custGeom>
                <a:avLst/>
                <a:gdLst>
                  <a:gd name="T0" fmla="*/ 248 w 398"/>
                  <a:gd name="T1" fmla="*/ 26 h 324"/>
                  <a:gd name="T2" fmla="*/ 18 w 398"/>
                  <a:gd name="T3" fmla="*/ 129 h 324"/>
                  <a:gd name="T4" fmla="*/ 44 w 398"/>
                  <a:gd name="T5" fmla="*/ 273 h 324"/>
                  <a:gd name="T6" fmla="*/ 182 w 398"/>
                  <a:gd name="T7" fmla="*/ 206 h 324"/>
                  <a:gd name="T8" fmla="*/ 254 w 398"/>
                  <a:gd name="T9" fmla="*/ 324 h 324"/>
                  <a:gd name="T10" fmla="*/ 367 w 398"/>
                  <a:gd name="T11" fmla="*/ 222 h 324"/>
                  <a:gd name="T12" fmla="*/ 248 w 398"/>
                  <a:gd name="T13" fmla="*/ 2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324">
                    <a:moveTo>
                      <a:pt x="248" y="26"/>
                    </a:moveTo>
                    <a:cubicBezTo>
                      <a:pt x="152" y="0"/>
                      <a:pt x="49" y="46"/>
                      <a:pt x="18" y="129"/>
                    </a:cubicBezTo>
                    <a:cubicBezTo>
                      <a:pt x="0" y="178"/>
                      <a:pt x="12" y="235"/>
                      <a:pt x="44" y="273"/>
                    </a:cubicBezTo>
                    <a:cubicBezTo>
                      <a:pt x="76" y="232"/>
                      <a:pt x="156" y="199"/>
                      <a:pt x="182" y="206"/>
                    </a:cubicBezTo>
                    <a:cubicBezTo>
                      <a:pt x="208" y="213"/>
                      <a:pt x="255" y="274"/>
                      <a:pt x="254" y="324"/>
                    </a:cubicBezTo>
                    <a:cubicBezTo>
                      <a:pt x="306" y="308"/>
                      <a:pt x="349" y="271"/>
                      <a:pt x="367" y="222"/>
                    </a:cubicBezTo>
                    <a:cubicBezTo>
                      <a:pt x="398" y="140"/>
                      <a:pt x="344" y="51"/>
                      <a:pt x="248" y="26"/>
                    </a:cubicBezTo>
                  </a:path>
                </a:pathLst>
              </a:custGeom>
              <a:solidFill>
                <a:srgbClr val="FF8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4" name="Freeform 271"/>
              <p:cNvSpPr>
                <a:spLocks noEditPoints="1"/>
              </p:cNvSpPr>
              <p:nvPr/>
            </p:nvSpPr>
            <p:spPr bwMode="auto">
              <a:xfrm>
                <a:off x="6414992" y="2195791"/>
                <a:ext cx="146050" cy="46038"/>
              </a:xfrm>
              <a:custGeom>
                <a:avLst/>
                <a:gdLst>
                  <a:gd name="T0" fmla="*/ 83 w 91"/>
                  <a:gd name="T1" fmla="*/ 20 h 29"/>
                  <a:gd name="T2" fmla="*/ 91 w 91"/>
                  <a:gd name="T3" fmla="*/ 29 h 29"/>
                  <a:gd name="T4" fmla="*/ 91 w 91"/>
                  <a:gd name="T5" fmla="*/ 29 h 29"/>
                  <a:gd name="T6" fmla="*/ 84 w 91"/>
                  <a:gd name="T7" fmla="*/ 20 h 29"/>
                  <a:gd name="T8" fmla="*/ 84 w 91"/>
                  <a:gd name="T9" fmla="*/ 20 h 29"/>
                  <a:gd name="T10" fmla="*/ 83 w 91"/>
                  <a:gd name="T11" fmla="*/ 20 h 29"/>
                  <a:gd name="T12" fmla="*/ 9 w 91"/>
                  <a:gd name="T13" fmla="*/ 0 h 29"/>
                  <a:gd name="T14" fmla="*/ 0 w 91"/>
                  <a:gd name="T15" fmla="*/ 4 h 29"/>
                  <a:gd name="T16" fmla="*/ 11 w 91"/>
                  <a:gd name="T17" fmla="*/ 1 h 29"/>
                  <a:gd name="T18" fmla="*/ 10 w 91"/>
                  <a:gd name="T19" fmla="*/ 1 h 29"/>
                  <a:gd name="T20" fmla="*/ 9 w 9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29">
                    <a:moveTo>
                      <a:pt x="83" y="20"/>
                    </a:moveTo>
                    <a:cubicBezTo>
                      <a:pt x="86" y="23"/>
                      <a:pt x="88" y="26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9" y="26"/>
                      <a:pt x="86" y="23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3" y="20"/>
                      <a:pt x="83" y="20"/>
                      <a:pt x="83" y="20"/>
                    </a:cubicBezTo>
                    <a:moveTo>
                      <a:pt x="9" y="0"/>
                    </a:moveTo>
                    <a:cubicBezTo>
                      <a:pt x="6" y="1"/>
                      <a:pt x="3" y="3"/>
                      <a:pt x="0" y="4"/>
                    </a:cubicBezTo>
                    <a:cubicBezTo>
                      <a:pt x="3" y="3"/>
                      <a:pt x="7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9" y="0"/>
                    </a:cubicBezTo>
                  </a:path>
                </a:pathLst>
              </a:custGeom>
              <a:solidFill>
                <a:srgbClr val="FF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5" name="Freeform 272"/>
              <p:cNvSpPr>
                <a:spLocks/>
              </p:cNvSpPr>
              <p:nvPr/>
            </p:nvSpPr>
            <p:spPr bwMode="auto">
              <a:xfrm>
                <a:off x="6384830" y="2033866"/>
                <a:ext cx="269875" cy="207963"/>
              </a:xfrm>
              <a:custGeom>
                <a:avLst/>
                <a:gdLst>
                  <a:gd name="T0" fmla="*/ 82 w 169"/>
                  <a:gd name="T1" fmla="*/ 0 h 130"/>
                  <a:gd name="T2" fmla="*/ 7 w 169"/>
                  <a:gd name="T3" fmla="*/ 48 h 130"/>
                  <a:gd name="T4" fmla="*/ 17 w 169"/>
                  <a:gd name="T5" fmla="*/ 105 h 130"/>
                  <a:gd name="T6" fmla="*/ 19 w 169"/>
                  <a:gd name="T7" fmla="*/ 105 h 130"/>
                  <a:gd name="T8" fmla="*/ 28 w 169"/>
                  <a:gd name="T9" fmla="*/ 101 h 130"/>
                  <a:gd name="T10" fmla="*/ 19 w 169"/>
                  <a:gd name="T11" fmla="*/ 51 h 130"/>
                  <a:gd name="T12" fmla="*/ 82 w 169"/>
                  <a:gd name="T13" fmla="*/ 10 h 130"/>
                  <a:gd name="T14" fmla="*/ 102 w 169"/>
                  <a:gd name="T15" fmla="*/ 13 h 130"/>
                  <a:gd name="T16" fmla="*/ 145 w 169"/>
                  <a:gd name="T17" fmla="*/ 84 h 130"/>
                  <a:gd name="T18" fmla="*/ 103 w 169"/>
                  <a:gd name="T19" fmla="*/ 121 h 130"/>
                  <a:gd name="T20" fmla="*/ 110 w 169"/>
                  <a:gd name="T21" fmla="*/ 130 h 130"/>
                  <a:gd name="T22" fmla="*/ 156 w 169"/>
                  <a:gd name="T23" fmla="*/ 87 h 130"/>
                  <a:gd name="T24" fmla="*/ 105 w 169"/>
                  <a:gd name="T25" fmla="*/ 3 h 130"/>
                  <a:gd name="T26" fmla="*/ 82 w 169"/>
                  <a:gd name="T2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30">
                    <a:moveTo>
                      <a:pt x="82" y="0"/>
                    </a:moveTo>
                    <a:cubicBezTo>
                      <a:pt x="49" y="0"/>
                      <a:pt x="18" y="19"/>
                      <a:pt x="7" y="48"/>
                    </a:cubicBezTo>
                    <a:cubicBezTo>
                      <a:pt x="0" y="68"/>
                      <a:pt x="4" y="89"/>
                      <a:pt x="17" y="105"/>
                    </a:cubicBezTo>
                    <a:cubicBezTo>
                      <a:pt x="18" y="105"/>
                      <a:pt x="18" y="105"/>
                      <a:pt x="19" y="105"/>
                    </a:cubicBezTo>
                    <a:cubicBezTo>
                      <a:pt x="22" y="104"/>
                      <a:pt x="25" y="102"/>
                      <a:pt x="28" y="101"/>
                    </a:cubicBezTo>
                    <a:cubicBezTo>
                      <a:pt x="16" y="87"/>
                      <a:pt x="12" y="69"/>
                      <a:pt x="19" y="51"/>
                    </a:cubicBezTo>
                    <a:cubicBezTo>
                      <a:pt x="28" y="26"/>
                      <a:pt x="54" y="10"/>
                      <a:pt x="82" y="10"/>
                    </a:cubicBezTo>
                    <a:cubicBezTo>
                      <a:pt x="89" y="10"/>
                      <a:pt x="95" y="11"/>
                      <a:pt x="102" y="13"/>
                    </a:cubicBezTo>
                    <a:cubicBezTo>
                      <a:pt x="137" y="22"/>
                      <a:pt x="156" y="54"/>
                      <a:pt x="145" y="84"/>
                    </a:cubicBezTo>
                    <a:cubicBezTo>
                      <a:pt x="138" y="102"/>
                      <a:pt x="122" y="116"/>
                      <a:pt x="103" y="121"/>
                    </a:cubicBezTo>
                    <a:cubicBezTo>
                      <a:pt x="105" y="124"/>
                      <a:pt x="108" y="127"/>
                      <a:pt x="110" y="130"/>
                    </a:cubicBezTo>
                    <a:cubicBezTo>
                      <a:pt x="131" y="123"/>
                      <a:pt x="149" y="108"/>
                      <a:pt x="156" y="87"/>
                    </a:cubicBezTo>
                    <a:cubicBezTo>
                      <a:pt x="169" y="52"/>
                      <a:pt x="146" y="14"/>
                      <a:pt x="105" y="3"/>
                    </a:cubicBezTo>
                    <a:cubicBezTo>
                      <a:pt x="98" y="1"/>
                      <a:pt x="90" y="0"/>
                      <a:pt x="82" y="0"/>
                    </a:cubicBezTo>
                  </a:path>
                </a:pathLst>
              </a:custGeom>
              <a:solidFill>
                <a:srgbClr val="FFA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6" name="Freeform 273"/>
              <p:cNvSpPr>
                <a:spLocks noEditPoints="1"/>
              </p:cNvSpPr>
              <p:nvPr/>
            </p:nvSpPr>
            <p:spPr bwMode="auto">
              <a:xfrm>
                <a:off x="6432455" y="2195791"/>
                <a:ext cx="115888" cy="31750"/>
              </a:xfrm>
              <a:custGeom>
                <a:avLst/>
                <a:gdLst>
                  <a:gd name="T0" fmla="*/ 72 w 72"/>
                  <a:gd name="T1" fmla="*/ 20 h 20"/>
                  <a:gd name="T2" fmla="*/ 72 w 72"/>
                  <a:gd name="T3" fmla="*/ 20 h 20"/>
                  <a:gd name="T4" fmla="*/ 72 w 72"/>
                  <a:gd name="T5" fmla="*/ 20 h 20"/>
                  <a:gd name="T6" fmla="*/ 0 w 72"/>
                  <a:gd name="T7" fmla="*/ 0 h 20"/>
                  <a:gd name="T8" fmla="*/ 0 w 72"/>
                  <a:gd name="T9" fmla="*/ 1 h 20"/>
                  <a:gd name="T10" fmla="*/ 0 w 7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0">
                    <a:moveTo>
                      <a:pt x="72" y="20"/>
                    </a:move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7" name="Freeform 274"/>
              <p:cNvSpPr>
                <a:spLocks/>
              </p:cNvSpPr>
              <p:nvPr/>
            </p:nvSpPr>
            <p:spPr bwMode="auto">
              <a:xfrm>
                <a:off x="6437217" y="2194204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8" name="Freeform 275"/>
              <p:cNvSpPr>
                <a:spLocks/>
              </p:cNvSpPr>
              <p:nvPr/>
            </p:nvSpPr>
            <p:spPr bwMode="auto">
              <a:xfrm>
                <a:off x="6543580" y="2221191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9" name="Freeform 276"/>
              <p:cNvSpPr>
                <a:spLocks/>
              </p:cNvSpPr>
              <p:nvPr/>
            </p:nvSpPr>
            <p:spPr bwMode="auto">
              <a:xfrm>
                <a:off x="6583267" y="2275166"/>
                <a:ext cx="1588" cy="476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1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F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0" name="Freeform 277"/>
              <p:cNvSpPr>
                <a:spLocks/>
              </p:cNvSpPr>
              <p:nvPr/>
            </p:nvSpPr>
            <p:spPr bwMode="auto">
              <a:xfrm>
                <a:off x="6311805" y="1971954"/>
                <a:ext cx="420688" cy="322263"/>
              </a:xfrm>
              <a:custGeom>
                <a:avLst/>
                <a:gdLst>
                  <a:gd name="T0" fmla="*/ 128 w 264"/>
                  <a:gd name="T1" fmla="*/ 0 h 202"/>
                  <a:gd name="T2" fmla="*/ 11 w 264"/>
                  <a:gd name="T3" fmla="*/ 74 h 202"/>
                  <a:gd name="T4" fmla="*/ 23 w 264"/>
                  <a:gd name="T5" fmla="*/ 161 h 202"/>
                  <a:gd name="T6" fmla="*/ 36 w 264"/>
                  <a:gd name="T7" fmla="*/ 155 h 202"/>
                  <a:gd name="T8" fmla="*/ 33 w 264"/>
                  <a:gd name="T9" fmla="*/ 156 h 202"/>
                  <a:gd name="T10" fmla="*/ 22 w 264"/>
                  <a:gd name="T11" fmla="*/ 77 h 202"/>
                  <a:gd name="T12" fmla="*/ 128 w 264"/>
                  <a:gd name="T13" fmla="*/ 11 h 202"/>
                  <a:gd name="T14" fmla="*/ 161 w 264"/>
                  <a:gd name="T15" fmla="*/ 15 h 202"/>
                  <a:gd name="T16" fmla="*/ 232 w 264"/>
                  <a:gd name="T17" fmla="*/ 134 h 202"/>
                  <a:gd name="T18" fmla="*/ 171 w 264"/>
                  <a:gd name="T19" fmla="*/ 192 h 202"/>
                  <a:gd name="T20" fmla="*/ 170 w 264"/>
                  <a:gd name="T21" fmla="*/ 191 h 202"/>
                  <a:gd name="T22" fmla="*/ 171 w 264"/>
                  <a:gd name="T23" fmla="*/ 193 h 202"/>
                  <a:gd name="T24" fmla="*/ 175 w 264"/>
                  <a:gd name="T25" fmla="*/ 202 h 202"/>
                  <a:gd name="T26" fmla="*/ 244 w 264"/>
                  <a:gd name="T27" fmla="*/ 137 h 202"/>
                  <a:gd name="T28" fmla="*/ 164 w 264"/>
                  <a:gd name="T29" fmla="*/ 5 h 202"/>
                  <a:gd name="T30" fmla="*/ 128 w 264"/>
                  <a:gd name="T3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202">
                    <a:moveTo>
                      <a:pt x="128" y="0"/>
                    </a:moveTo>
                    <a:cubicBezTo>
                      <a:pt x="76" y="0"/>
                      <a:pt x="27" y="29"/>
                      <a:pt x="11" y="74"/>
                    </a:cubicBezTo>
                    <a:cubicBezTo>
                      <a:pt x="0" y="105"/>
                      <a:pt x="5" y="136"/>
                      <a:pt x="23" y="161"/>
                    </a:cubicBezTo>
                    <a:cubicBezTo>
                      <a:pt x="27" y="159"/>
                      <a:pt x="31" y="157"/>
                      <a:pt x="36" y="155"/>
                    </a:cubicBezTo>
                    <a:cubicBezTo>
                      <a:pt x="35" y="155"/>
                      <a:pt x="34" y="155"/>
                      <a:pt x="33" y="156"/>
                    </a:cubicBezTo>
                    <a:cubicBezTo>
                      <a:pt x="17" y="133"/>
                      <a:pt x="12" y="105"/>
                      <a:pt x="22" y="77"/>
                    </a:cubicBezTo>
                    <a:cubicBezTo>
                      <a:pt x="37" y="37"/>
                      <a:pt x="81" y="11"/>
                      <a:pt x="128" y="11"/>
                    </a:cubicBezTo>
                    <a:cubicBezTo>
                      <a:pt x="139" y="11"/>
                      <a:pt x="150" y="12"/>
                      <a:pt x="161" y="15"/>
                    </a:cubicBezTo>
                    <a:cubicBezTo>
                      <a:pt x="219" y="30"/>
                      <a:pt x="251" y="84"/>
                      <a:pt x="232" y="134"/>
                    </a:cubicBezTo>
                    <a:cubicBezTo>
                      <a:pt x="222" y="161"/>
                      <a:pt x="199" y="182"/>
                      <a:pt x="171" y="192"/>
                    </a:cubicBezTo>
                    <a:cubicBezTo>
                      <a:pt x="171" y="192"/>
                      <a:pt x="170" y="192"/>
                      <a:pt x="170" y="191"/>
                    </a:cubicBezTo>
                    <a:cubicBezTo>
                      <a:pt x="171" y="192"/>
                      <a:pt x="171" y="193"/>
                      <a:pt x="171" y="193"/>
                    </a:cubicBezTo>
                    <a:cubicBezTo>
                      <a:pt x="173" y="196"/>
                      <a:pt x="174" y="199"/>
                      <a:pt x="175" y="202"/>
                    </a:cubicBezTo>
                    <a:cubicBezTo>
                      <a:pt x="207" y="190"/>
                      <a:pt x="233" y="167"/>
                      <a:pt x="244" y="137"/>
                    </a:cubicBezTo>
                    <a:cubicBezTo>
                      <a:pt x="264" y="81"/>
                      <a:pt x="228" y="22"/>
                      <a:pt x="164" y="5"/>
                    </a:cubicBezTo>
                    <a:cubicBezTo>
                      <a:pt x="152" y="2"/>
                      <a:pt x="140" y="0"/>
                      <a:pt x="128" y="0"/>
                    </a:cubicBezTo>
                  </a:path>
                </a:pathLst>
              </a:custGeom>
              <a:solidFill>
                <a:srgbClr val="FFA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1" name="Freeform 278"/>
              <p:cNvSpPr>
                <a:spLocks/>
              </p:cNvSpPr>
              <p:nvPr/>
            </p:nvSpPr>
            <p:spPr bwMode="auto">
              <a:xfrm>
                <a:off x="6227667" y="1871941"/>
                <a:ext cx="593725" cy="474663"/>
              </a:xfrm>
              <a:custGeom>
                <a:avLst/>
                <a:gdLst>
                  <a:gd name="T0" fmla="*/ 231 w 373"/>
                  <a:gd name="T1" fmla="*/ 25 h 298"/>
                  <a:gd name="T2" fmla="*/ 14 w 373"/>
                  <a:gd name="T3" fmla="*/ 123 h 298"/>
                  <a:gd name="T4" fmla="*/ 25 w 373"/>
                  <a:gd name="T5" fmla="*/ 235 h 298"/>
                  <a:gd name="T6" fmla="*/ 19 w 373"/>
                  <a:gd name="T7" fmla="*/ 138 h 298"/>
                  <a:gd name="T8" fmla="*/ 194 w 373"/>
                  <a:gd name="T9" fmla="*/ 40 h 298"/>
                  <a:gd name="T10" fmla="*/ 196 w 373"/>
                  <a:gd name="T11" fmla="*/ 41 h 298"/>
                  <a:gd name="T12" fmla="*/ 202 w 373"/>
                  <a:gd name="T13" fmla="*/ 64 h 298"/>
                  <a:gd name="T14" fmla="*/ 187 w 373"/>
                  <a:gd name="T15" fmla="*/ 136 h 298"/>
                  <a:gd name="T16" fmla="*/ 175 w 373"/>
                  <a:gd name="T17" fmla="*/ 137 h 298"/>
                  <a:gd name="T18" fmla="*/ 146 w 373"/>
                  <a:gd name="T19" fmla="*/ 158 h 298"/>
                  <a:gd name="T20" fmla="*/ 169 w 373"/>
                  <a:gd name="T21" fmla="*/ 195 h 298"/>
                  <a:gd name="T22" fmla="*/ 212 w 373"/>
                  <a:gd name="T23" fmla="*/ 175 h 298"/>
                  <a:gd name="T24" fmla="*/ 204 w 373"/>
                  <a:gd name="T25" fmla="*/ 146 h 298"/>
                  <a:gd name="T26" fmla="*/ 196 w 373"/>
                  <a:gd name="T27" fmla="*/ 141 h 298"/>
                  <a:gd name="T28" fmla="*/ 251 w 373"/>
                  <a:gd name="T29" fmla="*/ 55 h 298"/>
                  <a:gd name="T30" fmla="*/ 330 w 373"/>
                  <a:gd name="T31" fmla="*/ 221 h 298"/>
                  <a:gd name="T32" fmla="*/ 260 w 373"/>
                  <a:gd name="T33" fmla="*/ 298 h 298"/>
                  <a:gd name="T34" fmla="*/ 344 w 373"/>
                  <a:gd name="T35" fmla="*/ 211 h 298"/>
                  <a:gd name="T36" fmla="*/ 231 w 373"/>
                  <a:gd name="T37" fmla="*/ 2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3" h="298">
                    <a:moveTo>
                      <a:pt x="231" y="25"/>
                    </a:moveTo>
                    <a:cubicBezTo>
                      <a:pt x="140" y="0"/>
                      <a:pt x="43" y="44"/>
                      <a:pt x="14" y="123"/>
                    </a:cubicBezTo>
                    <a:cubicBezTo>
                      <a:pt x="0" y="162"/>
                      <a:pt x="5" y="201"/>
                      <a:pt x="25" y="235"/>
                    </a:cubicBezTo>
                    <a:cubicBezTo>
                      <a:pt x="10" y="205"/>
                      <a:pt x="7" y="171"/>
                      <a:pt x="19" y="138"/>
                    </a:cubicBezTo>
                    <a:cubicBezTo>
                      <a:pt x="43" y="72"/>
                      <a:pt x="118" y="33"/>
                      <a:pt x="194" y="40"/>
                    </a:cubicBezTo>
                    <a:cubicBezTo>
                      <a:pt x="195" y="40"/>
                      <a:pt x="195" y="41"/>
                      <a:pt x="196" y="41"/>
                    </a:cubicBezTo>
                    <a:cubicBezTo>
                      <a:pt x="203" y="43"/>
                      <a:pt x="204" y="50"/>
                      <a:pt x="202" y="64"/>
                    </a:cubicBezTo>
                    <a:cubicBezTo>
                      <a:pt x="197" y="116"/>
                      <a:pt x="187" y="136"/>
                      <a:pt x="187" y="136"/>
                    </a:cubicBezTo>
                    <a:cubicBezTo>
                      <a:pt x="175" y="137"/>
                      <a:pt x="175" y="137"/>
                      <a:pt x="175" y="137"/>
                    </a:cubicBezTo>
                    <a:cubicBezTo>
                      <a:pt x="162" y="139"/>
                      <a:pt x="151" y="146"/>
                      <a:pt x="146" y="158"/>
                    </a:cubicBezTo>
                    <a:cubicBezTo>
                      <a:pt x="141" y="174"/>
                      <a:pt x="151" y="190"/>
                      <a:pt x="169" y="195"/>
                    </a:cubicBezTo>
                    <a:cubicBezTo>
                      <a:pt x="187" y="200"/>
                      <a:pt x="206" y="191"/>
                      <a:pt x="212" y="175"/>
                    </a:cubicBezTo>
                    <a:cubicBezTo>
                      <a:pt x="216" y="165"/>
                      <a:pt x="212" y="153"/>
                      <a:pt x="204" y="146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212" y="91"/>
                      <a:pt x="232" y="51"/>
                      <a:pt x="251" y="55"/>
                    </a:cubicBezTo>
                    <a:cubicBezTo>
                      <a:pt x="324" y="73"/>
                      <a:pt x="354" y="155"/>
                      <a:pt x="330" y="221"/>
                    </a:cubicBezTo>
                    <a:cubicBezTo>
                      <a:pt x="317" y="254"/>
                      <a:pt x="292" y="280"/>
                      <a:pt x="260" y="298"/>
                    </a:cubicBezTo>
                    <a:cubicBezTo>
                      <a:pt x="299" y="280"/>
                      <a:pt x="330" y="249"/>
                      <a:pt x="344" y="211"/>
                    </a:cubicBezTo>
                    <a:cubicBezTo>
                      <a:pt x="373" y="132"/>
                      <a:pt x="322" y="49"/>
                      <a:pt x="231" y="25"/>
                    </a:cubicBezTo>
                    <a:close/>
                  </a:path>
                </a:pathLst>
              </a:custGeom>
              <a:solidFill>
                <a:srgbClr val="FF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2" name="Freeform 279"/>
              <p:cNvSpPr>
                <a:spLocks/>
              </p:cNvSpPr>
              <p:nvPr/>
            </p:nvSpPr>
            <p:spPr bwMode="auto">
              <a:xfrm>
                <a:off x="6481667" y="2106891"/>
                <a:ext cx="66675" cy="53975"/>
              </a:xfrm>
              <a:custGeom>
                <a:avLst/>
                <a:gdLst>
                  <a:gd name="T0" fmla="*/ 23 w 41"/>
                  <a:gd name="T1" fmla="*/ 0 h 33"/>
                  <a:gd name="T2" fmla="*/ 3 w 41"/>
                  <a:gd name="T3" fmla="*/ 12 h 33"/>
                  <a:gd name="T4" fmla="*/ 14 w 41"/>
                  <a:gd name="T5" fmla="*/ 32 h 33"/>
                  <a:gd name="T6" fmla="*/ 18 w 41"/>
                  <a:gd name="T7" fmla="*/ 33 h 33"/>
                  <a:gd name="T8" fmla="*/ 38 w 41"/>
                  <a:gd name="T9" fmla="*/ 21 h 33"/>
                  <a:gd name="T10" fmla="*/ 27 w 41"/>
                  <a:gd name="T11" fmla="*/ 1 h 33"/>
                  <a:gd name="T12" fmla="*/ 23 w 4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23" y="0"/>
                    </a:moveTo>
                    <a:cubicBezTo>
                      <a:pt x="14" y="0"/>
                      <a:pt x="6" y="5"/>
                      <a:pt x="3" y="12"/>
                    </a:cubicBezTo>
                    <a:cubicBezTo>
                      <a:pt x="0" y="21"/>
                      <a:pt x="5" y="30"/>
                      <a:pt x="14" y="32"/>
                    </a:cubicBezTo>
                    <a:cubicBezTo>
                      <a:pt x="16" y="32"/>
                      <a:pt x="17" y="33"/>
                      <a:pt x="18" y="33"/>
                    </a:cubicBezTo>
                    <a:cubicBezTo>
                      <a:pt x="27" y="33"/>
                      <a:pt x="35" y="28"/>
                      <a:pt x="38" y="21"/>
                    </a:cubicBezTo>
                    <a:cubicBezTo>
                      <a:pt x="41" y="12"/>
                      <a:pt x="36" y="3"/>
                      <a:pt x="27" y="1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</a:path>
                </a:pathLst>
              </a:custGeom>
              <a:solidFill>
                <a:srgbClr val="FFE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3" name="Freeform 280"/>
              <p:cNvSpPr>
                <a:spLocks/>
              </p:cNvSpPr>
              <p:nvPr/>
            </p:nvSpPr>
            <p:spPr bwMode="auto">
              <a:xfrm>
                <a:off x="6483255" y="2183091"/>
                <a:ext cx="131763" cy="309563"/>
              </a:xfrm>
              <a:custGeom>
                <a:avLst/>
                <a:gdLst>
                  <a:gd name="T0" fmla="*/ 80 w 82"/>
                  <a:gd name="T1" fmla="*/ 110 h 195"/>
                  <a:gd name="T2" fmla="*/ 67 w 82"/>
                  <a:gd name="T3" fmla="*/ 67 h 195"/>
                  <a:gd name="T4" fmla="*/ 62 w 82"/>
                  <a:gd name="T5" fmla="*/ 58 h 195"/>
                  <a:gd name="T6" fmla="*/ 62 w 82"/>
                  <a:gd name="T7" fmla="*/ 58 h 195"/>
                  <a:gd name="T8" fmla="*/ 59 w 82"/>
                  <a:gd name="T9" fmla="*/ 52 h 195"/>
                  <a:gd name="T10" fmla="*/ 59 w 82"/>
                  <a:gd name="T11" fmla="*/ 52 h 195"/>
                  <a:gd name="T12" fmla="*/ 58 w 82"/>
                  <a:gd name="T13" fmla="*/ 50 h 195"/>
                  <a:gd name="T14" fmla="*/ 58 w 82"/>
                  <a:gd name="T15" fmla="*/ 50 h 195"/>
                  <a:gd name="T16" fmla="*/ 52 w 82"/>
                  <a:gd name="T17" fmla="*/ 41 h 195"/>
                  <a:gd name="T18" fmla="*/ 52 w 82"/>
                  <a:gd name="T19" fmla="*/ 41 h 195"/>
                  <a:gd name="T20" fmla="*/ 46 w 82"/>
                  <a:gd name="T21" fmla="*/ 34 h 195"/>
                  <a:gd name="T22" fmla="*/ 39 w 82"/>
                  <a:gd name="T23" fmla="*/ 25 h 195"/>
                  <a:gd name="T24" fmla="*/ 39 w 82"/>
                  <a:gd name="T25" fmla="*/ 25 h 195"/>
                  <a:gd name="T26" fmla="*/ 7 w 82"/>
                  <a:gd name="T27" fmla="*/ 1 h 195"/>
                  <a:gd name="T28" fmla="*/ 0 w 82"/>
                  <a:gd name="T29" fmla="*/ 0 h 195"/>
                  <a:gd name="T30" fmla="*/ 1 w 82"/>
                  <a:gd name="T31" fmla="*/ 85 h 195"/>
                  <a:gd name="T32" fmla="*/ 9 w 82"/>
                  <a:gd name="T33" fmla="*/ 86 h 195"/>
                  <a:gd name="T34" fmla="*/ 40 w 82"/>
                  <a:gd name="T35" fmla="*/ 109 h 195"/>
                  <a:gd name="T36" fmla="*/ 40 w 82"/>
                  <a:gd name="T37" fmla="*/ 109 h 195"/>
                  <a:gd name="T38" fmla="*/ 48 w 82"/>
                  <a:gd name="T39" fmla="*/ 118 h 195"/>
                  <a:gd name="T40" fmla="*/ 54 w 82"/>
                  <a:gd name="T41" fmla="*/ 126 h 195"/>
                  <a:gd name="T42" fmla="*/ 54 w 82"/>
                  <a:gd name="T43" fmla="*/ 126 h 195"/>
                  <a:gd name="T44" fmla="*/ 61 w 82"/>
                  <a:gd name="T45" fmla="*/ 137 h 195"/>
                  <a:gd name="T46" fmla="*/ 63 w 82"/>
                  <a:gd name="T47" fmla="*/ 141 h 195"/>
                  <a:gd name="T48" fmla="*/ 63 w 82"/>
                  <a:gd name="T49" fmla="*/ 141 h 195"/>
                  <a:gd name="T50" fmla="*/ 69 w 82"/>
                  <a:gd name="T51" fmla="*/ 152 h 195"/>
                  <a:gd name="T52" fmla="*/ 82 w 82"/>
                  <a:gd name="T53" fmla="*/ 195 h 195"/>
                  <a:gd name="T54" fmla="*/ 80 w 82"/>
                  <a:gd name="T55" fmla="*/ 11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195">
                    <a:moveTo>
                      <a:pt x="80" y="110"/>
                    </a:moveTo>
                    <a:cubicBezTo>
                      <a:pt x="79" y="96"/>
                      <a:pt x="74" y="81"/>
                      <a:pt x="67" y="67"/>
                    </a:cubicBezTo>
                    <a:cubicBezTo>
                      <a:pt x="66" y="64"/>
                      <a:pt x="64" y="61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1" y="56"/>
                      <a:pt x="60" y="54"/>
                      <a:pt x="59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1"/>
                      <a:pt x="58" y="51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6" y="47"/>
                      <a:pt x="54" y="44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0" y="39"/>
                      <a:pt x="48" y="36"/>
                      <a:pt x="46" y="34"/>
                    </a:cubicBezTo>
                    <a:cubicBezTo>
                      <a:pt x="44" y="31"/>
                      <a:pt x="42" y="28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8" y="12"/>
                      <a:pt x="16" y="3"/>
                      <a:pt x="7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4" y="85"/>
                      <a:pt x="7" y="85"/>
                      <a:pt x="9" y="86"/>
                    </a:cubicBezTo>
                    <a:cubicBezTo>
                      <a:pt x="18" y="88"/>
                      <a:pt x="29" y="97"/>
                      <a:pt x="40" y="109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43" y="112"/>
                      <a:pt x="45" y="115"/>
                      <a:pt x="48" y="118"/>
                    </a:cubicBezTo>
                    <a:cubicBezTo>
                      <a:pt x="50" y="121"/>
                      <a:pt x="52" y="123"/>
                      <a:pt x="54" y="126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56" y="129"/>
                      <a:pt x="58" y="133"/>
                      <a:pt x="61" y="137"/>
                    </a:cubicBezTo>
                    <a:cubicBezTo>
                      <a:pt x="61" y="138"/>
                      <a:pt x="62" y="139"/>
                      <a:pt x="63" y="141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65" y="144"/>
                      <a:pt x="67" y="148"/>
                      <a:pt x="69" y="152"/>
                    </a:cubicBezTo>
                    <a:cubicBezTo>
                      <a:pt x="75" y="166"/>
                      <a:pt x="80" y="181"/>
                      <a:pt x="82" y="195"/>
                    </a:cubicBezTo>
                    <a:lnTo>
                      <a:pt x="80" y="110"/>
                    </a:lnTo>
                    <a:close/>
                  </a:path>
                </a:pathLst>
              </a:custGeom>
              <a:solidFill>
                <a:srgbClr val="EA6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4" name="Freeform 281"/>
              <p:cNvSpPr>
                <a:spLocks/>
              </p:cNvSpPr>
              <p:nvPr/>
            </p:nvSpPr>
            <p:spPr bwMode="auto">
              <a:xfrm>
                <a:off x="6184805" y="1868766"/>
                <a:ext cx="652463" cy="520700"/>
              </a:xfrm>
              <a:custGeom>
                <a:avLst/>
                <a:gdLst>
                  <a:gd name="T0" fmla="*/ 387 w 410"/>
                  <a:gd name="T1" fmla="*/ 100 h 327"/>
                  <a:gd name="T2" fmla="*/ 266 w 410"/>
                  <a:gd name="T3" fmla="*/ 7 h 327"/>
                  <a:gd name="T4" fmla="*/ 208 w 410"/>
                  <a:gd name="T5" fmla="*/ 0 h 327"/>
                  <a:gd name="T6" fmla="*/ 19 w 410"/>
                  <a:gd name="T7" fmla="*/ 119 h 327"/>
                  <a:gd name="T8" fmla="*/ 49 w 410"/>
                  <a:gd name="T9" fmla="*/ 273 h 327"/>
                  <a:gd name="T10" fmla="*/ 53 w 410"/>
                  <a:gd name="T11" fmla="*/ 274 h 327"/>
                  <a:gd name="T12" fmla="*/ 56 w 410"/>
                  <a:gd name="T13" fmla="*/ 272 h 327"/>
                  <a:gd name="T14" fmla="*/ 67 w 410"/>
                  <a:gd name="T15" fmla="*/ 257 h 327"/>
                  <a:gd name="T16" fmla="*/ 68 w 410"/>
                  <a:gd name="T17" fmla="*/ 252 h 327"/>
                  <a:gd name="T18" fmla="*/ 46 w 410"/>
                  <a:gd name="T19" fmla="*/ 127 h 327"/>
                  <a:gd name="T20" fmla="*/ 208 w 410"/>
                  <a:gd name="T21" fmla="*/ 25 h 327"/>
                  <a:gd name="T22" fmla="*/ 258 w 410"/>
                  <a:gd name="T23" fmla="*/ 32 h 327"/>
                  <a:gd name="T24" fmla="*/ 361 w 410"/>
                  <a:gd name="T25" fmla="*/ 111 h 327"/>
                  <a:gd name="T26" fmla="*/ 368 w 410"/>
                  <a:gd name="T27" fmla="*/ 212 h 327"/>
                  <a:gd name="T28" fmla="*/ 270 w 410"/>
                  <a:gd name="T29" fmla="*/ 300 h 327"/>
                  <a:gd name="T30" fmla="*/ 268 w 410"/>
                  <a:gd name="T31" fmla="*/ 305 h 327"/>
                  <a:gd name="T32" fmla="*/ 267 w 410"/>
                  <a:gd name="T33" fmla="*/ 322 h 327"/>
                  <a:gd name="T34" fmla="*/ 269 w 410"/>
                  <a:gd name="T35" fmla="*/ 326 h 327"/>
                  <a:gd name="T36" fmla="*/ 271 w 410"/>
                  <a:gd name="T37" fmla="*/ 327 h 327"/>
                  <a:gd name="T38" fmla="*/ 273 w 410"/>
                  <a:gd name="T39" fmla="*/ 327 h 327"/>
                  <a:gd name="T40" fmla="*/ 395 w 410"/>
                  <a:gd name="T41" fmla="*/ 221 h 327"/>
                  <a:gd name="T42" fmla="*/ 387 w 410"/>
                  <a:gd name="T43" fmla="*/ 10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327">
                    <a:moveTo>
                      <a:pt x="387" y="100"/>
                    </a:moveTo>
                    <a:cubicBezTo>
                      <a:pt x="364" y="55"/>
                      <a:pt x="320" y="22"/>
                      <a:pt x="266" y="7"/>
                    </a:cubicBezTo>
                    <a:cubicBezTo>
                      <a:pt x="247" y="2"/>
                      <a:pt x="228" y="0"/>
                      <a:pt x="208" y="0"/>
                    </a:cubicBezTo>
                    <a:cubicBezTo>
                      <a:pt x="121" y="0"/>
                      <a:pt x="45" y="48"/>
                      <a:pt x="19" y="119"/>
                    </a:cubicBezTo>
                    <a:cubicBezTo>
                      <a:pt x="0" y="172"/>
                      <a:pt x="11" y="229"/>
                      <a:pt x="49" y="273"/>
                    </a:cubicBezTo>
                    <a:cubicBezTo>
                      <a:pt x="50" y="274"/>
                      <a:pt x="51" y="274"/>
                      <a:pt x="53" y="274"/>
                    </a:cubicBezTo>
                    <a:cubicBezTo>
                      <a:pt x="54" y="274"/>
                      <a:pt x="55" y="273"/>
                      <a:pt x="56" y="272"/>
                    </a:cubicBezTo>
                    <a:cubicBezTo>
                      <a:pt x="59" y="267"/>
                      <a:pt x="63" y="262"/>
                      <a:pt x="67" y="257"/>
                    </a:cubicBezTo>
                    <a:cubicBezTo>
                      <a:pt x="69" y="256"/>
                      <a:pt x="69" y="254"/>
                      <a:pt x="68" y="252"/>
                    </a:cubicBezTo>
                    <a:cubicBezTo>
                      <a:pt x="38" y="215"/>
                      <a:pt x="30" y="170"/>
                      <a:pt x="46" y="127"/>
                    </a:cubicBezTo>
                    <a:cubicBezTo>
                      <a:pt x="68" y="66"/>
                      <a:pt x="133" y="25"/>
                      <a:pt x="208" y="25"/>
                    </a:cubicBezTo>
                    <a:cubicBezTo>
                      <a:pt x="225" y="25"/>
                      <a:pt x="242" y="28"/>
                      <a:pt x="258" y="32"/>
                    </a:cubicBezTo>
                    <a:cubicBezTo>
                      <a:pt x="304" y="44"/>
                      <a:pt x="342" y="73"/>
                      <a:pt x="361" y="111"/>
                    </a:cubicBezTo>
                    <a:cubicBezTo>
                      <a:pt x="378" y="143"/>
                      <a:pt x="380" y="179"/>
                      <a:pt x="368" y="212"/>
                    </a:cubicBezTo>
                    <a:cubicBezTo>
                      <a:pt x="352" y="255"/>
                      <a:pt x="319" y="284"/>
                      <a:pt x="270" y="300"/>
                    </a:cubicBezTo>
                    <a:cubicBezTo>
                      <a:pt x="269" y="301"/>
                      <a:pt x="267" y="303"/>
                      <a:pt x="268" y="305"/>
                    </a:cubicBezTo>
                    <a:cubicBezTo>
                      <a:pt x="268" y="311"/>
                      <a:pt x="268" y="317"/>
                      <a:pt x="267" y="322"/>
                    </a:cubicBezTo>
                    <a:cubicBezTo>
                      <a:pt x="267" y="324"/>
                      <a:pt x="267" y="325"/>
                      <a:pt x="269" y="326"/>
                    </a:cubicBezTo>
                    <a:cubicBezTo>
                      <a:pt x="269" y="327"/>
                      <a:pt x="270" y="327"/>
                      <a:pt x="271" y="327"/>
                    </a:cubicBezTo>
                    <a:cubicBezTo>
                      <a:pt x="272" y="327"/>
                      <a:pt x="272" y="327"/>
                      <a:pt x="273" y="327"/>
                    </a:cubicBezTo>
                    <a:cubicBezTo>
                      <a:pt x="334" y="309"/>
                      <a:pt x="376" y="273"/>
                      <a:pt x="395" y="221"/>
                    </a:cubicBezTo>
                    <a:cubicBezTo>
                      <a:pt x="410" y="181"/>
                      <a:pt x="407" y="138"/>
                      <a:pt x="387" y="100"/>
                    </a:cubicBezTo>
                    <a:close/>
                  </a:path>
                </a:pathLst>
              </a:custGeom>
              <a:solidFill>
                <a:srgbClr val="83B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5" name="Freeform 282"/>
              <p:cNvSpPr>
                <a:spLocks/>
              </p:cNvSpPr>
              <p:nvPr/>
            </p:nvSpPr>
            <p:spPr bwMode="auto">
              <a:xfrm>
                <a:off x="6265767" y="2183091"/>
                <a:ext cx="219075" cy="252413"/>
              </a:xfrm>
              <a:custGeom>
                <a:avLst/>
                <a:gdLst>
                  <a:gd name="T0" fmla="*/ 137 w 138"/>
                  <a:gd name="T1" fmla="*/ 1 h 159"/>
                  <a:gd name="T2" fmla="*/ 125 w 138"/>
                  <a:gd name="T3" fmla="*/ 1 h 159"/>
                  <a:gd name="T4" fmla="*/ 105 w 138"/>
                  <a:gd name="T5" fmla="*/ 5 h 159"/>
                  <a:gd name="T6" fmla="*/ 102 w 138"/>
                  <a:gd name="T7" fmla="*/ 6 h 159"/>
                  <a:gd name="T8" fmla="*/ 102 w 138"/>
                  <a:gd name="T9" fmla="*/ 6 h 159"/>
                  <a:gd name="T10" fmla="*/ 91 w 138"/>
                  <a:gd name="T11" fmla="*/ 10 h 159"/>
                  <a:gd name="T12" fmla="*/ 91 w 138"/>
                  <a:gd name="T13" fmla="*/ 10 h 159"/>
                  <a:gd name="T14" fmla="*/ 91 w 138"/>
                  <a:gd name="T15" fmla="*/ 10 h 159"/>
                  <a:gd name="T16" fmla="*/ 81 w 138"/>
                  <a:gd name="T17" fmla="*/ 14 h 159"/>
                  <a:gd name="T18" fmla="*/ 77 w 138"/>
                  <a:gd name="T19" fmla="*/ 15 h 159"/>
                  <a:gd name="T20" fmla="*/ 70 w 138"/>
                  <a:gd name="T21" fmla="*/ 18 h 159"/>
                  <a:gd name="T22" fmla="*/ 70 w 138"/>
                  <a:gd name="T23" fmla="*/ 18 h 159"/>
                  <a:gd name="T24" fmla="*/ 62 w 138"/>
                  <a:gd name="T25" fmla="*/ 22 h 159"/>
                  <a:gd name="T26" fmla="*/ 62 w 138"/>
                  <a:gd name="T27" fmla="*/ 23 h 159"/>
                  <a:gd name="T28" fmla="*/ 52 w 138"/>
                  <a:gd name="T29" fmla="*/ 28 h 159"/>
                  <a:gd name="T30" fmla="*/ 52 w 138"/>
                  <a:gd name="T31" fmla="*/ 28 h 159"/>
                  <a:gd name="T32" fmla="*/ 44 w 138"/>
                  <a:gd name="T33" fmla="*/ 32 h 159"/>
                  <a:gd name="T34" fmla="*/ 0 w 138"/>
                  <a:gd name="T35" fmla="*/ 77 h 159"/>
                  <a:gd name="T36" fmla="*/ 3 w 138"/>
                  <a:gd name="T37" fmla="*/ 159 h 159"/>
                  <a:gd name="T38" fmla="*/ 46 w 138"/>
                  <a:gd name="T39" fmla="*/ 117 h 159"/>
                  <a:gd name="T40" fmla="*/ 53 w 138"/>
                  <a:gd name="T41" fmla="*/ 113 h 159"/>
                  <a:gd name="T42" fmla="*/ 65 w 138"/>
                  <a:gd name="T43" fmla="*/ 106 h 159"/>
                  <a:gd name="T44" fmla="*/ 70 w 138"/>
                  <a:gd name="T45" fmla="*/ 104 h 159"/>
                  <a:gd name="T46" fmla="*/ 70 w 138"/>
                  <a:gd name="T47" fmla="*/ 104 h 159"/>
                  <a:gd name="T48" fmla="*/ 83 w 138"/>
                  <a:gd name="T49" fmla="*/ 98 h 159"/>
                  <a:gd name="T50" fmla="*/ 83 w 138"/>
                  <a:gd name="T51" fmla="*/ 98 h 159"/>
                  <a:gd name="T52" fmla="*/ 92 w 138"/>
                  <a:gd name="T53" fmla="*/ 95 h 159"/>
                  <a:gd name="T54" fmla="*/ 92 w 138"/>
                  <a:gd name="T55" fmla="*/ 95 h 159"/>
                  <a:gd name="T56" fmla="*/ 104 w 138"/>
                  <a:gd name="T57" fmla="*/ 91 h 159"/>
                  <a:gd name="T58" fmla="*/ 104 w 138"/>
                  <a:gd name="T59" fmla="*/ 91 h 159"/>
                  <a:gd name="T60" fmla="*/ 107 w 138"/>
                  <a:gd name="T61" fmla="*/ 90 h 159"/>
                  <a:gd name="T62" fmla="*/ 126 w 138"/>
                  <a:gd name="T63" fmla="*/ 86 h 159"/>
                  <a:gd name="T64" fmla="*/ 138 w 138"/>
                  <a:gd name="T65" fmla="*/ 85 h 159"/>
                  <a:gd name="T66" fmla="*/ 137 w 138"/>
                  <a:gd name="T67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8" h="159">
                    <a:moveTo>
                      <a:pt x="137" y="1"/>
                    </a:moveTo>
                    <a:cubicBezTo>
                      <a:pt x="133" y="0"/>
                      <a:pt x="129" y="1"/>
                      <a:pt x="125" y="1"/>
                    </a:cubicBezTo>
                    <a:cubicBezTo>
                      <a:pt x="119" y="2"/>
                      <a:pt x="112" y="3"/>
                      <a:pt x="105" y="5"/>
                    </a:cubicBezTo>
                    <a:cubicBezTo>
                      <a:pt x="104" y="6"/>
                      <a:pt x="103" y="6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99" y="7"/>
                      <a:pt x="95" y="8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8" y="11"/>
                      <a:pt x="84" y="12"/>
                      <a:pt x="81" y="14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5" y="16"/>
                      <a:pt x="73" y="17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7" y="20"/>
                      <a:pt x="65" y="21"/>
                      <a:pt x="62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8" y="25"/>
                      <a:pt x="55" y="27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49" y="29"/>
                      <a:pt x="47" y="31"/>
                      <a:pt x="44" y="32"/>
                    </a:cubicBezTo>
                    <a:cubicBezTo>
                      <a:pt x="14" y="51"/>
                      <a:pt x="8" y="69"/>
                      <a:pt x="0" y="77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7" y="159"/>
                      <a:pt x="24" y="131"/>
                      <a:pt x="46" y="117"/>
                    </a:cubicBezTo>
                    <a:cubicBezTo>
                      <a:pt x="48" y="116"/>
                      <a:pt x="51" y="114"/>
                      <a:pt x="53" y="113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67" y="105"/>
                      <a:pt x="69" y="105"/>
                      <a:pt x="70" y="104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73" y="103"/>
                      <a:pt x="80" y="100"/>
                      <a:pt x="83" y="98"/>
                    </a:cubicBezTo>
                    <a:cubicBezTo>
                      <a:pt x="83" y="98"/>
                      <a:pt x="83" y="98"/>
                      <a:pt x="83" y="98"/>
                    </a:cubicBezTo>
                    <a:cubicBezTo>
                      <a:pt x="86" y="97"/>
                      <a:pt x="89" y="96"/>
                      <a:pt x="92" y="95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6" y="93"/>
                      <a:pt x="101" y="92"/>
                      <a:pt x="104" y="91"/>
                    </a:cubicBezTo>
                    <a:cubicBezTo>
                      <a:pt x="104" y="91"/>
                      <a:pt x="104" y="91"/>
                      <a:pt x="104" y="91"/>
                    </a:cubicBezTo>
                    <a:cubicBezTo>
                      <a:pt x="105" y="91"/>
                      <a:pt x="106" y="90"/>
                      <a:pt x="107" y="90"/>
                    </a:cubicBezTo>
                    <a:cubicBezTo>
                      <a:pt x="114" y="88"/>
                      <a:pt x="120" y="87"/>
                      <a:pt x="126" y="86"/>
                    </a:cubicBezTo>
                    <a:cubicBezTo>
                      <a:pt x="131" y="85"/>
                      <a:pt x="135" y="85"/>
                      <a:pt x="138" y="85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D35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6" name="Oval 496"/>
              <p:cNvSpPr>
                <a:spLocks noChangeArrowheads="1"/>
              </p:cNvSpPr>
              <p:nvPr/>
            </p:nvSpPr>
            <p:spPr bwMode="auto">
              <a:xfrm>
                <a:off x="6149879" y="2362479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7" name="Freeform 497"/>
              <p:cNvSpPr>
                <a:spLocks noEditPoints="1"/>
              </p:cNvSpPr>
              <p:nvPr/>
            </p:nvSpPr>
            <p:spPr bwMode="auto">
              <a:xfrm>
                <a:off x="6137179" y="2348191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8" name="Freeform 513"/>
              <p:cNvSpPr>
                <a:spLocks noEditPoints="1"/>
              </p:cNvSpPr>
              <p:nvPr/>
            </p:nvSpPr>
            <p:spPr bwMode="auto">
              <a:xfrm>
                <a:off x="6251479" y="2467254"/>
                <a:ext cx="127000" cy="176213"/>
              </a:xfrm>
              <a:custGeom>
                <a:avLst/>
                <a:gdLst>
                  <a:gd name="T0" fmla="*/ 38 w 80"/>
                  <a:gd name="T1" fmla="*/ 0 h 110"/>
                  <a:gd name="T2" fmla="*/ 75 w 80"/>
                  <a:gd name="T3" fmla="*/ 28 h 110"/>
                  <a:gd name="T4" fmla="*/ 61 w 80"/>
                  <a:gd name="T5" fmla="*/ 50 h 110"/>
                  <a:gd name="T6" fmla="*/ 80 w 80"/>
                  <a:gd name="T7" fmla="*/ 78 h 110"/>
                  <a:gd name="T8" fmla="*/ 40 w 80"/>
                  <a:gd name="T9" fmla="*/ 110 h 110"/>
                  <a:gd name="T10" fmla="*/ 1 w 80"/>
                  <a:gd name="T11" fmla="*/ 109 h 110"/>
                  <a:gd name="T12" fmla="*/ 0 w 80"/>
                  <a:gd name="T13" fmla="*/ 108 h 110"/>
                  <a:gd name="T14" fmla="*/ 0 w 80"/>
                  <a:gd name="T15" fmla="*/ 1 h 110"/>
                  <a:gd name="T16" fmla="*/ 1 w 80"/>
                  <a:gd name="T17" fmla="*/ 0 h 110"/>
                  <a:gd name="T18" fmla="*/ 38 w 80"/>
                  <a:gd name="T19" fmla="*/ 0 h 110"/>
                  <a:gd name="T20" fmla="*/ 25 w 80"/>
                  <a:gd name="T21" fmla="*/ 43 h 110"/>
                  <a:gd name="T22" fmla="*/ 36 w 80"/>
                  <a:gd name="T23" fmla="*/ 43 h 110"/>
                  <a:gd name="T24" fmla="*/ 50 w 80"/>
                  <a:gd name="T25" fmla="*/ 30 h 110"/>
                  <a:gd name="T26" fmla="*/ 36 w 80"/>
                  <a:gd name="T27" fmla="*/ 18 h 110"/>
                  <a:gd name="T28" fmla="*/ 25 w 80"/>
                  <a:gd name="T29" fmla="*/ 18 h 110"/>
                  <a:gd name="T30" fmla="*/ 25 w 80"/>
                  <a:gd name="T31" fmla="*/ 43 h 110"/>
                  <a:gd name="T32" fmla="*/ 25 w 80"/>
                  <a:gd name="T33" fmla="*/ 61 h 110"/>
                  <a:gd name="T34" fmla="*/ 25 w 80"/>
                  <a:gd name="T35" fmla="*/ 92 h 110"/>
                  <a:gd name="T36" fmla="*/ 38 w 80"/>
                  <a:gd name="T37" fmla="*/ 92 h 110"/>
                  <a:gd name="T38" fmla="*/ 54 w 80"/>
                  <a:gd name="T39" fmla="*/ 77 h 110"/>
                  <a:gd name="T40" fmla="*/ 38 w 80"/>
                  <a:gd name="T41" fmla="*/ 61 h 110"/>
                  <a:gd name="T42" fmla="*/ 25 w 80"/>
                  <a:gd name="T43" fmla="*/ 6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110">
                    <a:moveTo>
                      <a:pt x="38" y="0"/>
                    </a:moveTo>
                    <a:cubicBezTo>
                      <a:pt x="60" y="0"/>
                      <a:pt x="75" y="9"/>
                      <a:pt x="75" y="28"/>
                    </a:cubicBezTo>
                    <a:cubicBezTo>
                      <a:pt x="75" y="38"/>
                      <a:pt x="69" y="47"/>
                      <a:pt x="61" y="50"/>
                    </a:cubicBezTo>
                    <a:cubicBezTo>
                      <a:pt x="71" y="54"/>
                      <a:pt x="80" y="65"/>
                      <a:pt x="80" y="78"/>
                    </a:cubicBezTo>
                    <a:cubicBezTo>
                      <a:pt x="80" y="100"/>
                      <a:pt x="64" y="110"/>
                      <a:pt x="40" y="110"/>
                    </a:cubicBezTo>
                    <a:cubicBezTo>
                      <a:pt x="28" y="110"/>
                      <a:pt x="15" y="109"/>
                      <a:pt x="1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4" y="0"/>
                      <a:pt x="26" y="0"/>
                      <a:pt x="38" y="0"/>
                    </a:cubicBezTo>
                    <a:close/>
                    <a:moveTo>
                      <a:pt x="25" y="43"/>
                    </a:moveTo>
                    <a:cubicBezTo>
                      <a:pt x="36" y="43"/>
                      <a:pt x="36" y="43"/>
                      <a:pt x="36" y="43"/>
                    </a:cubicBezTo>
                    <a:cubicBezTo>
                      <a:pt x="47" y="43"/>
                      <a:pt x="50" y="36"/>
                      <a:pt x="50" y="30"/>
                    </a:cubicBezTo>
                    <a:cubicBezTo>
                      <a:pt x="50" y="24"/>
                      <a:pt x="47" y="18"/>
                      <a:pt x="36" y="18"/>
                    </a:cubicBezTo>
                    <a:cubicBezTo>
                      <a:pt x="34" y="18"/>
                      <a:pt x="29" y="18"/>
                      <a:pt x="25" y="18"/>
                    </a:cubicBezTo>
                    <a:lnTo>
                      <a:pt x="25" y="43"/>
                    </a:lnTo>
                    <a:close/>
                    <a:moveTo>
                      <a:pt x="25" y="61"/>
                    </a:moveTo>
                    <a:cubicBezTo>
                      <a:pt x="25" y="92"/>
                      <a:pt x="25" y="92"/>
                      <a:pt x="25" y="92"/>
                    </a:cubicBezTo>
                    <a:cubicBezTo>
                      <a:pt x="30" y="92"/>
                      <a:pt x="35" y="92"/>
                      <a:pt x="38" y="92"/>
                    </a:cubicBezTo>
                    <a:cubicBezTo>
                      <a:pt x="51" y="92"/>
                      <a:pt x="54" y="83"/>
                      <a:pt x="54" y="77"/>
                    </a:cubicBezTo>
                    <a:cubicBezTo>
                      <a:pt x="54" y="70"/>
                      <a:pt x="51" y="61"/>
                      <a:pt x="38" y="61"/>
                    </a:cubicBez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9" name="Freeform 514"/>
              <p:cNvSpPr>
                <a:spLocks/>
              </p:cNvSpPr>
              <p:nvPr/>
            </p:nvSpPr>
            <p:spPr bwMode="auto">
              <a:xfrm>
                <a:off x="6391179" y="2587904"/>
                <a:ext cx="49213" cy="68263"/>
              </a:xfrm>
              <a:custGeom>
                <a:avLst/>
                <a:gdLst>
                  <a:gd name="T0" fmla="*/ 13 w 31"/>
                  <a:gd name="T1" fmla="*/ 0 h 43"/>
                  <a:gd name="T2" fmla="*/ 18 w 31"/>
                  <a:gd name="T3" fmla="*/ 0 h 43"/>
                  <a:gd name="T4" fmla="*/ 22 w 31"/>
                  <a:gd name="T5" fmla="*/ 0 h 43"/>
                  <a:gd name="T6" fmla="*/ 22 w 31"/>
                  <a:gd name="T7" fmla="*/ 30 h 43"/>
                  <a:gd name="T8" fmla="*/ 22 w 31"/>
                  <a:gd name="T9" fmla="*/ 35 h 43"/>
                  <a:gd name="T10" fmla="*/ 27 w 31"/>
                  <a:gd name="T11" fmla="*/ 35 h 43"/>
                  <a:gd name="T12" fmla="*/ 30 w 31"/>
                  <a:gd name="T13" fmla="*/ 35 h 43"/>
                  <a:gd name="T14" fmla="*/ 31 w 31"/>
                  <a:gd name="T15" fmla="*/ 39 h 43"/>
                  <a:gd name="T16" fmla="*/ 30 w 31"/>
                  <a:gd name="T17" fmla="*/ 43 h 43"/>
                  <a:gd name="T18" fmla="*/ 3 w 31"/>
                  <a:gd name="T19" fmla="*/ 43 h 43"/>
                  <a:gd name="T20" fmla="*/ 2 w 31"/>
                  <a:gd name="T21" fmla="*/ 39 h 43"/>
                  <a:gd name="T22" fmla="*/ 3 w 31"/>
                  <a:gd name="T23" fmla="*/ 35 h 43"/>
                  <a:gd name="T24" fmla="*/ 8 w 31"/>
                  <a:gd name="T25" fmla="*/ 35 h 43"/>
                  <a:gd name="T26" fmla="*/ 12 w 31"/>
                  <a:gd name="T27" fmla="*/ 35 h 43"/>
                  <a:gd name="T28" fmla="*/ 12 w 31"/>
                  <a:gd name="T29" fmla="*/ 30 h 43"/>
                  <a:gd name="T30" fmla="*/ 12 w 31"/>
                  <a:gd name="T31" fmla="*/ 21 h 43"/>
                  <a:gd name="T32" fmla="*/ 13 w 31"/>
                  <a:gd name="T33" fmla="*/ 14 h 43"/>
                  <a:gd name="T34" fmla="*/ 4 w 31"/>
                  <a:gd name="T35" fmla="*/ 20 h 43"/>
                  <a:gd name="T36" fmla="*/ 0 w 31"/>
                  <a:gd name="T37" fmla="*/ 14 h 43"/>
                  <a:gd name="T38" fmla="*/ 13 w 31"/>
                  <a:gd name="T3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43">
                    <a:moveTo>
                      <a:pt x="13" y="0"/>
                    </a:moveTo>
                    <a:cubicBezTo>
                      <a:pt x="15" y="0"/>
                      <a:pt x="16" y="0"/>
                      <a:pt x="18" y="0"/>
                    </a:cubicBezTo>
                    <a:cubicBezTo>
                      <a:pt x="19" y="0"/>
                      <a:pt x="21" y="0"/>
                      <a:pt x="22" y="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2"/>
                      <a:pt x="22" y="33"/>
                      <a:pt x="22" y="35"/>
                    </a:cubicBezTo>
                    <a:cubicBezTo>
                      <a:pt x="23" y="35"/>
                      <a:pt x="26" y="35"/>
                      <a:pt x="27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6"/>
                      <a:pt x="31" y="38"/>
                      <a:pt x="31" y="39"/>
                    </a:cubicBezTo>
                    <a:cubicBezTo>
                      <a:pt x="31" y="40"/>
                      <a:pt x="31" y="42"/>
                      <a:pt x="30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2"/>
                      <a:pt x="2" y="40"/>
                      <a:pt x="2" y="39"/>
                    </a:cubicBezTo>
                    <a:cubicBezTo>
                      <a:pt x="2" y="38"/>
                      <a:pt x="3" y="36"/>
                      <a:pt x="3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5"/>
                      <a:pt x="11" y="35"/>
                      <a:pt x="12" y="35"/>
                    </a:cubicBezTo>
                    <a:cubicBezTo>
                      <a:pt x="12" y="33"/>
                      <a:pt x="12" y="32"/>
                      <a:pt x="12" y="3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3" y="16"/>
                      <a:pt x="13" y="14"/>
                    </a:cubicBezTo>
                    <a:cubicBezTo>
                      <a:pt x="10" y="16"/>
                      <a:pt x="7" y="18"/>
                      <a:pt x="4" y="20"/>
                    </a:cubicBezTo>
                    <a:cubicBezTo>
                      <a:pt x="2" y="19"/>
                      <a:pt x="0" y="16"/>
                      <a:pt x="0" y="14"/>
                    </a:cubicBezTo>
                    <a:cubicBezTo>
                      <a:pt x="6" y="10"/>
                      <a:pt x="10" y="5"/>
                      <a:pt x="13" y="0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0" name="Freeform 515"/>
              <p:cNvSpPr>
                <a:spLocks/>
              </p:cNvSpPr>
              <p:nvPr/>
            </p:nvSpPr>
            <p:spPr bwMode="auto">
              <a:xfrm>
                <a:off x="6446742" y="2586316"/>
                <a:ext cx="47625" cy="69850"/>
              </a:xfrm>
              <a:custGeom>
                <a:avLst/>
                <a:gdLst>
                  <a:gd name="T0" fmla="*/ 30 w 30"/>
                  <a:gd name="T1" fmla="*/ 39 h 44"/>
                  <a:gd name="T2" fmla="*/ 24 w 30"/>
                  <a:gd name="T3" fmla="*/ 44 h 44"/>
                  <a:gd name="T4" fmla="*/ 4 w 30"/>
                  <a:gd name="T5" fmla="*/ 44 h 44"/>
                  <a:gd name="T6" fmla="*/ 0 w 30"/>
                  <a:gd name="T7" fmla="*/ 38 h 44"/>
                  <a:gd name="T8" fmla="*/ 8 w 30"/>
                  <a:gd name="T9" fmla="*/ 26 h 44"/>
                  <a:gd name="T10" fmla="*/ 15 w 30"/>
                  <a:gd name="T11" fmla="*/ 20 h 44"/>
                  <a:gd name="T12" fmla="*/ 19 w 30"/>
                  <a:gd name="T13" fmla="*/ 14 h 44"/>
                  <a:gd name="T14" fmla="*/ 14 w 30"/>
                  <a:gd name="T15" fmla="*/ 9 h 44"/>
                  <a:gd name="T16" fmla="*/ 8 w 30"/>
                  <a:gd name="T17" fmla="*/ 15 h 44"/>
                  <a:gd name="T18" fmla="*/ 1 w 30"/>
                  <a:gd name="T19" fmla="*/ 12 h 44"/>
                  <a:gd name="T20" fmla="*/ 15 w 30"/>
                  <a:gd name="T21" fmla="*/ 0 h 44"/>
                  <a:gd name="T22" fmla="*/ 29 w 30"/>
                  <a:gd name="T23" fmla="*/ 14 h 44"/>
                  <a:gd name="T24" fmla="*/ 21 w 30"/>
                  <a:gd name="T25" fmla="*/ 27 h 44"/>
                  <a:gd name="T26" fmla="*/ 16 w 30"/>
                  <a:gd name="T27" fmla="*/ 31 h 44"/>
                  <a:gd name="T28" fmla="*/ 11 w 30"/>
                  <a:gd name="T29" fmla="*/ 36 h 44"/>
                  <a:gd name="T30" fmla="*/ 21 w 30"/>
                  <a:gd name="T31" fmla="*/ 36 h 44"/>
                  <a:gd name="T32" fmla="*/ 30 w 30"/>
                  <a:gd name="T33" fmla="*/ 36 h 44"/>
                  <a:gd name="T34" fmla="*/ 30 w 30"/>
                  <a:gd name="T35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44">
                    <a:moveTo>
                      <a:pt x="30" y="39"/>
                    </a:moveTo>
                    <a:cubicBezTo>
                      <a:pt x="29" y="43"/>
                      <a:pt x="27" y="44"/>
                      <a:pt x="2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3"/>
                      <a:pt x="0" y="40"/>
                      <a:pt x="0" y="38"/>
                    </a:cubicBezTo>
                    <a:cubicBezTo>
                      <a:pt x="0" y="34"/>
                      <a:pt x="4" y="30"/>
                      <a:pt x="8" y="2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7" y="18"/>
                      <a:pt x="19" y="16"/>
                      <a:pt x="19" y="14"/>
                    </a:cubicBezTo>
                    <a:cubicBezTo>
                      <a:pt x="19" y="11"/>
                      <a:pt x="17" y="9"/>
                      <a:pt x="14" y="9"/>
                    </a:cubicBezTo>
                    <a:cubicBezTo>
                      <a:pt x="11" y="9"/>
                      <a:pt x="9" y="12"/>
                      <a:pt x="8" y="15"/>
                    </a:cubicBezTo>
                    <a:cubicBezTo>
                      <a:pt x="6" y="15"/>
                      <a:pt x="2" y="14"/>
                      <a:pt x="1" y="12"/>
                    </a:cubicBezTo>
                    <a:cubicBezTo>
                      <a:pt x="3" y="5"/>
                      <a:pt x="8" y="0"/>
                      <a:pt x="15" y="0"/>
                    </a:cubicBezTo>
                    <a:cubicBezTo>
                      <a:pt x="24" y="0"/>
                      <a:pt x="29" y="6"/>
                      <a:pt x="29" y="14"/>
                    </a:cubicBezTo>
                    <a:cubicBezTo>
                      <a:pt x="29" y="19"/>
                      <a:pt x="26" y="23"/>
                      <a:pt x="21" y="27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3"/>
                      <a:pt x="12" y="35"/>
                      <a:pt x="11" y="36"/>
                    </a:cubicBezTo>
                    <a:cubicBezTo>
                      <a:pt x="15" y="36"/>
                      <a:pt x="18" y="36"/>
                      <a:pt x="21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30" y="38"/>
                      <a:pt x="30" y="39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531" name="Grupo 530"/>
            <p:cNvGrpSpPr/>
            <p:nvPr/>
          </p:nvGrpSpPr>
          <p:grpSpPr>
            <a:xfrm>
              <a:off x="2146526" y="4457885"/>
              <a:ext cx="483826" cy="528758"/>
              <a:chOff x="7383367" y="1740179"/>
              <a:chExt cx="957263" cy="1046162"/>
            </a:xfrm>
          </p:grpSpPr>
          <p:pic>
            <p:nvPicPr>
              <p:cNvPr id="532" name="Picture 24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4480" y="1740179"/>
                <a:ext cx="717550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" name="Picture 2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7180" y="2092604"/>
                <a:ext cx="549275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" name="Picture 25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4955" y="1908454"/>
                <a:ext cx="75088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5" name="Freeform 252"/>
              <p:cNvSpPr>
                <a:spLocks/>
              </p:cNvSpPr>
              <p:nvPr/>
            </p:nvSpPr>
            <p:spPr bwMode="auto">
              <a:xfrm>
                <a:off x="7453217" y="2167216"/>
                <a:ext cx="692150" cy="261938"/>
              </a:xfrm>
              <a:custGeom>
                <a:avLst/>
                <a:gdLst>
                  <a:gd name="T0" fmla="*/ 216 w 434"/>
                  <a:gd name="T1" fmla="*/ 158 h 165"/>
                  <a:gd name="T2" fmla="*/ 434 w 434"/>
                  <a:gd name="T3" fmla="*/ 0 h 165"/>
                  <a:gd name="T4" fmla="*/ 394 w 434"/>
                  <a:gd name="T5" fmla="*/ 16 h 165"/>
                  <a:gd name="T6" fmla="*/ 370 w 434"/>
                  <a:gd name="T7" fmla="*/ 49 h 165"/>
                  <a:gd name="T8" fmla="*/ 340 w 434"/>
                  <a:gd name="T9" fmla="*/ 76 h 165"/>
                  <a:gd name="T10" fmla="*/ 309 w 434"/>
                  <a:gd name="T11" fmla="*/ 78 h 165"/>
                  <a:gd name="T12" fmla="*/ 278 w 434"/>
                  <a:gd name="T13" fmla="*/ 84 h 165"/>
                  <a:gd name="T14" fmla="*/ 209 w 434"/>
                  <a:gd name="T15" fmla="*/ 101 h 165"/>
                  <a:gd name="T16" fmla="*/ 154 w 434"/>
                  <a:gd name="T17" fmla="*/ 93 h 165"/>
                  <a:gd name="T18" fmla="*/ 120 w 434"/>
                  <a:gd name="T19" fmla="*/ 106 h 165"/>
                  <a:gd name="T20" fmla="*/ 100 w 434"/>
                  <a:gd name="T21" fmla="*/ 115 h 165"/>
                  <a:gd name="T22" fmla="*/ 75 w 434"/>
                  <a:gd name="T23" fmla="*/ 89 h 165"/>
                  <a:gd name="T24" fmla="*/ 43 w 434"/>
                  <a:gd name="T25" fmla="*/ 66 h 165"/>
                  <a:gd name="T26" fmla="*/ 0 w 434"/>
                  <a:gd name="T27" fmla="*/ 70 h 165"/>
                  <a:gd name="T28" fmla="*/ 216 w 434"/>
                  <a:gd name="T29" fmla="*/ 15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4" h="165">
                    <a:moveTo>
                      <a:pt x="216" y="158"/>
                    </a:moveTo>
                    <a:cubicBezTo>
                      <a:pt x="322" y="150"/>
                      <a:pt x="407" y="85"/>
                      <a:pt x="434" y="0"/>
                    </a:cubicBezTo>
                    <a:cubicBezTo>
                      <a:pt x="419" y="6"/>
                      <a:pt x="402" y="9"/>
                      <a:pt x="394" y="16"/>
                    </a:cubicBezTo>
                    <a:cubicBezTo>
                      <a:pt x="382" y="25"/>
                      <a:pt x="377" y="37"/>
                      <a:pt x="370" y="49"/>
                    </a:cubicBezTo>
                    <a:cubicBezTo>
                      <a:pt x="363" y="61"/>
                      <a:pt x="353" y="68"/>
                      <a:pt x="340" y="76"/>
                    </a:cubicBezTo>
                    <a:cubicBezTo>
                      <a:pt x="326" y="84"/>
                      <a:pt x="324" y="82"/>
                      <a:pt x="309" y="78"/>
                    </a:cubicBezTo>
                    <a:cubicBezTo>
                      <a:pt x="296" y="74"/>
                      <a:pt x="288" y="75"/>
                      <a:pt x="278" y="84"/>
                    </a:cubicBezTo>
                    <a:cubicBezTo>
                      <a:pt x="256" y="102"/>
                      <a:pt x="237" y="116"/>
                      <a:pt x="209" y="101"/>
                    </a:cubicBezTo>
                    <a:cubicBezTo>
                      <a:pt x="191" y="92"/>
                      <a:pt x="176" y="88"/>
                      <a:pt x="154" y="93"/>
                    </a:cubicBezTo>
                    <a:cubicBezTo>
                      <a:pt x="142" y="96"/>
                      <a:pt x="131" y="102"/>
                      <a:pt x="120" y="106"/>
                    </a:cubicBezTo>
                    <a:cubicBezTo>
                      <a:pt x="115" y="109"/>
                      <a:pt x="106" y="115"/>
                      <a:pt x="100" y="115"/>
                    </a:cubicBezTo>
                    <a:cubicBezTo>
                      <a:pt x="90" y="114"/>
                      <a:pt x="80" y="96"/>
                      <a:pt x="75" y="89"/>
                    </a:cubicBezTo>
                    <a:cubicBezTo>
                      <a:pt x="66" y="77"/>
                      <a:pt x="60" y="67"/>
                      <a:pt x="43" y="66"/>
                    </a:cubicBezTo>
                    <a:cubicBezTo>
                      <a:pt x="30" y="65"/>
                      <a:pt x="15" y="69"/>
                      <a:pt x="0" y="70"/>
                    </a:cubicBezTo>
                    <a:cubicBezTo>
                      <a:pt x="46" y="129"/>
                      <a:pt x="127" y="165"/>
                      <a:pt x="216" y="158"/>
                    </a:cubicBezTo>
                  </a:path>
                </a:pathLst>
              </a:custGeom>
              <a:solidFill>
                <a:srgbClr val="8FC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536" name="Picture 25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3367" y="1829079"/>
                <a:ext cx="779463" cy="487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" name="Picture 25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4955" y="2113241"/>
                <a:ext cx="7938" cy="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" name="Picture 25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3367" y="2100541"/>
                <a:ext cx="14288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9" name="Picture 25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4955" y="2103716"/>
                <a:ext cx="7938" cy="19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0" name="Picture 25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8130" y="2035454"/>
                <a:ext cx="774700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1" name="Picture 25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9930" y="2097366"/>
                <a:ext cx="173038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" name="Picture 259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8692" y="2027516"/>
                <a:ext cx="39688" cy="1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3" name="Picture 26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6867" y="2265641"/>
                <a:ext cx="396875" cy="16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4" name="Picture 26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4955" y="2027516"/>
                <a:ext cx="776288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5" name="Picture 26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4692" y="2040216"/>
                <a:ext cx="515938" cy="49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6" name="Freeform 263"/>
              <p:cNvSpPr>
                <a:spLocks/>
              </p:cNvSpPr>
              <p:nvPr/>
            </p:nvSpPr>
            <p:spPr bwMode="auto">
              <a:xfrm>
                <a:off x="8026305" y="2071966"/>
                <a:ext cx="125413" cy="77788"/>
              </a:xfrm>
              <a:custGeom>
                <a:avLst/>
                <a:gdLst>
                  <a:gd name="T0" fmla="*/ 72 w 78"/>
                  <a:gd name="T1" fmla="*/ 13 h 48"/>
                  <a:gd name="T2" fmla="*/ 32 w 78"/>
                  <a:gd name="T3" fmla="*/ 11 h 48"/>
                  <a:gd name="T4" fmla="*/ 4 w 78"/>
                  <a:gd name="T5" fmla="*/ 48 h 48"/>
                  <a:gd name="T6" fmla="*/ 32 w 78"/>
                  <a:gd name="T7" fmla="*/ 27 h 48"/>
                  <a:gd name="T8" fmla="*/ 72 w 78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8">
                    <a:moveTo>
                      <a:pt x="72" y="13"/>
                    </a:moveTo>
                    <a:cubicBezTo>
                      <a:pt x="78" y="3"/>
                      <a:pt x="52" y="0"/>
                      <a:pt x="32" y="11"/>
                    </a:cubicBezTo>
                    <a:cubicBezTo>
                      <a:pt x="13" y="22"/>
                      <a:pt x="0" y="39"/>
                      <a:pt x="4" y="48"/>
                    </a:cubicBezTo>
                    <a:cubicBezTo>
                      <a:pt x="4" y="48"/>
                      <a:pt x="25" y="32"/>
                      <a:pt x="32" y="27"/>
                    </a:cubicBezTo>
                    <a:cubicBezTo>
                      <a:pt x="50" y="15"/>
                      <a:pt x="72" y="13"/>
                      <a:pt x="7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7" name="Freeform 264"/>
              <p:cNvSpPr>
                <a:spLocks/>
              </p:cNvSpPr>
              <p:nvPr/>
            </p:nvSpPr>
            <p:spPr bwMode="auto">
              <a:xfrm>
                <a:off x="7900892" y="2524404"/>
                <a:ext cx="73025" cy="26988"/>
              </a:xfrm>
              <a:custGeom>
                <a:avLst/>
                <a:gdLst>
                  <a:gd name="T0" fmla="*/ 0 w 46"/>
                  <a:gd name="T1" fmla="*/ 0 h 16"/>
                  <a:gd name="T2" fmla="*/ 46 w 46"/>
                  <a:gd name="T3" fmla="*/ 16 h 16"/>
                  <a:gd name="T4" fmla="*/ 0 w 4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6">
                    <a:moveTo>
                      <a:pt x="0" y="0"/>
                    </a:moveTo>
                    <a:cubicBezTo>
                      <a:pt x="13" y="9"/>
                      <a:pt x="29" y="14"/>
                      <a:pt x="46" y="16"/>
                    </a:cubicBezTo>
                    <a:cubicBezTo>
                      <a:pt x="29" y="14"/>
                      <a:pt x="13" y="9"/>
                      <a:pt x="0" y="0"/>
                    </a:cubicBezTo>
                  </a:path>
                </a:pathLst>
              </a:custGeom>
              <a:solidFill>
                <a:srgbClr val="FEE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548" name="Picture 26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7555" y="2075141"/>
                <a:ext cx="473075" cy="48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9" name="Freeform 266"/>
              <p:cNvSpPr>
                <a:spLocks/>
              </p:cNvSpPr>
              <p:nvPr/>
            </p:nvSpPr>
            <p:spPr bwMode="auto">
              <a:xfrm>
                <a:off x="7457980" y="1794154"/>
                <a:ext cx="284163" cy="279400"/>
              </a:xfrm>
              <a:custGeom>
                <a:avLst/>
                <a:gdLst>
                  <a:gd name="T0" fmla="*/ 147 w 178"/>
                  <a:gd name="T1" fmla="*/ 6 h 176"/>
                  <a:gd name="T2" fmla="*/ 3 w 178"/>
                  <a:gd name="T3" fmla="*/ 148 h 176"/>
                  <a:gd name="T4" fmla="*/ 35 w 178"/>
                  <a:gd name="T5" fmla="*/ 155 h 176"/>
                  <a:gd name="T6" fmla="*/ 157 w 178"/>
                  <a:gd name="T7" fmla="*/ 38 h 176"/>
                  <a:gd name="T8" fmla="*/ 147 w 178"/>
                  <a:gd name="T9" fmla="*/ 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76">
                    <a:moveTo>
                      <a:pt x="147" y="6"/>
                    </a:moveTo>
                    <a:cubicBezTo>
                      <a:pt x="81" y="26"/>
                      <a:pt x="14" y="76"/>
                      <a:pt x="3" y="148"/>
                    </a:cubicBezTo>
                    <a:cubicBezTo>
                      <a:pt x="0" y="169"/>
                      <a:pt x="32" y="176"/>
                      <a:pt x="35" y="155"/>
                    </a:cubicBezTo>
                    <a:cubicBezTo>
                      <a:pt x="44" y="94"/>
                      <a:pt x="102" y="54"/>
                      <a:pt x="157" y="38"/>
                    </a:cubicBezTo>
                    <a:cubicBezTo>
                      <a:pt x="178" y="32"/>
                      <a:pt x="167" y="0"/>
                      <a:pt x="14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0" name="Oval 500"/>
              <p:cNvSpPr>
                <a:spLocks noChangeArrowheads="1"/>
              </p:cNvSpPr>
              <p:nvPr/>
            </p:nvSpPr>
            <p:spPr bwMode="auto">
              <a:xfrm>
                <a:off x="7411942" y="2362479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1" name="Freeform 501"/>
              <p:cNvSpPr>
                <a:spLocks noEditPoints="1"/>
              </p:cNvSpPr>
              <p:nvPr/>
            </p:nvSpPr>
            <p:spPr bwMode="auto">
              <a:xfrm>
                <a:off x="7399242" y="2348191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2" name="Freeform 516"/>
              <p:cNvSpPr>
                <a:spLocks noEditPoints="1"/>
              </p:cNvSpPr>
              <p:nvPr/>
            </p:nvSpPr>
            <p:spPr bwMode="auto">
              <a:xfrm>
                <a:off x="7510367" y="2467254"/>
                <a:ext cx="127000" cy="176213"/>
              </a:xfrm>
              <a:custGeom>
                <a:avLst/>
                <a:gdLst>
                  <a:gd name="T0" fmla="*/ 38 w 80"/>
                  <a:gd name="T1" fmla="*/ 0 h 110"/>
                  <a:gd name="T2" fmla="*/ 75 w 80"/>
                  <a:gd name="T3" fmla="*/ 28 h 110"/>
                  <a:gd name="T4" fmla="*/ 61 w 80"/>
                  <a:gd name="T5" fmla="*/ 50 h 110"/>
                  <a:gd name="T6" fmla="*/ 80 w 80"/>
                  <a:gd name="T7" fmla="*/ 78 h 110"/>
                  <a:gd name="T8" fmla="*/ 40 w 80"/>
                  <a:gd name="T9" fmla="*/ 110 h 110"/>
                  <a:gd name="T10" fmla="*/ 1 w 80"/>
                  <a:gd name="T11" fmla="*/ 109 h 110"/>
                  <a:gd name="T12" fmla="*/ 0 w 80"/>
                  <a:gd name="T13" fmla="*/ 108 h 110"/>
                  <a:gd name="T14" fmla="*/ 0 w 80"/>
                  <a:gd name="T15" fmla="*/ 1 h 110"/>
                  <a:gd name="T16" fmla="*/ 1 w 80"/>
                  <a:gd name="T17" fmla="*/ 0 h 110"/>
                  <a:gd name="T18" fmla="*/ 38 w 80"/>
                  <a:gd name="T19" fmla="*/ 0 h 110"/>
                  <a:gd name="T20" fmla="*/ 25 w 80"/>
                  <a:gd name="T21" fmla="*/ 43 h 110"/>
                  <a:gd name="T22" fmla="*/ 36 w 80"/>
                  <a:gd name="T23" fmla="*/ 43 h 110"/>
                  <a:gd name="T24" fmla="*/ 50 w 80"/>
                  <a:gd name="T25" fmla="*/ 30 h 110"/>
                  <a:gd name="T26" fmla="*/ 37 w 80"/>
                  <a:gd name="T27" fmla="*/ 18 h 110"/>
                  <a:gd name="T28" fmla="*/ 25 w 80"/>
                  <a:gd name="T29" fmla="*/ 18 h 110"/>
                  <a:gd name="T30" fmla="*/ 25 w 80"/>
                  <a:gd name="T31" fmla="*/ 43 h 110"/>
                  <a:gd name="T32" fmla="*/ 25 w 80"/>
                  <a:gd name="T33" fmla="*/ 61 h 110"/>
                  <a:gd name="T34" fmla="*/ 25 w 80"/>
                  <a:gd name="T35" fmla="*/ 92 h 110"/>
                  <a:gd name="T36" fmla="*/ 38 w 80"/>
                  <a:gd name="T37" fmla="*/ 92 h 110"/>
                  <a:gd name="T38" fmla="*/ 54 w 80"/>
                  <a:gd name="T39" fmla="*/ 77 h 110"/>
                  <a:gd name="T40" fmla="*/ 38 w 80"/>
                  <a:gd name="T41" fmla="*/ 61 h 110"/>
                  <a:gd name="T42" fmla="*/ 25 w 80"/>
                  <a:gd name="T43" fmla="*/ 6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110">
                    <a:moveTo>
                      <a:pt x="38" y="0"/>
                    </a:moveTo>
                    <a:cubicBezTo>
                      <a:pt x="60" y="0"/>
                      <a:pt x="75" y="9"/>
                      <a:pt x="75" y="28"/>
                    </a:cubicBezTo>
                    <a:cubicBezTo>
                      <a:pt x="75" y="38"/>
                      <a:pt x="69" y="47"/>
                      <a:pt x="61" y="50"/>
                    </a:cubicBezTo>
                    <a:cubicBezTo>
                      <a:pt x="71" y="54"/>
                      <a:pt x="80" y="65"/>
                      <a:pt x="80" y="78"/>
                    </a:cubicBezTo>
                    <a:cubicBezTo>
                      <a:pt x="80" y="100"/>
                      <a:pt x="64" y="110"/>
                      <a:pt x="40" y="110"/>
                    </a:cubicBezTo>
                    <a:cubicBezTo>
                      <a:pt x="28" y="110"/>
                      <a:pt x="15" y="109"/>
                      <a:pt x="1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4" y="0"/>
                      <a:pt x="26" y="0"/>
                      <a:pt x="38" y="0"/>
                    </a:cubicBezTo>
                    <a:close/>
                    <a:moveTo>
                      <a:pt x="25" y="43"/>
                    </a:moveTo>
                    <a:cubicBezTo>
                      <a:pt x="36" y="43"/>
                      <a:pt x="36" y="43"/>
                      <a:pt x="36" y="43"/>
                    </a:cubicBezTo>
                    <a:cubicBezTo>
                      <a:pt x="47" y="43"/>
                      <a:pt x="50" y="36"/>
                      <a:pt x="50" y="30"/>
                    </a:cubicBezTo>
                    <a:cubicBezTo>
                      <a:pt x="50" y="24"/>
                      <a:pt x="47" y="18"/>
                      <a:pt x="37" y="18"/>
                    </a:cubicBezTo>
                    <a:cubicBezTo>
                      <a:pt x="34" y="18"/>
                      <a:pt x="29" y="18"/>
                      <a:pt x="25" y="18"/>
                    </a:cubicBezTo>
                    <a:lnTo>
                      <a:pt x="25" y="43"/>
                    </a:lnTo>
                    <a:close/>
                    <a:moveTo>
                      <a:pt x="25" y="61"/>
                    </a:moveTo>
                    <a:cubicBezTo>
                      <a:pt x="25" y="92"/>
                      <a:pt x="25" y="92"/>
                      <a:pt x="25" y="92"/>
                    </a:cubicBezTo>
                    <a:cubicBezTo>
                      <a:pt x="30" y="92"/>
                      <a:pt x="35" y="92"/>
                      <a:pt x="38" y="92"/>
                    </a:cubicBezTo>
                    <a:cubicBezTo>
                      <a:pt x="51" y="92"/>
                      <a:pt x="54" y="83"/>
                      <a:pt x="54" y="77"/>
                    </a:cubicBezTo>
                    <a:cubicBezTo>
                      <a:pt x="54" y="70"/>
                      <a:pt x="51" y="61"/>
                      <a:pt x="38" y="61"/>
                    </a:cubicBez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3" name="Freeform 517"/>
              <p:cNvSpPr>
                <a:spLocks/>
              </p:cNvSpPr>
              <p:nvPr/>
            </p:nvSpPr>
            <p:spPr bwMode="auto">
              <a:xfrm>
                <a:off x="7651654" y="2587904"/>
                <a:ext cx="50800" cy="68263"/>
              </a:xfrm>
              <a:custGeom>
                <a:avLst/>
                <a:gdLst>
                  <a:gd name="T0" fmla="*/ 13 w 31"/>
                  <a:gd name="T1" fmla="*/ 0 h 43"/>
                  <a:gd name="T2" fmla="*/ 18 w 31"/>
                  <a:gd name="T3" fmla="*/ 0 h 43"/>
                  <a:gd name="T4" fmla="*/ 23 w 31"/>
                  <a:gd name="T5" fmla="*/ 0 h 43"/>
                  <a:gd name="T6" fmla="*/ 23 w 31"/>
                  <a:gd name="T7" fmla="*/ 30 h 43"/>
                  <a:gd name="T8" fmla="*/ 22 w 31"/>
                  <a:gd name="T9" fmla="*/ 35 h 43"/>
                  <a:gd name="T10" fmla="*/ 27 w 31"/>
                  <a:gd name="T11" fmla="*/ 35 h 43"/>
                  <a:gd name="T12" fmla="*/ 31 w 31"/>
                  <a:gd name="T13" fmla="*/ 35 h 43"/>
                  <a:gd name="T14" fmla="*/ 31 w 31"/>
                  <a:gd name="T15" fmla="*/ 39 h 43"/>
                  <a:gd name="T16" fmla="*/ 31 w 31"/>
                  <a:gd name="T17" fmla="*/ 43 h 43"/>
                  <a:gd name="T18" fmla="*/ 3 w 31"/>
                  <a:gd name="T19" fmla="*/ 43 h 43"/>
                  <a:gd name="T20" fmla="*/ 2 w 31"/>
                  <a:gd name="T21" fmla="*/ 39 h 43"/>
                  <a:gd name="T22" fmla="*/ 3 w 31"/>
                  <a:gd name="T23" fmla="*/ 35 h 43"/>
                  <a:gd name="T24" fmla="*/ 8 w 31"/>
                  <a:gd name="T25" fmla="*/ 35 h 43"/>
                  <a:gd name="T26" fmla="*/ 13 w 31"/>
                  <a:gd name="T27" fmla="*/ 35 h 43"/>
                  <a:gd name="T28" fmla="*/ 12 w 31"/>
                  <a:gd name="T29" fmla="*/ 30 h 43"/>
                  <a:gd name="T30" fmla="*/ 12 w 31"/>
                  <a:gd name="T31" fmla="*/ 21 h 43"/>
                  <a:gd name="T32" fmla="*/ 13 w 31"/>
                  <a:gd name="T33" fmla="*/ 14 h 43"/>
                  <a:gd name="T34" fmla="*/ 4 w 31"/>
                  <a:gd name="T35" fmla="*/ 20 h 43"/>
                  <a:gd name="T36" fmla="*/ 0 w 31"/>
                  <a:gd name="T37" fmla="*/ 14 h 43"/>
                  <a:gd name="T38" fmla="*/ 13 w 31"/>
                  <a:gd name="T3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43">
                    <a:moveTo>
                      <a:pt x="13" y="0"/>
                    </a:moveTo>
                    <a:cubicBezTo>
                      <a:pt x="15" y="0"/>
                      <a:pt x="16" y="0"/>
                      <a:pt x="18" y="0"/>
                    </a:cubicBezTo>
                    <a:cubicBezTo>
                      <a:pt x="19" y="0"/>
                      <a:pt x="21" y="0"/>
                      <a:pt x="23" y="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2"/>
                      <a:pt x="22" y="33"/>
                      <a:pt x="22" y="35"/>
                    </a:cubicBezTo>
                    <a:cubicBezTo>
                      <a:pt x="24" y="35"/>
                      <a:pt x="26" y="35"/>
                      <a:pt x="27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6"/>
                      <a:pt x="31" y="38"/>
                      <a:pt x="31" y="39"/>
                    </a:cubicBezTo>
                    <a:cubicBezTo>
                      <a:pt x="31" y="40"/>
                      <a:pt x="31" y="42"/>
                      <a:pt x="31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2"/>
                      <a:pt x="2" y="40"/>
                      <a:pt x="2" y="39"/>
                    </a:cubicBezTo>
                    <a:cubicBezTo>
                      <a:pt x="2" y="38"/>
                      <a:pt x="3" y="36"/>
                      <a:pt x="3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3"/>
                      <a:pt x="12" y="32"/>
                      <a:pt x="12" y="3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9"/>
                      <a:pt x="13" y="16"/>
                      <a:pt x="13" y="14"/>
                    </a:cubicBezTo>
                    <a:cubicBezTo>
                      <a:pt x="10" y="16"/>
                      <a:pt x="7" y="18"/>
                      <a:pt x="4" y="20"/>
                    </a:cubicBezTo>
                    <a:cubicBezTo>
                      <a:pt x="2" y="19"/>
                      <a:pt x="0" y="16"/>
                      <a:pt x="0" y="14"/>
                    </a:cubicBezTo>
                    <a:cubicBezTo>
                      <a:pt x="6" y="10"/>
                      <a:pt x="10" y="5"/>
                      <a:pt x="13" y="0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4" name="Freeform 518"/>
              <p:cNvSpPr>
                <a:spLocks/>
              </p:cNvSpPr>
              <p:nvPr/>
            </p:nvSpPr>
            <p:spPr bwMode="auto">
              <a:xfrm>
                <a:off x="7710392" y="2587904"/>
                <a:ext cx="46038" cy="69850"/>
              </a:xfrm>
              <a:custGeom>
                <a:avLst/>
                <a:gdLst>
                  <a:gd name="T0" fmla="*/ 28 w 29"/>
                  <a:gd name="T1" fmla="*/ 5 h 44"/>
                  <a:gd name="T2" fmla="*/ 23 w 29"/>
                  <a:gd name="T3" fmla="*/ 9 h 44"/>
                  <a:gd name="T4" fmla="*/ 12 w 29"/>
                  <a:gd name="T5" fmla="*/ 9 h 44"/>
                  <a:gd name="T6" fmla="*/ 12 w 29"/>
                  <a:gd name="T7" fmla="*/ 9 h 44"/>
                  <a:gd name="T8" fmla="*/ 12 w 29"/>
                  <a:gd name="T9" fmla="*/ 11 h 44"/>
                  <a:gd name="T10" fmla="*/ 12 w 29"/>
                  <a:gd name="T11" fmla="*/ 14 h 44"/>
                  <a:gd name="T12" fmla="*/ 11 w 29"/>
                  <a:gd name="T13" fmla="*/ 15 h 44"/>
                  <a:gd name="T14" fmla="*/ 15 w 29"/>
                  <a:gd name="T15" fmla="*/ 15 h 44"/>
                  <a:gd name="T16" fmla="*/ 29 w 29"/>
                  <a:gd name="T17" fmla="*/ 29 h 44"/>
                  <a:gd name="T18" fmla="*/ 13 w 29"/>
                  <a:gd name="T19" fmla="*/ 44 h 44"/>
                  <a:gd name="T20" fmla="*/ 0 w 29"/>
                  <a:gd name="T21" fmla="*/ 40 h 44"/>
                  <a:gd name="T22" fmla="*/ 4 w 29"/>
                  <a:gd name="T23" fmla="*/ 33 h 44"/>
                  <a:gd name="T24" fmla="*/ 12 w 29"/>
                  <a:gd name="T25" fmla="*/ 36 h 44"/>
                  <a:gd name="T26" fmla="*/ 19 w 29"/>
                  <a:gd name="T27" fmla="*/ 29 h 44"/>
                  <a:gd name="T28" fmla="*/ 12 w 29"/>
                  <a:gd name="T29" fmla="*/ 22 h 44"/>
                  <a:gd name="T30" fmla="*/ 6 w 29"/>
                  <a:gd name="T31" fmla="*/ 24 h 44"/>
                  <a:gd name="T32" fmla="*/ 1 w 29"/>
                  <a:gd name="T33" fmla="*/ 21 h 44"/>
                  <a:gd name="T34" fmla="*/ 2 w 29"/>
                  <a:gd name="T35" fmla="*/ 1 h 44"/>
                  <a:gd name="T36" fmla="*/ 3 w 29"/>
                  <a:gd name="T37" fmla="*/ 0 h 44"/>
                  <a:gd name="T38" fmla="*/ 27 w 29"/>
                  <a:gd name="T39" fmla="*/ 0 h 44"/>
                  <a:gd name="T40" fmla="*/ 28 w 29"/>
                  <a:gd name="T41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44">
                    <a:moveTo>
                      <a:pt x="28" y="5"/>
                    </a:moveTo>
                    <a:cubicBezTo>
                      <a:pt x="28" y="7"/>
                      <a:pt x="26" y="9"/>
                      <a:pt x="23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24" y="15"/>
                      <a:pt x="29" y="20"/>
                      <a:pt x="29" y="29"/>
                    </a:cubicBezTo>
                    <a:cubicBezTo>
                      <a:pt x="29" y="39"/>
                      <a:pt x="21" y="44"/>
                      <a:pt x="13" y="44"/>
                    </a:cubicBezTo>
                    <a:cubicBezTo>
                      <a:pt x="8" y="44"/>
                      <a:pt x="3" y="43"/>
                      <a:pt x="0" y="40"/>
                    </a:cubicBezTo>
                    <a:cubicBezTo>
                      <a:pt x="0" y="38"/>
                      <a:pt x="2" y="34"/>
                      <a:pt x="4" y="33"/>
                    </a:cubicBezTo>
                    <a:cubicBezTo>
                      <a:pt x="6" y="35"/>
                      <a:pt x="9" y="36"/>
                      <a:pt x="12" y="36"/>
                    </a:cubicBezTo>
                    <a:cubicBezTo>
                      <a:pt x="16" y="36"/>
                      <a:pt x="19" y="34"/>
                      <a:pt x="19" y="29"/>
                    </a:cubicBezTo>
                    <a:cubicBezTo>
                      <a:pt x="19" y="24"/>
                      <a:pt x="16" y="22"/>
                      <a:pt x="12" y="22"/>
                    </a:cubicBezTo>
                    <a:cubicBezTo>
                      <a:pt x="10" y="22"/>
                      <a:pt x="8" y="23"/>
                      <a:pt x="6" y="24"/>
                    </a:cubicBezTo>
                    <a:cubicBezTo>
                      <a:pt x="5" y="24"/>
                      <a:pt x="2" y="22"/>
                      <a:pt x="1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2"/>
                      <a:pt x="28" y="4"/>
                      <a:pt x="28" y="5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555" name="Grupo 554"/>
            <p:cNvGrpSpPr/>
            <p:nvPr/>
          </p:nvGrpSpPr>
          <p:grpSpPr>
            <a:xfrm>
              <a:off x="3091145" y="1487248"/>
              <a:ext cx="456396" cy="654686"/>
              <a:chOff x="4859242" y="198716"/>
              <a:chExt cx="884238" cy="1268413"/>
            </a:xfrm>
          </p:grpSpPr>
          <p:sp>
            <p:nvSpPr>
              <p:cNvPr id="556" name="Freeform 343"/>
              <p:cNvSpPr>
                <a:spLocks/>
              </p:cNvSpPr>
              <p:nvPr/>
            </p:nvSpPr>
            <p:spPr bwMode="auto">
              <a:xfrm>
                <a:off x="5376767" y="909916"/>
                <a:ext cx="366713" cy="301625"/>
              </a:xfrm>
              <a:custGeom>
                <a:avLst/>
                <a:gdLst>
                  <a:gd name="T0" fmla="*/ 203 w 230"/>
                  <a:gd name="T1" fmla="*/ 41 h 190"/>
                  <a:gd name="T2" fmla="*/ 128 w 230"/>
                  <a:gd name="T3" fmla="*/ 178 h 190"/>
                  <a:gd name="T4" fmla="*/ 9 w 230"/>
                  <a:gd name="T5" fmla="*/ 121 h 190"/>
                  <a:gd name="T6" fmla="*/ 98 w 230"/>
                  <a:gd name="T7" fmla="*/ 23 h 190"/>
                  <a:gd name="T8" fmla="*/ 203 w 230"/>
                  <a:gd name="T9" fmla="*/ 4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190">
                    <a:moveTo>
                      <a:pt x="203" y="41"/>
                    </a:moveTo>
                    <a:cubicBezTo>
                      <a:pt x="230" y="112"/>
                      <a:pt x="186" y="167"/>
                      <a:pt x="128" y="178"/>
                    </a:cubicBezTo>
                    <a:cubicBezTo>
                      <a:pt x="71" y="190"/>
                      <a:pt x="17" y="164"/>
                      <a:pt x="9" y="121"/>
                    </a:cubicBezTo>
                    <a:cubicBezTo>
                      <a:pt x="0" y="79"/>
                      <a:pt x="40" y="35"/>
                      <a:pt x="98" y="23"/>
                    </a:cubicBezTo>
                    <a:cubicBezTo>
                      <a:pt x="155" y="12"/>
                      <a:pt x="187" y="0"/>
                      <a:pt x="203" y="41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7" name="Freeform 345"/>
              <p:cNvSpPr>
                <a:spLocks noEditPoints="1"/>
              </p:cNvSpPr>
              <p:nvPr/>
            </p:nvSpPr>
            <p:spPr bwMode="auto">
              <a:xfrm>
                <a:off x="5370417" y="894041"/>
                <a:ext cx="355600" cy="273050"/>
              </a:xfrm>
              <a:custGeom>
                <a:avLst/>
                <a:gdLst>
                  <a:gd name="T0" fmla="*/ 132 w 223"/>
                  <a:gd name="T1" fmla="*/ 0 h 172"/>
                  <a:gd name="T2" fmla="*/ 132 w 223"/>
                  <a:gd name="T3" fmla="*/ 8 h 172"/>
                  <a:gd name="T4" fmla="*/ 199 w 223"/>
                  <a:gd name="T5" fmla="*/ 51 h 172"/>
                  <a:gd name="T6" fmla="*/ 135 w 223"/>
                  <a:gd name="T7" fmla="*/ 154 h 172"/>
                  <a:gd name="T8" fmla="*/ 85 w 223"/>
                  <a:gd name="T9" fmla="*/ 164 h 172"/>
                  <a:gd name="T10" fmla="*/ 18 w 223"/>
                  <a:gd name="T11" fmla="*/ 126 h 172"/>
                  <a:gd name="T12" fmla="*/ 28 w 223"/>
                  <a:gd name="T13" fmla="*/ 75 h 172"/>
                  <a:gd name="T14" fmla="*/ 82 w 223"/>
                  <a:gd name="T15" fmla="*/ 22 h 172"/>
                  <a:gd name="T16" fmla="*/ 132 w 223"/>
                  <a:gd name="T17" fmla="*/ 8 h 172"/>
                  <a:gd name="T18" fmla="*/ 132 w 223"/>
                  <a:gd name="T19" fmla="*/ 0 h 172"/>
                  <a:gd name="T20" fmla="*/ 132 w 223"/>
                  <a:gd name="T21" fmla="*/ 0 h 172"/>
                  <a:gd name="T22" fmla="*/ 78 w 223"/>
                  <a:gd name="T23" fmla="*/ 15 h 172"/>
                  <a:gd name="T24" fmla="*/ 10 w 223"/>
                  <a:gd name="T25" fmla="*/ 129 h 172"/>
                  <a:gd name="T26" fmla="*/ 85 w 223"/>
                  <a:gd name="T27" fmla="*/ 172 h 172"/>
                  <a:gd name="T28" fmla="*/ 138 w 223"/>
                  <a:gd name="T29" fmla="*/ 161 h 172"/>
                  <a:gd name="T30" fmla="*/ 206 w 223"/>
                  <a:gd name="T31" fmla="*/ 48 h 172"/>
                  <a:gd name="T32" fmla="*/ 132 w 223"/>
                  <a:gd name="T3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3" h="172">
                    <a:moveTo>
                      <a:pt x="132" y="0"/>
                    </a:moveTo>
                    <a:cubicBezTo>
                      <a:pt x="132" y="8"/>
                      <a:pt x="132" y="8"/>
                      <a:pt x="132" y="8"/>
                    </a:cubicBezTo>
                    <a:cubicBezTo>
                      <a:pt x="162" y="8"/>
                      <a:pt x="188" y="25"/>
                      <a:pt x="199" y="51"/>
                    </a:cubicBezTo>
                    <a:cubicBezTo>
                      <a:pt x="214" y="87"/>
                      <a:pt x="185" y="133"/>
                      <a:pt x="135" y="154"/>
                    </a:cubicBezTo>
                    <a:cubicBezTo>
                      <a:pt x="119" y="160"/>
                      <a:pt x="102" y="164"/>
                      <a:pt x="85" y="164"/>
                    </a:cubicBezTo>
                    <a:cubicBezTo>
                      <a:pt x="51" y="164"/>
                      <a:pt x="25" y="149"/>
                      <a:pt x="18" y="126"/>
                    </a:cubicBezTo>
                    <a:cubicBezTo>
                      <a:pt x="13" y="113"/>
                      <a:pt x="17" y="94"/>
                      <a:pt x="28" y="75"/>
                    </a:cubicBezTo>
                    <a:cubicBezTo>
                      <a:pt x="40" y="54"/>
                      <a:pt x="59" y="35"/>
                      <a:pt x="82" y="22"/>
                    </a:cubicBezTo>
                    <a:cubicBezTo>
                      <a:pt x="99" y="13"/>
                      <a:pt x="115" y="8"/>
                      <a:pt x="132" y="8"/>
                    </a:cubicBezTo>
                    <a:cubicBezTo>
                      <a:pt x="132" y="0"/>
                      <a:pt x="132" y="0"/>
                      <a:pt x="132" y="0"/>
                    </a:cubicBezTo>
                    <a:moveTo>
                      <a:pt x="132" y="0"/>
                    </a:moveTo>
                    <a:cubicBezTo>
                      <a:pt x="115" y="0"/>
                      <a:pt x="97" y="5"/>
                      <a:pt x="78" y="15"/>
                    </a:cubicBezTo>
                    <a:cubicBezTo>
                      <a:pt x="27" y="44"/>
                      <a:pt x="0" y="97"/>
                      <a:pt x="10" y="129"/>
                    </a:cubicBezTo>
                    <a:cubicBezTo>
                      <a:pt x="19" y="157"/>
                      <a:pt x="49" y="172"/>
                      <a:pt x="85" y="172"/>
                    </a:cubicBezTo>
                    <a:cubicBezTo>
                      <a:pt x="102" y="172"/>
                      <a:pt x="121" y="169"/>
                      <a:pt x="138" y="161"/>
                    </a:cubicBezTo>
                    <a:cubicBezTo>
                      <a:pt x="193" y="139"/>
                      <a:pt x="223" y="88"/>
                      <a:pt x="206" y="48"/>
                    </a:cubicBezTo>
                    <a:cubicBezTo>
                      <a:pt x="195" y="20"/>
                      <a:pt x="167" y="0"/>
                      <a:pt x="132" y="0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8" name="Freeform 530"/>
              <p:cNvSpPr>
                <a:spLocks noEditPoints="1"/>
              </p:cNvSpPr>
              <p:nvPr/>
            </p:nvSpPr>
            <p:spPr bwMode="auto">
              <a:xfrm>
                <a:off x="4873529" y="1028979"/>
                <a:ext cx="439738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559" name="Grupo 558"/>
              <p:cNvGrpSpPr/>
              <p:nvPr/>
            </p:nvGrpSpPr>
            <p:grpSpPr>
              <a:xfrm>
                <a:off x="4859242" y="198716"/>
                <a:ext cx="858838" cy="1254125"/>
                <a:chOff x="4859242" y="198716"/>
                <a:chExt cx="858838" cy="1254125"/>
              </a:xfrm>
            </p:grpSpPr>
            <p:sp>
              <p:nvSpPr>
                <p:cNvPr id="560" name="Freeform 329"/>
                <p:cNvSpPr>
                  <a:spLocks/>
                </p:cNvSpPr>
                <p:nvPr/>
              </p:nvSpPr>
              <p:spPr bwMode="auto">
                <a:xfrm>
                  <a:off x="5200555" y="817841"/>
                  <a:ext cx="106363" cy="139700"/>
                </a:xfrm>
                <a:custGeom>
                  <a:avLst/>
                  <a:gdLst>
                    <a:gd name="T0" fmla="*/ 49 w 67"/>
                    <a:gd name="T1" fmla="*/ 0 h 87"/>
                    <a:gd name="T2" fmla="*/ 11 w 67"/>
                    <a:gd name="T3" fmla="*/ 35 h 87"/>
                    <a:gd name="T4" fmla="*/ 14 w 67"/>
                    <a:gd name="T5" fmla="*/ 87 h 87"/>
                    <a:gd name="T6" fmla="*/ 55 w 67"/>
                    <a:gd name="T7" fmla="*/ 54 h 87"/>
                    <a:gd name="T8" fmla="*/ 49 w 67"/>
                    <a:gd name="T9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7">
                      <a:moveTo>
                        <a:pt x="49" y="0"/>
                      </a:moveTo>
                      <a:cubicBezTo>
                        <a:pt x="49" y="0"/>
                        <a:pt x="21" y="13"/>
                        <a:pt x="11" y="35"/>
                      </a:cubicBezTo>
                      <a:cubicBezTo>
                        <a:pt x="0" y="60"/>
                        <a:pt x="14" y="87"/>
                        <a:pt x="14" y="87"/>
                      </a:cubicBezTo>
                      <a:cubicBezTo>
                        <a:pt x="14" y="87"/>
                        <a:pt x="44" y="76"/>
                        <a:pt x="55" y="54"/>
                      </a:cubicBezTo>
                      <a:cubicBezTo>
                        <a:pt x="67" y="28"/>
                        <a:pt x="4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1" name="Freeform 330"/>
                <p:cNvSpPr>
                  <a:spLocks/>
                </p:cNvSpPr>
                <p:nvPr/>
              </p:nvSpPr>
              <p:spPr bwMode="auto">
                <a:xfrm>
                  <a:off x="5159280" y="705129"/>
                  <a:ext cx="106363" cy="139700"/>
                </a:xfrm>
                <a:custGeom>
                  <a:avLst/>
                  <a:gdLst>
                    <a:gd name="T0" fmla="*/ 14 w 67"/>
                    <a:gd name="T1" fmla="*/ 87 h 87"/>
                    <a:gd name="T2" fmla="*/ 55 w 67"/>
                    <a:gd name="T3" fmla="*/ 54 h 87"/>
                    <a:gd name="T4" fmla="*/ 49 w 67"/>
                    <a:gd name="T5" fmla="*/ 0 h 87"/>
                    <a:gd name="T6" fmla="*/ 11 w 67"/>
                    <a:gd name="T7" fmla="*/ 35 h 87"/>
                    <a:gd name="T8" fmla="*/ 14 w 67"/>
                    <a:gd name="T9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7">
                      <a:moveTo>
                        <a:pt x="14" y="87"/>
                      </a:moveTo>
                      <a:cubicBezTo>
                        <a:pt x="14" y="87"/>
                        <a:pt x="44" y="76"/>
                        <a:pt x="55" y="54"/>
                      </a:cubicBezTo>
                      <a:cubicBezTo>
                        <a:pt x="67" y="28"/>
                        <a:pt x="49" y="0"/>
                        <a:pt x="49" y="0"/>
                      </a:cubicBezTo>
                      <a:cubicBezTo>
                        <a:pt x="49" y="0"/>
                        <a:pt x="21" y="13"/>
                        <a:pt x="11" y="35"/>
                      </a:cubicBezTo>
                      <a:cubicBezTo>
                        <a:pt x="0" y="60"/>
                        <a:pt x="14" y="87"/>
                        <a:pt x="14" y="87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2" name="Freeform 331"/>
                <p:cNvSpPr>
                  <a:spLocks/>
                </p:cNvSpPr>
                <p:nvPr/>
              </p:nvSpPr>
              <p:spPr bwMode="auto">
                <a:xfrm>
                  <a:off x="5119592" y="597179"/>
                  <a:ext cx="106363" cy="138113"/>
                </a:xfrm>
                <a:custGeom>
                  <a:avLst/>
                  <a:gdLst>
                    <a:gd name="T0" fmla="*/ 49 w 67"/>
                    <a:gd name="T1" fmla="*/ 0 h 87"/>
                    <a:gd name="T2" fmla="*/ 11 w 67"/>
                    <a:gd name="T3" fmla="*/ 35 h 87"/>
                    <a:gd name="T4" fmla="*/ 14 w 67"/>
                    <a:gd name="T5" fmla="*/ 87 h 87"/>
                    <a:gd name="T6" fmla="*/ 55 w 67"/>
                    <a:gd name="T7" fmla="*/ 54 h 87"/>
                    <a:gd name="T8" fmla="*/ 49 w 67"/>
                    <a:gd name="T9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7">
                      <a:moveTo>
                        <a:pt x="49" y="0"/>
                      </a:moveTo>
                      <a:cubicBezTo>
                        <a:pt x="49" y="0"/>
                        <a:pt x="21" y="13"/>
                        <a:pt x="11" y="35"/>
                      </a:cubicBezTo>
                      <a:cubicBezTo>
                        <a:pt x="0" y="60"/>
                        <a:pt x="14" y="87"/>
                        <a:pt x="14" y="87"/>
                      </a:cubicBezTo>
                      <a:cubicBezTo>
                        <a:pt x="14" y="87"/>
                        <a:pt x="44" y="76"/>
                        <a:pt x="55" y="54"/>
                      </a:cubicBezTo>
                      <a:cubicBezTo>
                        <a:pt x="67" y="28"/>
                        <a:pt x="4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3" name="Freeform 332"/>
                <p:cNvSpPr>
                  <a:spLocks/>
                </p:cNvSpPr>
                <p:nvPr/>
              </p:nvSpPr>
              <p:spPr bwMode="auto">
                <a:xfrm>
                  <a:off x="5062442" y="886104"/>
                  <a:ext cx="131763" cy="100013"/>
                </a:xfrm>
                <a:custGeom>
                  <a:avLst/>
                  <a:gdLst>
                    <a:gd name="T0" fmla="*/ 0 w 83"/>
                    <a:gd name="T1" fmla="*/ 8 h 63"/>
                    <a:gd name="T2" fmla="*/ 31 w 83"/>
                    <a:gd name="T3" fmla="*/ 53 h 63"/>
                    <a:gd name="T4" fmla="*/ 83 w 83"/>
                    <a:gd name="T5" fmla="*/ 51 h 63"/>
                    <a:gd name="T6" fmla="*/ 52 w 83"/>
                    <a:gd name="T7" fmla="*/ 10 h 63"/>
                    <a:gd name="T8" fmla="*/ 0 w 83"/>
                    <a:gd name="T9" fmla="*/ 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63">
                      <a:moveTo>
                        <a:pt x="0" y="8"/>
                      </a:moveTo>
                      <a:cubicBezTo>
                        <a:pt x="0" y="8"/>
                        <a:pt x="4" y="41"/>
                        <a:pt x="31" y="53"/>
                      </a:cubicBezTo>
                      <a:cubicBezTo>
                        <a:pt x="53" y="63"/>
                        <a:pt x="83" y="51"/>
                        <a:pt x="83" y="51"/>
                      </a:cubicBezTo>
                      <a:cubicBezTo>
                        <a:pt x="83" y="51"/>
                        <a:pt x="77" y="22"/>
                        <a:pt x="52" y="10"/>
                      </a:cubicBezTo>
                      <a:cubicBezTo>
                        <a:pt x="30" y="0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4" name="Freeform 333"/>
                <p:cNvSpPr>
                  <a:spLocks/>
                </p:cNvSpPr>
                <p:nvPr/>
              </p:nvSpPr>
              <p:spPr bwMode="auto">
                <a:xfrm>
                  <a:off x="5021167" y="771804"/>
                  <a:ext cx="131763" cy="101600"/>
                </a:xfrm>
                <a:custGeom>
                  <a:avLst/>
                  <a:gdLst>
                    <a:gd name="T0" fmla="*/ 0 w 83"/>
                    <a:gd name="T1" fmla="*/ 8 h 63"/>
                    <a:gd name="T2" fmla="*/ 31 w 83"/>
                    <a:gd name="T3" fmla="*/ 53 h 63"/>
                    <a:gd name="T4" fmla="*/ 83 w 83"/>
                    <a:gd name="T5" fmla="*/ 51 h 63"/>
                    <a:gd name="T6" fmla="*/ 52 w 83"/>
                    <a:gd name="T7" fmla="*/ 10 h 63"/>
                    <a:gd name="T8" fmla="*/ 0 w 83"/>
                    <a:gd name="T9" fmla="*/ 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63">
                      <a:moveTo>
                        <a:pt x="0" y="8"/>
                      </a:moveTo>
                      <a:cubicBezTo>
                        <a:pt x="0" y="8"/>
                        <a:pt x="4" y="41"/>
                        <a:pt x="31" y="53"/>
                      </a:cubicBezTo>
                      <a:cubicBezTo>
                        <a:pt x="53" y="63"/>
                        <a:pt x="83" y="51"/>
                        <a:pt x="83" y="51"/>
                      </a:cubicBezTo>
                      <a:cubicBezTo>
                        <a:pt x="83" y="51"/>
                        <a:pt x="77" y="22"/>
                        <a:pt x="52" y="10"/>
                      </a:cubicBezTo>
                      <a:cubicBezTo>
                        <a:pt x="30" y="0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5" name="Freeform 334"/>
                <p:cNvSpPr>
                  <a:spLocks/>
                </p:cNvSpPr>
                <p:nvPr/>
              </p:nvSpPr>
              <p:spPr bwMode="auto">
                <a:xfrm>
                  <a:off x="4981480" y="663854"/>
                  <a:ext cx="131763" cy="100013"/>
                </a:xfrm>
                <a:custGeom>
                  <a:avLst/>
                  <a:gdLst>
                    <a:gd name="T0" fmla="*/ 0 w 83"/>
                    <a:gd name="T1" fmla="*/ 8 h 63"/>
                    <a:gd name="T2" fmla="*/ 31 w 83"/>
                    <a:gd name="T3" fmla="*/ 53 h 63"/>
                    <a:gd name="T4" fmla="*/ 83 w 83"/>
                    <a:gd name="T5" fmla="*/ 51 h 63"/>
                    <a:gd name="T6" fmla="*/ 52 w 83"/>
                    <a:gd name="T7" fmla="*/ 10 h 63"/>
                    <a:gd name="T8" fmla="*/ 0 w 83"/>
                    <a:gd name="T9" fmla="*/ 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63">
                      <a:moveTo>
                        <a:pt x="0" y="8"/>
                      </a:moveTo>
                      <a:cubicBezTo>
                        <a:pt x="0" y="8"/>
                        <a:pt x="4" y="41"/>
                        <a:pt x="31" y="53"/>
                      </a:cubicBezTo>
                      <a:cubicBezTo>
                        <a:pt x="53" y="63"/>
                        <a:pt x="83" y="51"/>
                        <a:pt x="83" y="51"/>
                      </a:cubicBezTo>
                      <a:cubicBezTo>
                        <a:pt x="83" y="51"/>
                        <a:pt x="77" y="22"/>
                        <a:pt x="52" y="10"/>
                      </a:cubicBezTo>
                      <a:cubicBezTo>
                        <a:pt x="30" y="0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6" name="Freeform 335"/>
                <p:cNvSpPr>
                  <a:spLocks/>
                </p:cNvSpPr>
                <p:nvPr/>
              </p:nvSpPr>
              <p:spPr bwMode="auto">
                <a:xfrm>
                  <a:off x="5068792" y="270154"/>
                  <a:ext cx="109538" cy="350838"/>
                </a:xfrm>
                <a:custGeom>
                  <a:avLst/>
                  <a:gdLst>
                    <a:gd name="T0" fmla="*/ 20 w 69"/>
                    <a:gd name="T1" fmla="*/ 220 h 220"/>
                    <a:gd name="T2" fmla="*/ 61 w 69"/>
                    <a:gd name="T3" fmla="*/ 188 h 220"/>
                    <a:gd name="T4" fmla="*/ 59 w 69"/>
                    <a:gd name="T5" fmla="*/ 142 h 220"/>
                    <a:gd name="T6" fmla="*/ 59 w 69"/>
                    <a:gd name="T7" fmla="*/ 142 h 220"/>
                    <a:gd name="T8" fmla="*/ 8 w 69"/>
                    <a:gd name="T9" fmla="*/ 3 h 220"/>
                    <a:gd name="T10" fmla="*/ 3 w 69"/>
                    <a:gd name="T11" fmla="*/ 1 h 220"/>
                    <a:gd name="T12" fmla="*/ 0 w 69"/>
                    <a:gd name="T13" fmla="*/ 6 h 220"/>
                    <a:gd name="T14" fmla="*/ 49 w 69"/>
                    <a:gd name="T15" fmla="*/ 137 h 220"/>
                    <a:gd name="T16" fmla="*/ 17 w 69"/>
                    <a:gd name="T17" fmla="*/ 169 h 220"/>
                    <a:gd name="T18" fmla="*/ 20 w 69"/>
                    <a:gd name="T19" fmla="*/ 22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220">
                      <a:moveTo>
                        <a:pt x="20" y="220"/>
                      </a:moveTo>
                      <a:cubicBezTo>
                        <a:pt x="20" y="220"/>
                        <a:pt x="50" y="210"/>
                        <a:pt x="61" y="188"/>
                      </a:cubicBezTo>
                      <a:cubicBezTo>
                        <a:pt x="69" y="171"/>
                        <a:pt x="63" y="153"/>
                        <a:pt x="59" y="142"/>
                      </a:cubicBezTo>
                      <a:cubicBezTo>
                        <a:pt x="59" y="142"/>
                        <a:pt x="59" y="142"/>
                        <a:pt x="59" y="14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1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49" y="137"/>
                        <a:pt x="49" y="137"/>
                        <a:pt x="49" y="137"/>
                      </a:cubicBezTo>
                      <a:cubicBezTo>
                        <a:pt x="40" y="143"/>
                        <a:pt x="24" y="154"/>
                        <a:pt x="17" y="169"/>
                      </a:cubicBezTo>
                      <a:cubicBezTo>
                        <a:pt x="6" y="194"/>
                        <a:pt x="20" y="220"/>
                        <a:pt x="20" y="220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7" name="Freeform 336"/>
                <p:cNvSpPr>
                  <a:spLocks/>
                </p:cNvSpPr>
                <p:nvPr/>
              </p:nvSpPr>
              <p:spPr bwMode="auto">
                <a:xfrm>
                  <a:off x="4859242" y="344766"/>
                  <a:ext cx="212725" cy="306388"/>
                </a:xfrm>
                <a:custGeom>
                  <a:avLst/>
                  <a:gdLst>
                    <a:gd name="T0" fmla="*/ 57 w 133"/>
                    <a:gd name="T1" fmla="*/ 135 h 192"/>
                    <a:gd name="T2" fmla="*/ 9 w 133"/>
                    <a:gd name="T3" fmla="*/ 3 h 192"/>
                    <a:gd name="T4" fmla="*/ 4 w 133"/>
                    <a:gd name="T5" fmla="*/ 1 h 192"/>
                    <a:gd name="T6" fmla="*/ 1 w 133"/>
                    <a:gd name="T7" fmla="*/ 6 h 192"/>
                    <a:gd name="T8" fmla="*/ 52 w 133"/>
                    <a:gd name="T9" fmla="*/ 144 h 192"/>
                    <a:gd name="T10" fmla="*/ 52 w 133"/>
                    <a:gd name="T11" fmla="*/ 145 h 192"/>
                    <a:gd name="T12" fmla="*/ 81 w 133"/>
                    <a:gd name="T13" fmla="*/ 182 h 192"/>
                    <a:gd name="T14" fmla="*/ 133 w 133"/>
                    <a:gd name="T15" fmla="*/ 180 h 192"/>
                    <a:gd name="T16" fmla="*/ 102 w 133"/>
                    <a:gd name="T17" fmla="*/ 139 h 192"/>
                    <a:gd name="T18" fmla="*/ 57 w 133"/>
                    <a:gd name="T19" fmla="*/ 13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3" h="192">
                      <a:moveTo>
                        <a:pt x="57" y="135"/>
                      </a:move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1"/>
                        <a:pt x="6" y="0"/>
                        <a:pt x="4" y="1"/>
                      </a:cubicBezTo>
                      <a:cubicBezTo>
                        <a:pt x="1" y="2"/>
                        <a:pt x="0" y="4"/>
                        <a:pt x="1" y="6"/>
                      </a:cubicBezTo>
                      <a:cubicBezTo>
                        <a:pt x="52" y="144"/>
                        <a:pt x="52" y="144"/>
                        <a:pt x="52" y="144"/>
                      </a:cubicBezTo>
                      <a:cubicBezTo>
                        <a:pt x="52" y="145"/>
                        <a:pt x="52" y="145"/>
                        <a:pt x="52" y="145"/>
                      </a:cubicBezTo>
                      <a:cubicBezTo>
                        <a:pt x="55" y="156"/>
                        <a:pt x="63" y="174"/>
                        <a:pt x="81" y="182"/>
                      </a:cubicBezTo>
                      <a:cubicBezTo>
                        <a:pt x="103" y="192"/>
                        <a:pt x="133" y="180"/>
                        <a:pt x="133" y="180"/>
                      </a:cubicBezTo>
                      <a:cubicBezTo>
                        <a:pt x="133" y="180"/>
                        <a:pt x="127" y="151"/>
                        <a:pt x="102" y="139"/>
                      </a:cubicBezTo>
                      <a:cubicBezTo>
                        <a:pt x="86" y="132"/>
                        <a:pt x="67" y="134"/>
                        <a:pt x="57" y="135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8" name="Freeform 337"/>
                <p:cNvSpPr>
                  <a:spLocks/>
                </p:cNvSpPr>
                <p:nvPr/>
              </p:nvSpPr>
              <p:spPr bwMode="auto">
                <a:xfrm>
                  <a:off x="4921155" y="198716"/>
                  <a:ext cx="155575" cy="339725"/>
                </a:xfrm>
                <a:custGeom>
                  <a:avLst/>
                  <a:gdLst>
                    <a:gd name="T0" fmla="*/ 54 w 98"/>
                    <a:gd name="T1" fmla="*/ 130 h 213"/>
                    <a:gd name="T2" fmla="*/ 8 w 98"/>
                    <a:gd name="T3" fmla="*/ 4 h 213"/>
                    <a:gd name="T4" fmla="*/ 3 w 98"/>
                    <a:gd name="T5" fmla="*/ 1 h 213"/>
                    <a:gd name="T6" fmla="*/ 0 w 98"/>
                    <a:gd name="T7" fmla="*/ 6 h 213"/>
                    <a:gd name="T8" fmla="*/ 46 w 98"/>
                    <a:gd name="T9" fmla="*/ 132 h 213"/>
                    <a:gd name="T10" fmla="*/ 46 w 98"/>
                    <a:gd name="T11" fmla="*/ 179 h 213"/>
                    <a:gd name="T12" fmla="*/ 84 w 98"/>
                    <a:gd name="T13" fmla="*/ 213 h 213"/>
                    <a:gd name="T14" fmla="*/ 90 w 98"/>
                    <a:gd name="T15" fmla="*/ 161 h 213"/>
                    <a:gd name="T16" fmla="*/ 54 w 98"/>
                    <a:gd name="T17" fmla="*/ 13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213">
                      <a:moveTo>
                        <a:pt x="54" y="130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1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46" y="132"/>
                        <a:pt x="46" y="132"/>
                        <a:pt x="46" y="132"/>
                      </a:cubicBezTo>
                      <a:cubicBezTo>
                        <a:pt x="44" y="140"/>
                        <a:pt x="39" y="161"/>
                        <a:pt x="46" y="179"/>
                      </a:cubicBezTo>
                      <a:cubicBezTo>
                        <a:pt x="55" y="205"/>
                        <a:pt x="84" y="213"/>
                        <a:pt x="84" y="213"/>
                      </a:cubicBezTo>
                      <a:cubicBezTo>
                        <a:pt x="84" y="213"/>
                        <a:pt x="98" y="184"/>
                        <a:pt x="90" y="161"/>
                      </a:cubicBezTo>
                      <a:cubicBezTo>
                        <a:pt x="83" y="142"/>
                        <a:pt x="64" y="133"/>
                        <a:pt x="54" y="130"/>
                      </a:cubicBezTo>
                      <a:close/>
                    </a:path>
                  </a:pathLst>
                </a:custGeom>
                <a:solidFill>
                  <a:srgbClr val="FAAD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69" name="Freeform 338"/>
                <p:cNvSpPr>
                  <a:spLocks/>
                </p:cNvSpPr>
                <p:nvPr/>
              </p:nvSpPr>
              <p:spPr bwMode="auto">
                <a:xfrm>
                  <a:off x="4894167" y="701954"/>
                  <a:ext cx="762000" cy="468313"/>
                </a:xfrm>
                <a:custGeom>
                  <a:avLst/>
                  <a:gdLst>
                    <a:gd name="T0" fmla="*/ 477 w 478"/>
                    <a:gd name="T1" fmla="*/ 74 h 294"/>
                    <a:gd name="T2" fmla="*/ 457 w 478"/>
                    <a:gd name="T3" fmla="*/ 76 h 294"/>
                    <a:gd name="T4" fmla="*/ 240 w 478"/>
                    <a:gd name="T5" fmla="*/ 26 h 294"/>
                    <a:gd name="T6" fmla="*/ 149 w 478"/>
                    <a:gd name="T7" fmla="*/ 89 h 294"/>
                    <a:gd name="T8" fmla="*/ 104 w 478"/>
                    <a:gd name="T9" fmla="*/ 92 h 294"/>
                    <a:gd name="T10" fmla="*/ 35 w 478"/>
                    <a:gd name="T11" fmla="*/ 101 h 294"/>
                    <a:gd name="T12" fmla="*/ 0 w 478"/>
                    <a:gd name="T13" fmla="*/ 104 h 294"/>
                    <a:gd name="T14" fmla="*/ 0 w 478"/>
                    <a:gd name="T15" fmla="*/ 161 h 294"/>
                    <a:gd name="T16" fmla="*/ 0 w 478"/>
                    <a:gd name="T17" fmla="*/ 161 h 294"/>
                    <a:gd name="T18" fmla="*/ 3 w 478"/>
                    <a:gd name="T19" fmla="*/ 181 h 294"/>
                    <a:gd name="T20" fmla="*/ 272 w 478"/>
                    <a:gd name="T21" fmla="*/ 294 h 294"/>
                    <a:gd name="T22" fmla="*/ 477 w 478"/>
                    <a:gd name="T23" fmla="*/ 143 h 294"/>
                    <a:gd name="T24" fmla="*/ 477 w 478"/>
                    <a:gd name="T25" fmla="*/ 132 h 294"/>
                    <a:gd name="T26" fmla="*/ 477 w 478"/>
                    <a:gd name="T27" fmla="*/ 132 h 294"/>
                    <a:gd name="T28" fmla="*/ 477 w 478"/>
                    <a:gd name="T29" fmla="*/ 74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8" h="294">
                      <a:moveTo>
                        <a:pt x="477" y="74"/>
                      </a:moveTo>
                      <a:cubicBezTo>
                        <a:pt x="457" y="76"/>
                        <a:pt x="457" y="76"/>
                        <a:pt x="457" y="76"/>
                      </a:cubicBezTo>
                      <a:cubicBezTo>
                        <a:pt x="410" y="11"/>
                        <a:pt x="297" y="0"/>
                        <a:pt x="240" y="26"/>
                      </a:cubicBezTo>
                      <a:cubicBezTo>
                        <a:pt x="201" y="43"/>
                        <a:pt x="175" y="79"/>
                        <a:pt x="149" y="89"/>
                      </a:cubicBezTo>
                      <a:cubicBezTo>
                        <a:pt x="138" y="93"/>
                        <a:pt x="121" y="93"/>
                        <a:pt x="104" y="92"/>
                      </a:cubicBezTo>
                      <a:cubicBezTo>
                        <a:pt x="80" y="92"/>
                        <a:pt x="55" y="91"/>
                        <a:pt x="35" y="101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7"/>
                        <a:pt x="1" y="174"/>
                        <a:pt x="3" y="181"/>
                      </a:cubicBezTo>
                      <a:cubicBezTo>
                        <a:pt x="28" y="265"/>
                        <a:pt x="161" y="294"/>
                        <a:pt x="272" y="294"/>
                      </a:cubicBezTo>
                      <a:cubicBezTo>
                        <a:pt x="339" y="294"/>
                        <a:pt x="478" y="268"/>
                        <a:pt x="477" y="143"/>
                      </a:cubicBezTo>
                      <a:cubicBezTo>
                        <a:pt x="477" y="139"/>
                        <a:pt x="477" y="136"/>
                        <a:pt x="477" y="132"/>
                      </a:cubicBezTo>
                      <a:cubicBezTo>
                        <a:pt x="477" y="132"/>
                        <a:pt x="477" y="132"/>
                        <a:pt x="477" y="132"/>
                      </a:cubicBezTo>
                      <a:cubicBezTo>
                        <a:pt x="477" y="74"/>
                        <a:pt x="477" y="74"/>
                        <a:pt x="477" y="74"/>
                      </a:cubicBezTo>
                    </a:path>
                  </a:pathLst>
                </a:custGeom>
                <a:solidFill>
                  <a:srgbClr val="BA45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0" name="Freeform 339"/>
                <p:cNvSpPr>
                  <a:spLocks/>
                </p:cNvSpPr>
                <p:nvPr/>
              </p:nvSpPr>
              <p:spPr bwMode="auto">
                <a:xfrm>
                  <a:off x="4883055" y="592416"/>
                  <a:ext cx="773113" cy="479425"/>
                </a:xfrm>
                <a:custGeom>
                  <a:avLst/>
                  <a:gdLst>
                    <a:gd name="T0" fmla="*/ 37 w 485"/>
                    <a:gd name="T1" fmla="*/ 111 h 301"/>
                    <a:gd name="T2" fmla="*/ 111 w 485"/>
                    <a:gd name="T3" fmla="*/ 99 h 301"/>
                    <a:gd name="T4" fmla="*/ 156 w 485"/>
                    <a:gd name="T5" fmla="*/ 95 h 301"/>
                    <a:gd name="T6" fmla="*/ 247 w 485"/>
                    <a:gd name="T7" fmla="*/ 32 h 301"/>
                    <a:gd name="T8" fmla="*/ 484 w 485"/>
                    <a:gd name="T9" fmla="*/ 149 h 301"/>
                    <a:gd name="T10" fmla="*/ 279 w 485"/>
                    <a:gd name="T11" fmla="*/ 301 h 301"/>
                    <a:gd name="T12" fmla="*/ 10 w 485"/>
                    <a:gd name="T13" fmla="*/ 188 h 301"/>
                    <a:gd name="T14" fmla="*/ 37 w 485"/>
                    <a:gd name="T15" fmla="*/ 11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5" h="301">
                      <a:moveTo>
                        <a:pt x="37" y="111"/>
                      </a:moveTo>
                      <a:cubicBezTo>
                        <a:pt x="58" y="98"/>
                        <a:pt x="86" y="98"/>
                        <a:pt x="111" y="99"/>
                      </a:cubicBezTo>
                      <a:cubicBezTo>
                        <a:pt x="128" y="99"/>
                        <a:pt x="145" y="100"/>
                        <a:pt x="156" y="95"/>
                      </a:cubicBezTo>
                      <a:cubicBezTo>
                        <a:pt x="182" y="86"/>
                        <a:pt x="208" y="50"/>
                        <a:pt x="247" y="32"/>
                      </a:cubicBezTo>
                      <a:cubicBezTo>
                        <a:pt x="320" y="0"/>
                        <a:pt x="484" y="26"/>
                        <a:pt x="484" y="149"/>
                      </a:cubicBezTo>
                      <a:cubicBezTo>
                        <a:pt x="485" y="275"/>
                        <a:pt x="346" y="301"/>
                        <a:pt x="279" y="301"/>
                      </a:cubicBezTo>
                      <a:cubicBezTo>
                        <a:pt x="168" y="301"/>
                        <a:pt x="35" y="271"/>
                        <a:pt x="10" y="188"/>
                      </a:cubicBezTo>
                      <a:cubicBezTo>
                        <a:pt x="0" y="153"/>
                        <a:pt x="20" y="121"/>
                        <a:pt x="37" y="111"/>
                      </a:cubicBezTo>
                    </a:path>
                  </a:pathLst>
                </a:custGeom>
                <a:solidFill>
                  <a:srgbClr val="FF81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1" name="Freeform 340"/>
                <p:cNvSpPr>
                  <a:spLocks/>
                </p:cNvSpPr>
                <p:nvPr/>
              </p:nvSpPr>
              <p:spPr bwMode="auto">
                <a:xfrm>
                  <a:off x="4925917" y="660679"/>
                  <a:ext cx="692150" cy="373063"/>
                </a:xfrm>
                <a:custGeom>
                  <a:avLst/>
                  <a:gdLst>
                    <a:gd name="T0" fmla="*/ 253 w 435"/>
                    <a:gd name="T1" fmla="*/ 234 h 234"/>
                    <a:gd name="T2" fmla="*/ 7 w 435"/>
                    <a:gd name="T3" fmla="*/ 138 h 234"/>
                    <a:gd name="T4" fmla="*/ 24 w 435"/>
                    <a:gd name="T5" fmla="*/ 88 h 234"/>
                    <a:gd name="T6" fmla="*/ 68 w 435"/>
                    <a:gd name="T7" fmla="*/ 80 h 234"/>
                    <a:gd name="T8" fmla="*/ 84 w 435"/>
                    <a:gd name="T9" fmla="*/ 80 h 234"/>
                    <a:gd name="T10" fmla="*/ 100 w 435"/>
                    <a:gd name="T11" fmla="*/ 80 h 234"/>
                    <a:gd name="T12" fmla="*/ 139 w 435"/>
                    <a:gd name="T13" fmla="*/ 75 h 234"/>
                    <a:gd name="T14" fmla="*/ 184 w 435"/>
                    <a:gd name="T15" fmla="*/ 44 h 234"/>
                    <a:gd name="T16" fmla="*/ 231 w 435"/>
                    <a:gd name="T17" fmla="*/ 11 h 234"/>
                    <a:gd name="T18" fmla="*/ 291 w 435"/>
                    <a:gd name="T19" fmla="*/ 0 h 234"/>
                    <a:gd name="T20" fmla="*/ 435 w 435"/>
                    <a:gd name="T21" fmla="*/ 106 h 234"/>
                    <a:gd name="T22" fmla="*/ 404 w 435"/>
                    <a:gd name="T23" fmla="*/ 183 h 234"/>
                    <a:gd name="T24" fmla="*/ 253 w 435"/>
                    <a:gd name="T25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5" h="234">
                      <a:moveTo>
                        <a:pt x="253" y="234"/>
                      </a:moveTo>
                      <a:cubicBezTo>
                        <a:pt x="145" y="234"/>
                        <a:pt x="27" y="204"/>
                        <a:pt x="7" y="138"/>
                      </a:cubicBezTo>
                      <a:cubicBezTo>
                        <a:pt x="0" y="114"/>
                        <a:pt x="14" y="94"/>
                        <a:pt x="24" y="88"/>
                      </a:cubicBezTo>
                      <a:cubicBezTo>
                        <a:pt x="36" y="81"/>
                        <a:pt x="53" y="80"/>
                        <a:pt x="68" y="80"/>
                      </a:cubicBezTo>
                      <a:cubicBezTo>
                        <a:pt x="73" y="80"/>
                        <a:pt x="79" y="80"/>
                        <a:pt x="84" y="80"/>
                      </a:cubicBezTo>
                      <a:cubicBezTo>
                        <a:pt x="90" y="80"/>
                        <a:pt x="95" y="80"/>
                        <a:pt x="100" y="80"/>
                      </a:cubicBezTo>
                      <a:cubicBezTo>
                        <a:pt x="112" y="80"/>
                        <a:pt x="126" y="80"/>
                        <a:pt x="139" y="75"/>
                      </a:cubicBezTo>
                      <a:cubicBezTo>
                        <a:pt x="155" y="69"/>
                        <a:pt x="169" y="57"/>
                        <a:pt x="184" y="44"/>
                      </a:cubicBezTo>
                      <a:cubicBezTo>
                        <a:pt x="198" y="32"/>
                        <a:pt x="214" y="19"/>
                        <a:pt x="231" y="11"/>
                      </a:cubicBezTo>
                      <a:cubicBezTo>
                        <a:pt x="247" y="4"/>
                        <a:pt x="268" y="0"/>
                        <a:pt x="291" y="0"/>
                      </a:cubicBezTo>
                      <a:cubicBezTo>
                        <a:pt x="340" y="0"/>
                        <a:pt x="434" y="23"/>
                        <a:pt x="435" y="106"/>
                      </a:cubicBezTo>
                      <a:cubicBezTo>
                        <a:pt x="435" y="138"/>
                        <a:pt x="425" y="163"/>
                        <a:pt x="404" y="183"/>
                      </a:cubicBezTo>
                      <a:cubicBezTo>
                        <a:pt x="367" y="221"/>
                        <a:pt x="299" y="234"/>
                        <a:pt x="253" y="23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2" name="Freeform 341"/>
                <p:cNvSpPr>
                  <a:spLocks/>
                </p:cNvSpPr>
                <p:nvPr/>
              </p:nvSpPr>
              <p:spPr bwMode="auto">
                <a:xfrm>
                  <a:off x="4967192" y="698779"/>
                  <a:ext cx="612775" cy="296863"/>
                </a:xfrm>
                <a:custGeom>
                  <a:avLst/>
                  <a:gdLst>
                    <a:gd name="T0" fmla="*/ 227 w 385"/>
                    <a:gd name="T1" fmla="*/ 186 h 186"/>
                    <a:gd name="T2" fmla="*/ 4 w 385"/>
                    <a:gd name="T3" fmla="*/ 107 h 186"/>
                    <a:gd name="T4" fmla="*/ 10 w 385"/>
                    <a:gd name="T5" fmla="*/ 84 h 186"/>
                    <a:gd name="T6" fmla="*/ 42 w 385"/>
                    <a:gd name="T7" fmla="*/ 80 h 186"/>
                    <a:gd name="T8" fmla="*/ 57 w 385"/>
                    <a:gd name="T9" fmla="*/ 80 h 186"/>
                    <a:gd name="T10" fmla="*/ 74 w 385"/>
                    <a:gd name="T11" fmla="*/ 80 h 186"/>
                    <a:gd name="T12" fmla="*/ 121 w 385"/>
                    <a:gd name="T13" fmla="*/ 73 h 186"/>
                    <a:gd name="T14" fmla="*/ 173 w 385"/>
                    <a:gd name="T15" fmla="*/ 39 h 186"/>
                    <a:gd name="T16" fmla="*/ 215 w 385"/>
                    <a:gd name="T17" fmla="*/ 9 h 186"/>
                    <a:gd name="T18" fmla="*/ 265 w 385"/>
                    <a:gd name="T19" fmla="*/ 0 h 186"/>
                    <a:gd name="T20" fmla="*/ 385 w 385"/>
                    <a:gd name="T21" fmla="*/ 83 h 186"/>
                    <a:gd name="T22" fmla="*/ 361 w 385"/>
                    <a:gd name="T23" fmla="*/ 142 h 186"/>
                    <a:gd name="T24" fmla="*/ 227 w 385"/>
                    <a:gd name="T25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5" h="186">
                      <a:moveTo>
                        <a:pt x="227" y="186"/>
                      </a:moveTo>
                      <a:cubicBezTo>
                        <a:pt x="112" y="186"/>
                        <a:pt x="18" y="153"/>
                        <a:pt x="4" y="107"/>
                      </a:cubicBezTo>
                      <a:cubicBezTo>
                        <a:pt x="0" y="95"/>
                        <a:pt x="9" y="85"/>
                        <a:pt x="10" y="84"/>
                      </a:cubicBezTo>
                      <a:cubicBezTo>
                        <a:pt x="18" y="80"/>
                        <a:pt x="35" y="80"/>
                        <a:pt x="42" y="80"/>
                      </a:cubicBezTo>
                      <a:cubicBezTo>
                        <a:pt x="47" y="80"/>
                        <a:pt x="52" y="80"/>
                        <a:pt x="57" y="80"/>
                      </a:cubicBezTo>
                      <a:cubicBezTo>
                        <a:pt x="63" y="80"/>
                        <a:pt x="69" y="80"/>
                        <a:pt x="74" y="80"/>
                      </a:cubicBezTo>
                      <a:cubicBezTo>
                        <a:pt x="89" y="80"/>
                        <a:pt x="105" y="79"/>
                        <a:pt x="121" y="73"/>
                      </a:cubicBezTo>
                      <a:cubicBezTo>
                        <a:pt x="141" y="66"/>
                        <a:pt x="157" y="52"/>
                        <a:pt x="173" y="39"/>
                      </a:cubicBezTo>
                      <a:cubicBezTo>
                        <a:pt x="187" y="27"/>
                        <a:pt x="200" y="16"/>
                        <a:pt x="215" y="9"/>
                      </a:cubicBezTo>
                      <a:cubicBezTo>
                        <a:pt x="227" y="3"/>
                        <a:pt x="245" y="0"/>
                        <a:pt x="265" y="0"/>
                      </a:cubicBezTo>
                      <a:cubicBezTo>
                        <a:pt x="266" y="0"/>
                        <a:pt x="385" y="1"/>
                        <a:pt x="385" y="83"/>
                      </a:cubicBezTo>
                      <a:cubicBezTo>
                        <a:pt x="385" y="108"/>
                        <a:pt x="377" y="127"/>
                        <a:pt x="361" y="142"/>
                      </a:cubicBezTo>
                      <a:cubicBezTo>
                        <a:pt x="331" y="173"/>
                        <a:pt x="272" y="186"/>
                        <a:pt x="227" y="186"/>
                      </a:cubicBezTo>
                      <a:close/>
                    </a:path>
                  </a:pathLst>
                </a:custGeom>
                <a:solidFill>
                  <a:srgbClr val="ED40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3" name="Freeform 342"/>
                <p:cNvSpPr>
                  <a:spLocks/>
                </p:cNvSpPr>
                <p:nvPr/>
              </p:nvSpPr>
              <p:spPr bwMode="auto">
                <a:xfrm>
                  <a:off x="5179917" y="824191"/>
                  <a:ext cx="241300" cy="169863"/>
                </a:xfrm>
                <a:custGeom>
                  <a:avLst/>
                  <a:gdLst>
                    <a:gd name="T0" fmla="*/ 151 w 151"/>
                    <a:gd name="T1" fmla="*/ 8 h 106"/>
                    <a:gd name="T2" fmla="*/ 121 w 151"/>
                    <a:gd name="T3" fmla="*/ 0 h 106"/>
                    <a:gd name="T4" fmla="*/ 74 w 151"/>
                    <a:gd name="T5" fmla="*/ 57 h 106"/>
                    <a:gd name="T6" fmla="*/ 0 w 151"/>
                    <a:gd name="T7" fmla="*/ 99 h 106"/>
                    <a:gd name="T8" fmla="*/ 0 w 151"/>
                    <a:gd name="T9" fmla="*/ 99 h 106"/>
                    <a:gd name="T10" fmla="*/ 55 w 151"/>
                    <a:gd name="T11" fmla="*/ 106 h 106"/>
                    <a:gd name="T12" fmla="*/ 85 w 151"/>
                    <a:gd name="T13" fmla="*/ 53 h 106"/>
                    <a:gd name="T14" fmla="*/ 151 w 151"/>
                    <a:gd name="T15" fmla="*/ 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1" h="106">
                      <a:moveTo>
                        <a:pt x="151" y="8"/>
                      </a:move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0"/>
                        <a:pt x="116" y="20"/>
                        <a:pt x="74" y="57"/>
                      </a:cubicBezTo>
                      <a:cubicBezTo>
                        <a:pt x="32" y="93"/>
                        <a:pt x="0" y="99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17" y="103"/>
                        <a:pt x="36" y="105"/>
                        <a:pt x="55" y="106"/>
                      </a:cubicBezTo>
                      <a:cubicBezTo>
                        <a:pt x="55" y="106"/>
                        <a:pt x="55" y="83"/>
                        <a:pt x="85" y="53"/>
                      </a:cubicBezTo>
                      <a:cubicBezTo>
                        <a:pt x="114" y="23"/>
                        <a:pt x="151" y="8"/>
                        <a:pt x="151" y="8"/>
                      </a:cubicBezTo>
                      <a:close/>
                    </a:path>
                  </a:pathLst>
                </a:custGeom>
                <a:solidFill>
                  <a:srgbClr val="FFA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4" name="Freeform 344"/>
                <p:cNvSpPr>
                  <a:spLocks/>
                </p:cNvSpPr>
                <p:nvPr/>
              </p:nvSpPr>
              <p:spPr bwMode="auto">
                <a:xfrm>
                  <a:off x="5378355" y="900391"/>
                  <a:ext cx="339725" cy="260350"/>
                </a:xfrm>
                <a:custGeom>
                  <a:avLst/>
                  <a:gdLst>
                    <a:gd name="T0" fmla="*/ 80 w 213"/>
                    <a:gd name="T1" fmla="*/ 164 h 164"/>
                    <a:gd name="T2" fmla="*/ 9 w 213"/>
                    <a:gd name="T3" fmla="*/ 123 h 164"/>
                    <a:gd name="T4" fmla="*/ 75 w 213"/>
                    <a:gd name="T5" fmla="*/ 15 h 164"/>
                    <a:gd name="T6" fmla="*/ 127 w 213"/>
                    <a:gd name="T7" fmla="*/ 0 h 164"/>
                    <a:gd name="T8" fmla="*/ 198 w 213"/>
                    <a:gd name="T9" fmla="*/ 45 h 164"/>
                    <a:gd name="T10" fmla="*/ 132 w 213"/>
                    <a:gd name="T11" fmla="*/ 153 h 164"/>
                    <a:gd name="T12" fmla="*/ 80 w 213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3" h="164">
                      <a:moveTo>
                        <a:pt x="80" y="164"/>
                      </a:moveTo>
                      <a:cubicBezTo>
                        <a:pt x="44" y="164"/>
                        <a:pt x="17" y="148"/>
                        <a:pt x="9" y="123"/>
                      </a:cubicBezTo>
                      <a:cubicBezTo>
                        <a:pt x="0" y="95"/>
                        <a:pt x="24" y="43"/>
                        <a:pt x="75" y="15"/>
                      </a:cubicBezTo>
                      <a:cubicBezTo>
                        <a:pt x="92" y="5"/>
                        <a:pt x="110" y="0"/>
                        <a:pt x="127" y="0"/>
                      </a:cubicBezTo>
                      <a:cubicBezTo>
                        <a:pt x="158" y="0"/>
                        <a:pt x="186" y="18"/>
                        <a:pt x="198" y="45"/>
                      </a:cubicBezTo>
                      <a:cubicBezTo>
                        <a:pt x="213" y="83"/>
                        <a:pt x="184" y="132"/>
                        <a:pt x="132" y="153"/>
                      </a:cubicBezTo>
                      <a:cubicBezTo>
                        <a:pt x="115" y="160"/>
                        <a:pt x="97" y="164"/>
                        <a:pt x="80" y="16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5" name="Freeform 346"/>
                <p:cNvSpPr>
                  <a:spLocks/>
                </p:cNvSpPr>
                <p:nvPr/>
              </p:nvSpPr>
              <p:spPr bwMode="auto">
                <a:xfrm>
                  <a:off x="5448205" y="938491"/>
                  <a:ext cx="188913" cy="165100"/>
                </a:xfrm>
                <a:custGeom>
                  <a:avLst/>
                  <a:gdLst>
                    <a:gd name="T0" fmla="*/ 105 w 119"/>
                    <a:gd name="T1" fmla="*/ 19 h 104"/>
                    <a:gd name="T2" fmla="*/ 90 w 119"/>
                    <a:gd name="T3" fmla="*/ 85 h 104"/>
                    <a:gd name="T4" fmla="*/ 13 w 119"/>
                    <a:gd name="T5" fmla="*/ 85 h 104"/>
                    <a:gd name="T6" fmla="*/ 35 w 119"/>
                    <a:gd name="T7" fmla="*/ 18 h 104"/>
                    <a:gd name="T8" fmla="*/ 105 w 119"/>
                    <a:gd name="T9" fmla="*/ 19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104">
                      <a:moveTo>
                        <a:pt x="105" y="19"/>
                      </a:moveTo>
                      <a:cubicBezTo>
                        <a:pt x="119" y="38"/>
                        <a:pt x="115" y="67"/>
                        <a:pt x="90" y="85"/>
                      </a:cubicBezTo>
                      <a:cubicBezTo>
                        <a:pt x="65" y="103"/>
                        <a:pt x="27" y="104"/>
                        <a:pt x="13" y="85"/>
                      </a:cubicBezTo>
                      <a:cubicBezTo>
                        <a:pt x="0" y="67"/>
                        <a:pt x="9" y="36"/>
                        <a:pt x="35" y="18"/>
                      </a:cubicBezTo>
                      <a:cubicBezTo>
                        <a:pt x="60" y="0"/>
                        <a:pt x="91" y="0"/>
                        <a:pt x="105" y="19"/>
                      </a:cubicBezTo>
                    </a:path>
                  </a:pathLst>
                </a:custGeom>
                <a:solidFill>
                  <a:srgbClr val="FCC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6" name="Freeform 347"/>
                <p:cNvSpPr>
                  <a:spLocks/>
                </p:cNvSpPr>
                <p:nvPr/>
              </p:nvSpPr>
              <p:spPr bwMode="auto">
                <a:xfrm>
                  <a:off x="5464080" y="962304"/>
                  <a:ext cx="139700" cy="109538"/>
                </a:xfrm>
                <a:custGeom>
                  <a:avLst/>
                  <a:gdLst>
                    <a:gd name="T0" fmla="*/ 55 w 88"/>
                    <a:gd name="T1" fmla="*/ 0 h 69"/>
                    <a:gd name="T2" fmla="*/ 26 w 88"/>
                    <a:gd name="T3" fmla="*/ 10 h 69"/>
                    <a:gd name="T4" fmla="*/ 10 w 88"/>
                    <a:gd name="T5" fmla="*/ 59 h 69"/>
                    <a:gd name="T6" fmla="*/ 35 w 88"/>
                    <a:gd name="T7" fmla="*/ 69 h 69"/>
                    <a:gd name="T8" fmla="*/ 67 w 88"/>
                    <a:gd name="T9" fmla="*/ 59 h 69"/>
                    <a:gd name="T10" fmla="*/ 78 w 88"/>
                    <a:gd name="T11" fmla="*/ 10 h 69"/>
                    <a:gd name="T12" fmla="*/ 55 w 88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9">
                      <a:moveTo>
                        <a:pt x="55" y="0"/>
                      </a:moveTo>
                      <a:cubicBezTo>
                        <a:pt x="45" y="0"/>
                        <a:pt x="35" y="3"/>
                        <a:pt x="26" y="10"/>
                      </a:cubicBezTo>
                      <a:cubicBezTo>
                        <a:pt x="7" y="23"/>
                        <a:pt x="0" y="45"/>
                        <a:pt x="10" y="59"/>
                      </a:cubicBezTo>
                      <a:cubicBezTo>
                        <a:pt x="15" y="66"/>
                        <a:pt x="24" y="69"/>
                        <a:pt x="35" y="69"/>
                      </a:cubicBezTo>
                      <a:cubicBezTo>
                        <a:pt x="45" y="69"/>
                        <a:pt x="57" y="66"/>
                        <a:pt x="67" y="59"/>
                      </a:cubicBezTo>
                      <a:cubicBezTo>
                        <a:pt x="85" y="45"/>
                        <a:pt x="88" y="24"/>
                        <a:pt x="78" y="10"/>
                      </a:cubicBezTo>
                      <a:cubicBezTo>
                        <a:pt x="73" y="3"/>
                        <a:pt x="64" y="0"/>
                        <a:pt x="55" y="0"/>
                      </a:cubicBezTo>
                    </a:path>
                  </a:pathLst>
                </a:custGeom>
                <a:solidFill>
                  <a:srgbClr val="FDD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7" name="Oval 348"/>
                <p:cNvSpPr>
                  <a:spLocks noChangeArrowheads="1"/>
                </p:cNvSpPr>
                <p:nvPr/>
              </p:nvSpPr>
              <p:spPr bwMode="auto">
                <a:xfrm>
                  <a:off x="5357717" y="779741"/>
                  <a:ext cx="92075" cy="77788"/>
                </a:xfrm>
                <a:prstGeom prst="ellipse">
                  <a:avLst/>
                </a:prstGeom>
                <a:solidFill>
                  <a:srgbClr val="EAED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8" name="Oval 529"/>
                <p:cNvSpPr>
                  <a:spLocks noChangeArrowheads="1"/>
                </p:cNvSpPr>
                <p:nvPr/>
              </p:nvSpPr>
              <p:spPr bwMode="auto">
                <a:xfrm>
                  <a:off x="4886229" y="1043266"/>
                  <a:ext cx="411163" cy="409575"/>
                </a:xfrm>
                <a:prstGeom prst="ellipse">
                  <a:avLst/>
                </a:prstGeom>
                <a:solidFill>
                  <a:srgbClr val="007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79" name="Freeform 531"/>
                <p:cNvSpPr>
                  <a:spLocks noEditPoints="1"/>
                </p:cNvSpPr>
                <p:nvPr/>
              </p:nvSpPr>
              <p:spPr bwMode="auto">
                <a:xfrm>
                  <a:off x="5016404" y="1149629"/>
                  <a:ext cx="125413" cy="176213"/>
                </a:xfrm>
                <a:custGeom>
                  <a:avLst/>
                  <a:gdLst>
                    <a:gd name="T0" fmla="*/ 37 w 79"/>
                    <a:gd name="T1" fmla="*/ 0 h 110"/>
                    <a:gd name="T2" fmla="*/ 74 w 79"/>
                    <a:gd name="T3" fmla="*/ 29 h 110"/>
                    <a:gd name="T4" fmla="*/ 60 w 79"/>
                    <a:gd name="T5" fmla="*/ 50 h 110"/>
                    <a:gd name="T6" fmla="*/ 79 w 79"/>
                    <a:gd name="T7" fmla="*/ 78 h 110"/>
                    <a:gd name="T8" fmla="*/ 40 w 79"/>
                    <a:gd name="T9" fmla="*/ 110 h 110"/>
                    <a:gd name="T10" fmla="*/ 1 w 79"/>
                    <a:gd name="T11" fmla="*/ 109 h 110"/>
                    <a:gd name="T12" fmla="*/ 0 w 79"/>
                    <a:gd name="T13" fmla="*/ 108 h 110"/>
                    <a:gd name="T14" fmla="*/ 0 w 79"/>
                    <a:gd name="T15" fmla="*/ 2 h 110"/>
                    <a:gd name="T16" fmla="*/ 1 w 79"/>
                    <a:gd name="T17" fmla="*/ 1 h 110"/>
                    <a:gd name="T18" fmla="*/ 37 w 79"/>
                    <a:gd name="T19" fmla="*/ 0 h 110"/>
                    <a:gd name="T20" fmla="*/ 25 w 79"/>
                    <a:gd name="T21" fmla="*/ 43 h 110"/>
                    <a:gd name="T22" fmla="*/ 36 w 79"/>
                    <a:gd name="T23" fmla="*/ 43 h 110"/>
                    <a:gd name="T24" fmla="*/ 49 w 79"/>
                    <a:gd name="T25" fmla="*/ 30 h 110"/>
                    <a:gd name="T26" fmla="*/ 36 w 79"/>
                    <a:gd name="T27" fmla="*/ 18 h 110"/>
                    <a:gd name="T28" fmla="*/ 25 w 79"/>
                    <a:gd name="T29" fmla="*/ 18 h 110"/>
                    <a:gd name="T30" fmla="*/ 25 w 79"/>
                    <a:gd name="T31" fmla="*/ 43 h 110"/>
                    <a:gd name="T32" fmla="*/ 25 w 79"/>
                    <a:gd name="T33" fmla="*/ 61 h 110"/>
                    <a:gd name="T34" fmla="*/ 25 w 79"/>
                    <a:gd name="T35" fmla="*/ 92 h 110"/>
                    <a:gd name="T36" fmla="*/ 38 w 79"/>
                    <a:gd name="T37" fmla="*/ 92 h 110"/>
                    <a:gd name="T38" fmla="*/ 54 w 79"/>
                    <a:gd name="T39" fmla="*/ 77 h 110"/>
                    <a:gd name="T40" fmla="*/ 38 w 79"/>
                    <a:gd name="T41" fmla="*/ 61 h 110"/>
                    <a:gd name="T42" fmla="*/ 25 w 79"/>
                    <a:gd name="T43" fmla="*/ 6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9" h="110">
                      <a:moveTo>
                        <a:pt x="37" y="0"/>
                      </a:moveTo>
                      <a:cubicBezTo>
                        <a:pt x="59" y="0"/>
                        <a:pt x="74" y="9"/>
                        <a:pt x="74" y="29"/>
                      </a:cubicBezTo>
                      <a:cubicBezTo>
                        <a:pt x="74" y="38"/>
                        <a:pt x="68" y="47"/>
                        <a:pt x="60" y="50"/>
                      </a:cubicBezTo>
                      <a:cubicBezTo>
                        <a:pt x="71" y="54"/>
                        <a:pt x="79" y="65"/>
                        <a:pt x="79" y="78"/>
                      </a:cubicBezTo>
                      <a:cubicBezTo>
                        <a:pt x="79" y="100"/>
                        <a:pt x="64" y="110"/>
                        <a:pt x="40" y="110"/>
                      </a:cubicBezTo>
                      <a:cubicBezTo>
                        <a:pt x="27" y="110"/>
                        <a:pt x="14" y="110"/>
                        <a:pt x="1" y="109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3" y="0"/>
                        <a:pt x="26" y="0"/>
                        <a:pt x="37" y="0"/>
                      </a:cubicBezTo>
                      <a:close/>
                      <a:moveTo>
                        <a:pt x="25" y="43"/>
                      </a:move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46" y="43"/>
                        <a:pt x="49" y="37"/>
                        <a:pt x="49" y="30"/>
                      </a:cubicBezTo>
                      <a:cubicBezTo>
                        <a:pt x="49" y="24"/>
                        <a:pt x="46" y="18"/>
                        <a:pt x="36" y="18"/>
                      </a:cubicBezTo>
                      <a:cubicBezTo>
                        <a:pt x="33" y="18"/>
                        <a:pt x="28" y="18"/>
                        <a:pt x="25" y="18"/>
                      </a:cubicBezTo>
                      <a:lnTo>
                        <a:pt x="25" y="43"/>
                      </a:lnTo>
                      <a:close/>
                      <a:moveTo>
                        <a:pt x="25" y="61"/>
                      </a:move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30" y="92"/>
                        <a:pt x="34" y="92"/>
                        <a:pt x="38" y="92"/>
                      </a:cubicBezTo>
                      <a:cubicBezTo>
                        <a:pt x="51" y="92"/>
                        <a:pt x="54" y="83"/>
                        <a:pt x="54" y="77"/>
                      </a:cubicBezTo>
                      <a:cubicBezTo>
                        <a:pt x="54" y="70"/>
                        <a:pt x="50" y="61"/>
                        <a:pt x="38" y="61"/>
                      </a:cubicBez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FBF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580" name="Freeform 532"/>
                <p:cNvSpPr>
                  <a:spLocks/>
                </p:cNvSpPr>
                <p:nvPr/>
              </p:nvSpPr>
              <p:spPr bwMode="auto">
                <a:xfrm>
                  <a:off x="5154517" y="1251229"/>
                  <a:ext cx="69850" cy="98425"/>
                </a:xfrm>
                <a:custGeom>
                  <a:avLst/>
                  <a:gdLst>
                    <a:gd name="T0" fmla="*/ 18 w 44"/>
                    <a:gd name="T1" fmla="*/ 1 h 61"/>
                    <a:gd name="T2" fmla="*/ 25 w 44"/>
                    <a:gd name="T3" fmla="*/ 0 h 61"/>
                    <a:gd name="T4" fmla="*/ 32 w 44"/>
                    <a:gd name="T5" fmla="*/ 1 h 61"/>
                    <a:gd name="T6" fmla="*/ 32 w 44"/>
                    <a:gd name="T7" fmla="*/ 42 h 61"/>
                    <a:gd name="T8" fmla="*/ 32 w 44"/>
                    <a:gd name="T9" fmla="*/ 49 h 61"/>
                    <a:gd name="T10" fmla="*/ 38 w 44"/>
                    <a:gd name="T11" fmla="*/ 49 h 61"/>
                    <a:gd name="T12" fmla="*/ 43 w 44"/>
                    <a:gd name="T13" fmla="*/ 49 h 61"/>
                    <a:gd name="T14" fmla="*/ 44 w 44"/>
                    <a:gd name="T15" fmla="*/ 55 h 61"/>
                    <a:gd name="T16" fmla="*/ 43 w 44"/>
                    <a:gd name="T17" fmla="*/ 61 h 61"/>
                    <a:gd name="T18" fmla="*/ 5 w 44"/>
                    <a:gd name="T19" fmla="*/ 61 h 61"/>
                    <a:gd name="T20" fmla="*/ 4 w 44"/>
                    <a:gd name="T21" fmla="*/ 55 h 61"/>
                    <a:gd name="T22" fmla="*/ 5 w 44"/>
                    <a:gd name="T23" fmla="*/ 49 h 61"/>
                    <a:gd name="T24" fmla="*/ 12 w 44"/>
                    <a:gd name="T25" fmla="*/ 49 h 61"/>
                    <a:gd name="T26" fmla="*/ 18 w 44"/>
                    <a:gd name="T27" fmla="*/ 49 h 61"/>
                    <a:gd name="T28" fmla="*/ 18 w 44"/>
                    <a:gd name="T29" fmla="*/ 42 h 61"/>
                    <a:gd name="T30" fmla="*/ 18 w 44"/>
                    <a:gd name="T31" fmla="*/ 30 h 61"/>
                    <a:gd name="T32" fmla="*/ 19 w 44"/>
                    <a:gd name="T33" fmla="*/ 19 h 61"/>
                    <a:gd name="T34" fmla="*/ 6 w 44"/>
                    <a:gd name="T35" fmla="*/ 28 h 61"/>
                    <a:gd name="T36" fmla="*/ 0 w 44"/>
                    <a:gd name="T37" fmla="*/ 20 h 61"/>
                    <a:gd name="T38" fmla="*/ 18 w 44"/>
                    <a:gd name="T39" fmla="*/ 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4" h="61">
                      <a:moveTo>
                        <a:pt x="18" y="1"/>
                      </a:moveTo>
                      <a:cubicBezTo>
                        <a:pt x="21" y="1"/>
                        <a:pt x="23" y="0"/>
                        <a:pt x="25" y="0"/>
                      </a:cubicBezTo>
                      <a:cubicBezTo>
                        <a:pt x="27" y="0"/>
                        <a:pt x="29" y="1"/>
                        <a:pt x="32" y="1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4"/>
                        <a:pt x="32" y="47"/>
                        <a:pt x="32" y="49"/>
                      </a:cubicBezTo>
                      <a:cubicBezTo>
                        <a:pt x="33" y="49"/>
                        <a:pt x="37" y="49"/>
                        <a:pt x="38" y="49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4" y="51"/>
                        <a:pt x="44" y="53"/>
                        <a:pt x="44" y="55"/>
                      </a:cubicBezTo>
                      <a:cubicBezTo>
                        <a:pt x="44" y="57"/>
                        <a:pt x="44" y="59"/>
                        <a:pt x="43" y="61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4" y="59"/>
                        <a:pt x="4" y="57"/>
                        <a:pt x="4" y="55"/>
                      </a:cubicBezTo>
                      <a:cubicBezTo>
                        <a:pt x="4" y="53"/>
                        <a:pt x="4" y="51"/>
                        <a:pt x="5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3" y="49"/>
                        <a:pt x="17" y="49"/>
                        <a:pt x="18" y="49"/>
                      </a:cubicBezTo>
                      <a:cubicBezTo>
                        <a:pt x="18" y="47"/>
                        <a:pt x="18" y="44"/>
                        <a:pt x="18" y="42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8"/>
                        <a:pt x="18" y="23"/>
                        <a:pt x="19" y="19"/>
                      </a:cubicBezTo>
                      <a:cubicBezTo>
                        <a:pt x="15" y="23"/>
                        <a:pt x="10" y="26"/>
                        <a:pt x="6" y="28"/>
                      </a:cubicBezTo>
                      <a:cubicBezTo>
                        <a:pt x="4" y="27"/>
                        <a:pt x="1" y="23"/>
                        <a:pt x="0" y="20"/>
                      </a:cubicBezTo>
                      <a:cubicBezTo>
                        <a:pt x="10" y="14"/>
                        <a:pt x="15" y="8"/>
                        <a:pt x="18" y="1"/>
                      </a:cubicBezTo>
                      <a:close/>
                    </a:path>
                  </a:pathLst>
                </a:custGeom>
                <a:solidFill>
                  <a:srgbClr val="FBF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581" name="Group 5">
            <a:extLst>
              <a:ext uri="{FF2B5EF4-FFF2-40B4-BE49-F238E27FC236}">
                <a16:creationId xmlns:a16="http://schemas.microsoft.com/office/drawing/2014/main" id="{FF8BB079-323E-4C97-B8EB-77FA5772EB61}"/>
              </a:ext>
            </a:extLst>
          </p:cNvPr>
          <p:cNvGrpSpPr/>
          <p:nvPr/>
        </p:nvGrpSpPr>
        <p:grpSpPr>
          <a:xfrm>
            <a:off x="279736" y="3723072"/>
            <a:ext cx="2008716" cy="647871"/>
            <a:chOff x="993672" y="3698889"/>
            <a:chExt cx="1998939" cy="647871"/>
          </a:xfrm>
        </p:grpSpPr>
        <p:sp>
          <p:nvSpPr>
            <p:cNvPr id="582" name="TextBox 6">
              <a:extLst>
                <a:ext uri="{FF2B5EF4-FFF2-40B4-BE49-F238E27FC236}">
                  <a16:creationId xmlns:a16="http://schemas.microsoft.com/office/drawing/2014/main" id="{E84DEAB9-B25F-4D4D-9501-1F0E912746B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3" name="TextBox 7">
              <a:extLst>
                <a:ext uri="{FF2B5EF4-FFF2-40B4-BE49-F238E27FC236}">
                  <a16:creationId xmlns:a16="http://schemas.microsoft.com/office/drawing/2014/main" id="{446BEEE2-168B-418D-ABDE-5D8062C1A94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4" name="Group 11">
            <a:extLst>
              <a:ext uri="{FF2B5EF4-FFF2-40B4-BE49-F238E27FC236}">
                <a16:creationId xmlns:a16="http://schemas.microsoft.com/office/drawing/2014/main" id="{B7D5192A-F818-44C6-AFBB-E6C26DB73C3C}"/>
              </a:ext>
            </a:extLst>
          </p:cNvPr>
          <p:cNvGrpSpPr/>
          <p:nvPr/>
        </p:nvGrpSpPr>
        <p:grpSpPr>
          <a:xfrm>
            <a:off x="337074" y="1140950"/>
            <a:ext cx="2008717" cy="647871"/>
            <a:chOff x="993672" y="3698889"/>
            <a:chExt cx="1998940" cy="647871"/>
          </a:xfrm>
        </p:grpSpPr>
        <p:sp>
          <p:nvSpPr>
            <p:cNvPr id="585" name="TextBox 12">
              <a:extLst>
                <a:ext uri="{FF2B5EF4-FFF2-40B4-BE49-F238E27FC236}">
                  <a16:creationId xmlns:a16="http://schemas.microsoft.com/office/drawing/2014/main" id="{343BFE1D-E1C1-46B8-8A3C-35522D58D95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6" name="TextBox 13">
              <a:extLst>
                <a:ext uri="{FF2B5EF4-FFF2-40B4-BE49-F238E27FC236}">
                  <a16:creationId xmlns:a16="http://schemas.microsoft.com/office/drawing/2014/main" id="{0D2E1217-1C6E-490C-B9AA-A07AAFA46BE3}"/>
                </a:ext>
              </a:extLst>
            </p:cNvPr>
            <p:cNvSpPr txBox="1"/>
            <p:nvPr/>
          </p:nvSpPr>
          <p:spPr>
            <a:xfrm>
              <a:off x="1003198" y="3915873"/>
              <a:ext cx="19894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7" name="Group 17">
            <a:extLst>
              <a:ext uri="{FF2B5EF4-FFF2-40B4-BE49-F238E27FC236}">
                <a16:creationId xmlns:a16="http://schemas.microsoft.com/office/drawing/2014/main" id="{E06EDCF8-1DDA-4BA5-803B-0D6B5D8869DF}"/>
              </a:ext>
            </a:extLst>
          </p:cNvPr>
          <p:cNvGrpSpPr/>
          <p:nvPr/>
        </p:nvGrpSpPr>
        <p:grpSpPr>
          <a:xfrm>
            <a:off x="105881" y="2300643"/>
            <a:ext cx="2008716" cy="647871"/>
            <a:chOff x="993672" y="3698889"/>
            <a:chExt cx="1998939" cy="647871"/>
          </a:xfrm>
        </p:grpSpPr>
        <p:sp>
          <p:nvSpPr>
            <p:cNvPr id="588" name="TextBox 18">
              <a:extLst>
                <a:ext uri="{FF2B5EF4-FFF2-40B4-BE49-F238E27FC236}">
                  <a16:creationId xmlns:a16="http://schemas.microsoft.com/office/drawing/2014/main" id="{436577E4-BDC5-4F42-B1DA-7B71EA51502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9" name="TextBox 19">
              <a:extLst>
                <a:ext uri="{FF2B5EF4-FFF2-40B4-BE49-F238E27FC236}">
                  <a16:creationId xmlns:a16="http://schemas.microsoft.com/office/drawing/2014/main" id="{9F149041-4D9E-4AD5-95C7-056A98F0E23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 Presentation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0" name="Group 5">
            <a:extLst>
              <a:ext uri="{FF2B5EF4-FFF2-40B4-BE49-F238E27FC236}">
                <a16:creationId xmlns:a16="http://schemas.microsoft.com/office/drawing/2014/main" id="{FF8BB079-323E-4C97-B8EB-77FA5772EB61}"/>
              </a:ext>
            </a:extLst>
          </p:cNvPr>
          <p:cNvGrpSpPr/>
          <p:nvPr/>
        </p:nvGrpSpPr>
        <p:grpSpPr>
          <a:xfrm>
            <a:off x="6397476" y="3747626"/>
            <a:ext cx="2074341" cy="600722"/>
            <a:chOff x="928366" y="3746038"/>
            <a:chExt cx="2064245" cy="600722"/>
          </a:xfrm>
        </p:grpSpPr>
        <p:sp>
          <p:nvSpPr>
            <p:cNvPr id="591" name="TextBox 6">
              <a:extLst>
                <a:ext uri="{FF2B5EF4-FFF2-40B4-BE49-F238E27FC236}">
                  <a16:creationId xmlns:a16="http://schemas.microsoft.com/office/drawing/2014/main" id="{E84DEAB9-B25F-4D4D-9501-1F0E912746B3}"/>
                </a:ext>
              </a:extLst>
            </p:cNvPr>
            <p:cNvSpPr txBox="1"/>
            <p:nvPr/>
          </p:nvSpPr>
          <p:spPr>
            <a:xfrm>
              <a:off x="928366" y="3746038"/>
              <a:ext cx="1989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2" name="TextBox 7">
              <a:extLst>
                <a:ext uri="{FF2B5EF4-FFF2-40B4-BE49-F238E27FC236}">
                  <a16:creationId xmlns:a16="http://schemas.microsoft.com/office/drawing/2014/main" id="{446BEEE2-168B-418D-ABDE-5D8062C1A94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3" name="Group 11">
            <a:extLst>
              <a:ext uri="{FF2B5EF4-FFF2-40B4-BE49-F238E27FC236}">
                <a16:creationId xmlns:a16="http://schemas.microsoft.com/office/drawing/2014/main" id="{B7D5192A-F818-44C6-AFBB-E6C26DB73C3C}"/>
              </a:ext>
            </a:extLst>
          </p:cNvPr>
          <p:cNvGrpSpPr/>
          <p:nvPr/>
        </p:nvGrpSpPr>
        <p:grpSpPr>
          <a:xfrm>
            <a:off x="6399265" y="1146805"/>
            <a:ext cx="2008717" cy="647871"/>
            <a:chOff x="993672" y="3698889"/>
            <a:chExt cx="1998940" cy="647871"/>
          </a:xfrm>
        </p:grpSpPr>
        <p:sp>
          <p:nvSpPr>
            <p:cNvPr id="594" name="TextBox 12">
              <a:extLst>
                <a:ext uri="{FF2B5EF4-FFF2-40B4-BE49-F238E27FC236}">
                  <a16:creationId xmlns:a16="http://schemas.microsoft.com/office/drawing/2014/main" id="{343BFE1D-E1C1-46B8-8A3C-35522D58D95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5" name="TextBox 13">
              <a:extLst>
                <a:ext uri="{FF2B5EF4-FFF2-40B4-BE49-F238E27FC236}">
                  <a16:creationId xmlns:a16="http://schemas.microsoft.com/office/drawing/2014/main" id="{0D2E1217-1C6E-490C-B9AA-A07AAFA46BE3}"/>
                </a:ext>
              </a:extLst>
            </p:cNvPr>
            <p:cNvSpPr txBox="1"/>
            <p:nvPr/>
          </p:nvSpPr>
          <p:spPr>
            <a:xfrm>
              <a:off x="1003198" y="3915873"/>
              <a:ext cx="19894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6" name="Group 17">
            <a:extLst>
              <a:ext uri="{FF2B5EF4-FFF2-40B4-BE49-F238E27FC236}">
                <a16:creationId xmlns:a16="http://schemas.microsoft.com/office/drawing/2014/main" id="{E06EDCF8-1DDA-4BA5-803B-0D6B5D8869DF}"/>
              </a:ext>
            </a:extLst>
          </p:cNvPr>
          <p:cNvGrpSpPr/>
          <p:nvPr/>
        </p:nvGrpSpPr>
        <p:grpSpPr>
          <a:xfrm>
            <a:off x="6633414" y="2316361"/>
            <a:ext cx="2008716" cy="647871"/>
            <a:chOff x="993672" y="3698889"/>
            <a:chExt cx="1998939" cy="647871"/>
          </a:xfrm>
        </p:grpSpPr>
        <p:sp>
          <p:nvSpPr>
            <p:cNvPr id="597" name="TextBox 18">
              <a:extLst>
                <a:ext uri="{FF2B5EF4-FFF2-40B4-BE49-F238E27FC236}">
                  <a16:creationId xmlns:a16="http://schemas.microsoft.com/office/drawing/2014/main" id="{436577E4-BDC5-4F42-B1DA-7B71EA51502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8" name="TextBox 19">
              <a:extLst>
                <a:ext uri="{FF2B5EF4-FFF2-40B4-BE49-F238E27FC236}">
                  <a16:creationId xmlns:a16="http://schemas.microsoft.com/office/drawing/2014/main" id="{9F149041-4D9E-4AD5-95C7-056A98F0E23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 Presentation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0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11</a:t>
            </a:fld>
            <a:endParaRPr lang="es-PE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>
                <a:solidFill>
                  <a:schemeClr val="accent1">
                    <a:lumMod val="50000"/>
                  </a:schemeClr>
                </a:solidFill>
              </a:rPr>
              <a:t>Etapas del embarazo y parto.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699606" y="1136111"/>
            <a:ext cx="711900" cy="2499109"/>
          </a:xfrm>
          <a:custGeom>
            <a:avLst/>
            <a:gdLst>
              <a:gd name="T0" fmla="*/ 113 w 349"/>
              <a:gd name="T1" fmla="*/ 170 h 1226"/>
              <a:gd name="T2" fmla="*/ 108 w 349"/>
              <a:gd name="T3" fmla="*/ 244 h 1226"/>
              <a:gd name="T4" fmla="*/ 110 w 349"/>
              <a:gd name="T5" fmla="*/ 279 h 1226"/>
              <a:gd name="T6" fmla="*/ 10 w 349"/>
              <a:gd name="T7" fmla="*/ 453 h 1226"/>
              <a:gd name="T8" fmla="*/ 14 w 349"/>
              <a:gd name="T9" fmla="*/ 560 h 1226"/>
              <a:gd name="T10" fmla="*/ 12 w 349"/>
              <a:gd name="T11" fmla="*/ 737 h 1226"/>
              <a:gd name="T12" fmla="*/ 41 w 349"/>
              <a:gd name="T13" fmla="*/ 862 h 1226"/>
              <a:gd name="T14" fmla="*/ 21 w 349"/>
              <a:gd name="T15" fmla="*/ 1049 h 1226"/>
              <a:gd name="T16" fmla="*/ 88 w 349"/>
              <a:gd name="T17" fmla="*/ 1226 h 1226"/>
              <a:gd name="T18" fmla="*/ 253 w 349"/>
              <a:gd name="T19" fmla="*/ 1080 h 1226"/>
              <a:gd name="T20" fmla="*/ 299 w 349"/>
              <a:gd name="T21" fmla="*/ 996 h 1226"/>
              <a:gd name="T22" fmla="*/ 319 w 349"/>
              <a:gd name="T23" fmla="*/ 942 h 1226"/>
              <a:gd name="T24" fmla="*/ 298 w 349"/>
              <a:gd name="T25" fmla="*/ 901 h 1226"/>
              <a:gd name="T26" fmla="*/ 276 w 349"/>
              <a:gd name="T27" fmla="*/ 908 h 1226"/>
              <a:gd name="T28" fmla="*/ 282 w 349"/>
              <a:gd name="T29" fmla="*/ 761 h 1226"/>
              <a:gd name="T30" fmla="*/ 281 w 349"/>
              <a:gd name="T31" fmla="*/ 623 h 1226"/>
              <a:gd name="T32" fmla="*/ 299 w 349"/>
              <a:gd name="T33" fmla="*/ 610 h 1226"/>
              <a:gd name="T34" fmla="*/ 324 w 349"/>
              <a:gd name="T35" fmla="*/ 562 h 1226"/>
              <a:gd name="T36" fmla="*/ 283 w 349"/>
              <a:gd name="T37" fmla="*/ 516 h 1226"/>
              <a:gd name="T38" fmla="*/ 193 w 349"/>
              <a:gd name="T39" fmla="*/ 429 h 1226"/>
              <a:gd name="T40" fmla="*/ 164 w 349"/>
              <a:gd name="T41" fmla="*/ 376 h 1226"/>
              <a:gd name="T42" fmla="*/ 184 w 349"/>
              <a:gd name="T43" fmla="*/ 335 h 1226"/>
              <a:gd name="T44" fmla="*/ 239 w 349"/>
              <a:gd name="T45" fmla="*/ 371 h 1226"/>
              <a:gd name="T46" fmla="*/ 259 w 349"/>
              <a:gd name="T47" fmla="*/ 344 h 1226"/>
              <a:gd name="T48" fmla="*/ 273 w 349"/>
              <a:gd name="T49" fmla="*/ 341 h 1226"/>
              <a:gd name="T50" fmla="*/ 279 w 349"/>
              <a:gd name="T51" fmla="*/ 331 h 1226"/>
              <a:gd name="T52" fmla="*/ 281 w 349"/>
              <a:gd name="T53" fmla="*/ 323 h 1226"/>
              <a:gd name="T54" fmla="*/ 292 w 349"/>
              <a:gd name="T55" fmla="*/ 316 h 1226"/>
              <a:gd name="T56" fmla="*/ 310 w 349"/>
              <a:gd name="T57" fmla="*/ 308 h 1226"/>
              <a:gd name="T58" fmla="*/ 308 w 349"/>
              <a:gd name="T59" fmla="*/ 262 h 1226"/>
              <a:gd name="T60" fmla="*/ 330 w 349"/>
              <a:gd name="T61" fmla="*/ 244 h 1226"/>
              <a:gd name="T62" fmla="*/ 347 w 349"/>
              <a:gd name="T63" fmla="*/ 191 h 1226"/>
              <a:gd name="T64" fmla="*/ 294 w 349"/>
              <a:gd name="T65" fmla="*/ 77 h 1226"/>
              <a:gd name="T66" fmla="*/ 203 w 349"/>
              <a:gd name="T67" fmla="*/ 68 h 1226"/>
              <a:gd name="T68" fmla="*/ 198 w 349"/>
              <a:gd name="T69" fmla="*/ 44 h 1226"/>
              <a:gd name="T70" fmla="*/ 180 w 349"/>
              <a:gd name="T71" fmla="*/ 11 h 1226"/>
              <a:gd name="T72" fmla="*/ 126 w 349"/>
              <a:gd name="T73" fmla="*/ 7 h 1226"/>
              <a:gd name="T74" fmla="*/ 72 w 349"/>
              <a:gd name="T75" fmla="*/ 57 h 1226"/>
              <a:gd name="T76" fmla="*/ 89 w 349"/>
              <a:gd name="T77" fmla="*/ 100 h 1226"/>
              <a:gd name="T78" fmla="*/ 119 w 349"/>
              <a:gd name="T79" fmla="*/ 143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9" h="1226">
                <a:moveTo>
                  <a:pt x="119" y="143"/>
                </a:moveTo>
                <a:cubicBezTo>
                  <a:pt x="116" y="149"/>
                  <a:pt x="113" y="159"/>
                  <a:pt x="113" y="170"/>
                </a:cubicBezTo>
                <a:cubicBezTo>
                  <a:pt x="112" y="199"/>
                  <a:pt x="131" y="217"/>
                  <a:pt x="122" y="230"/>
                </a:cubicBezTo>
                <a:cubicBezTo>
                  <a:pt x="118" y="237"/>
                  <a:pt x="109" y="236"/>
                  <a:pt x="108" y="244"/>
                </a:cubicBezTo>
                <a:cubicBezTo>
                  <a:pt x="107" y="249"/>
                  <a:pt x="111" y="251"/>
                  <a:pt x="113" y="258"/>
                </a:cubicBezTo>
                <a:cubicBezTo>
                  <a:pt x="115" y="266"/>
                  <a:pt x="113" y="273"/>
                  <a:pt x="110" y="279"/>
                </a:cubicBezTo>
                <a:cubicBezTo>
                  <a:pt x="98" y="294"/>
                  <a:pt x="82" y="315"/>
                  <a:pt x="65" y="342"/>
                </a:cubicBezTo>
                <a:cubicBezTo>
                  <a:pt x="35" y="389"/>
                  <a:pt x="19" y="414"/>
                  <a:pt x="10" y="453"/>
                </a:cubicBezTo>
                <a:cubicBezTo>
                  <a:pt x="0" y="497"/>
                  <a:pt x="6" y="530"/>
                  <a:pt x="8" y="539"/>
                </a:cubicBezTo>
                <a:cubicBezTo>
                  <a:pt x="10" y="548"/>
                  <a:pt x="12" y="555"/>
                  <a:pt x="14" y="560"/>
                </a:cubicBezTo>
                <a:cubicBezTo>
                  <a:pt x="10" y="600"/>
                  <a:pt x="8" y="634"/>
                  <a:pt x="7" y="659"/>
                </a:cubicBezTo>
                <a:cubicBezTo>
                  <a:pt x="6" y="712"/>
                  <a:pt x="8" y="726"/>
                  <a:pt x="12" y="737"/>
                </a:cubicBezTo>
                <a:cubicBezTo>
                  <a:pt x="24" y="774"/>
                  <a:pt x="51" y="797"/>
                  <a:pt x="69" y="810"/>
                </a:cubicBezTo>
                <a:cubicBezTo>
                  <a:pt x="61" y="822"/>
                  <a:pt x="51" y="840"/>
                  <a:pt x="41" y="862"/>
                </a:cubicBezTo>
                <a:cubicBezTo>
                  <a:pt x="21" y="903"/>
                  <a:pt x="10" y="927"/>
                  <a:pt x="7" y="961"/>
                </a:cubicBezTo>
                <a:cubicBezTo>
                  <a:pt x="4" y="999"/>
                  <a:pt x="15" y="1030"/>
                  <a:pt x="21" y="1049"/>
                </a:cubicBezTo>
                <a:cubicBezTo>
                  <a:pt x="30" y="1076"/>
                  <a:pt x="39" y="1087"/>
                  <a:pt x="50" y="1110"/>
                </a:cubicBezTo>
                <a:cubicBezTo>
                  <a:pt x="63" y="1136"/>
                  <a:pt x="79" y="1174"/>
                  <a:pt x="88" y="1226"/>
                </a:cubicBezTo>
                <a:cubicBezTo>
                  <a:pt x="136" y="1226"/>
                  <a:pt x="183" y="1226"/>
                  <a:pt x="230" y="1226"/>
                </a:cubicBezTo>
                <a:cubicBezTo>
                  <a:pt x="239" y="1179"/>
                  <a:pt x="246" y="1131"/>
                  <a:pt x="253" y="1080"/>
                </a:cubicBezTo>
                <a:cubicBezTo>
                  <a:pt x="255" y="1057"/>
                  <a:pt x="258" y="1035"/>
                  <a:pt x="260" y="1013"/>
                </a:cubicBezTo>
                <a:cubicBezTo>
                  <a:pt x="286" y="1011"/>
                  <a:pt x="295" y="1001"/>
                  <a:pt x="299" y="996"/>
                </a:cubicBezTo>
                <a:cubicBezTo>
                  <a:pt x="304" y="989"/>
                  <a:pt x="302" y="987"/>
                  <a:pt x="311" y="964"/>
                </a:cubicBezTo>
                <a:cubicBezTo>
                  <a:pt x="317" y="952"/>
                  <a:pt x="319" y="949"/>
                  <a:pt x="319" y="942"/>
                </a:cubicBezTo>
                <a:cubicBezTo>
                  <a:pt x="319" y="936"/>
                  <a:pt x="317" y="936"/>
                  <a:pt x="310" y="920"/>
                </a:cubicBezTo>
                <a:cubicBezTo>
                  <a:pt x="303" y="906"/>
                  <a:pt x="302" y="901"/>
                  <a:pt x="298" y="901"/>
                </a:cubicBezTo>
                <a:cubicBezTo>
                  <a:pt x="294" y="900"/>
                  <a:pt x="292" y="905"/>
                  <a:pt x="283" y="907"/>
                </a:cubicBezTo>
                <a:cubicBezTo>
                  <a:pt x="280" y="908"/>
                  <a:pt x="278" y="908"/>
                  <a:pt x="276" y="908"/>
                </a:cubicBezTo>
                <a:cubicBezTo>
                  <a:pt x="278" y="891"/>
                  <a:pt x="280" y="866"/>
                  <a:pt x="282" y="836"/>
                </a:cubicBezTo>
                <a:cubicBezTo>
                  <a:pt x="282" y="815"/>
                  <a:pt x="283" y="797"/>
                  <a:pt x="282" y="761"/>
                </a:cubicBezTo>
                <a:cubicBezTo>
                  <a:pt x="282" y="731"/>
                  <a:pt x="281" y="692"/>
                  <a:pt x="279" y="645"/>
                </a:cubicBezTo>
                <a:cubicBezTo>
                  <a:pt x="280" y="637"/>
                  <a:pt x="280" y="630"/>
                  <a:pt x="281" y="623"/>
                </a:cubicBezTo>
                <a:cubicBezTo>
                  <a:pt x="283" y="621"/>
                  <a:pt x="286" y="618"/>
                  <a:pt x="290" y="615"/>
                </a:cubicBezTo>
                <a:cubicBezTo>
                  <a:pt x="294" y="612"/>
                  <a:pt x="297" y="611"/>
                  <a:pt x="299" y="610"/>
                </a:cubicBezTo>
                <a:cubicBezTo>
                  <a:pt x="313" y="602"/>
                  <a:pt x="319" y="582"/>
                  <a:pt x="321" y="576"/>
                </a:cubicBezTo>
                <a:cubicBezTo>
                  <a:pt x="324" y="568"/>
                  <a:pt x="324" y="564"/>
                  <a:pt x="324" y="562"/>
                </a:cubicBezTo>
                <a:cubicBezTo>
                  <a:pt x="324" y="562"/>
                  <a:pt x="323" y="555"/>
                  <a:pt x="320" y="548"/>
                </a:cubicBezTo>
                <a:cubicBezTo>
                  <a:pt x="312" y="534"/>
                  <a:pt x="290" y="520"/>
                  <a:pt x="283" y="516"/>
                </a:cubicBezTo>
                <a:cubicBezTo>
                  <a:pt x="275" y="511"/>
                  <a:pt x="264" y="501"/>
                  <a:pt x="242" y="481"/>
                </a:cubicBezTo>
                <a:cubicBezTo>
                  <a:pt x="226" y="465"/>
                  <a:pt x="210" y="451"/>
                  <a:pt x="193" y="429"/>
                </a:cubicBezTo>
                <a:cubicBezTo>
                  <a:pt x="181" y="413"/>
                  <a:pt x="172" y="399"/>
                  <a:pt x="167" y="389"/>
                </a:cubicBezTo>
                <a:cubicBezTo>
                  <a:pt x="165" y="386"/>
                  <a:pt x="164" y="382"/>
                  <a:pt x="164" y="376"/>
                </a:cubicBezTo>
                <a:cubicBezTo>
                  <a:pt x="165" y="369"/>
                  <a:pt x="169" y="365"/>
                  <a:pt x="172" y="360"/>
                </a:cubicBezTo>
                <a:cubicBezTo>
                  <a:pt x="176" y="355"/>
                  <a:pt x="180" y="347"/>
                  <a:pt x="184" y="335"/>
                </a:cubicBezTo>
                <a:cubicBezTo>
                  <a:pt x="186" y="337"/>
                  <a:pt x="194" y="343"/>
                  <a:pt x="205" y="352"/>
                </a:cubicBezTo>
                <a:cubicBezTo>
                  <a:pt x="221" y="365"/>
                  <a:pt x="229" y="371"/>
                  <a:pt x="239" y="371"/>
                </a:cubicBezTo>
                <a:cubicBezTo>
                  <a:pt x="241" y="371"/>
                  <a:pt x="245" y="370"/>
                  <a:pt x="249" y="367"/>
                </a:cubicBezTo>
                <a:cubicBezTo>
                  <a:pt x="260" y="361"/>
                  <a:pt x="259" y="346"/>
                  <a:pt x="259" y="344"/>
                </a:cubicBezTo>
                <a:cubicBezTo>
                  <a:pt x="260" y="344"/>
                  <a:pt x="262" y="343"/>
                  <a:pt x="265" y="342"/>
                </a:cubicBezTo>
                <a:cubicBezTo>
                  <a:pt x="270" y="342"/>
                  <a:pt x="273" y="343"/>
                  <a:pt x="273" y="341"/>
                </a:cubicBezTo>
                <a:cubicBezTo>
                  <a:pt x="274" y="340"/>
                  <a:pt x="274" y="338"/>
                  <a:pt x="269" y="332"/>
                </a:cubicBezTo>
                <a:cubicBezTo>
                  <a:pt x="271" y="332"/>
                  <a:pt x="275" y="333"/>
                  <a:pt x="279" y="331"/>
                </a:cubicBezTo>
                <a:cubicBezTo>
                  <a:pt x="280" y="331"/>
                  <a:pt x="281" y="330"/>
                  <a:pt x="282" y="330"/>
                </a:cubicBezTo>
                <a:cubicBezTo>
                  <a:pt x="282" y="328"/>
                  <a:pt x="282" y="326"/>
                  <a:pt x="281" y="323"/>
                </a:cubicBezTo>
                <a:cubicBezTo>
                  <a:pt x="281" y="319"/>
                  <a:pt x="280" y="318"/>
                  <a:pt x="280" y="317"/>
                </a:cubicBezTo>
                <a:cubicBezTo>
                  <a:pt x="281" y="316"/>
                  <a:pt x="284" y="316"/>
                  <a:pt x="292" y="316"/>
                </a:cubicBezTo>
                <a:cubicBezTo>
                  <a:pt x="300" y="317"/>
                  <a:pt x="301" y="317"/>
                  <a:pt x="302" y="316"/>
                </a:cubicBezTo>
                <a:cubicBezTo>
                  <a:pt x="304" y="316"/>
                  <a:pt x="307" y="314"/>
                  <a:pt x="310" y="308"/>
                </a:cubicBezTo>
                <a:cubicBezTo>
                  <a:pt x="308" y="302"/>
                  <a:pt x="304" y="292"/>
                  <a:pt x="304" y="280"/>
                </a:cubicBezTo>
                <a:cubicBezTo>
                  <a:pt x="305" y="273"/>
                  <a:pt x="306" y="267"/>
                  <a:pt x="308" y="262"/>
                </a:cubicBezTo>
                <a:cubicBezTo>
                  <a:pt x="311" y="261"/>
                  <a:pt x="315" y="260"/>
                  <a:pt x="319" y="256"/>
                </a:cubicBezTo>
                <a:cubicBezTo>
                  <a:pt x="325" y="252"/>
                  <a:pt x="328" y="247"/>
                  <a:pt x="330" y="244"/>
                </a:cubicBezTo>
                <a:cubicBezTo>
                  <a:pt x="334" y="240"/>
                  <a:pt x="338" y="233"/>
                  <a:pt x="341" y="225"/>
                </a:cubicBezTo>
                <a:cubicBezTo>
                  <a:pt x="344" y="217"/>
                  <a:pt x="346" y="209"/>
                  <a:pt x="347" y="191"/>
                </a:cubicBezTo>
                <a:cubicBezTo>
                  <a:pt x="348" y="173"/>
                  <a:pt x="349" y="161"/>
                  <a:pt x="346" y="147"/>
                </a:cubicBezTo>
                <a:cubicBezTo>
                  <a:pt x="341" y="125"/>
                  <a:pt x="326" y="93"/>
                  <a:pt x="294" y="77"/>
                </a:cubicBezTo>
                <a:cubicBezTo>
                  <a:pt x="266" y="62"/>
                  <a:pt x="238" y="66"/>
                  <a:pt x="228" y="68"/>
                </a:cubicBezTo>
                <a:cubicBezTo>
                  <a:pt x="226" y="69"/>
                  <a:pt x="214" y="74"/>
                  <a:pt x="203" y="68"/>
                </a:cubicBezTo>
                <a:cubicBezTo>
                  <a:pt x="199" y="66"/>
                  <a:pt x="196" y="63"/>
                  <a:pt x="194" y="61"/>
                </a:cubicBezTo>
                <a:cubicBezTo>
                  <a:pt x="195" y="57"/>
                  <a:pt x="197" y="51"/>
                  <a:pt x="198" y="44"/>
                </a:cubicBezTo>
                <a:cubicBezTo>
                  <a:pt x="198" y="37"/>
                  <a:pt x="199" y="31"/>
                  <a:pt x="196" y="25"/>
                </a:cubicBezTo>
                <a:cubicBezTo>
                  <a:pt x="195" y="24"/>
                  <a:pt x="190" y="11"/>
                  <a:pt x="180" y="11"/>
                </a:cubicBezTo>
                <a:cubicBezTo>
                  <a:pt x="178" y="11"/>
                  <a:pt x="176" y="12"/>
                  <a:pt x="175" y="12"/>
                </a:cubicBezTo>
                <a:cubicBezTo>
                  <a:pt x="170" y="10"/>
                  <a:pt x="151" y="0"/>
                  <a:pt x="126" y="7"/>
                </a:cubicBezTo>
                <a:cubicBezTo>
                  <a:pt x="103" y="13"/>
                  <a:pt x="91" y="29"/>
                  <a:pt x="88" y="33"/>
                </a:cubicBezTo>
                <a:cubicBezTo>
                  <a:pt x="85" y="36"/>
                  <a:pt x="76" y="44"/>
                  <a:pt x="72" y="57"/>
                </a:cubicBezTo>
                <a:cubicBezTo>
                  <a:pt x="68" y="70"/>
                  <a:pt x="70" y="81"/>
                  <a:pt x="71" y="86"/>
                </a:cubicBezTo>
                <a:cubicBezTo>
                  <a:pt x="77" y="90"/>
                  <a:pt x="83" y="95"/>
                  <a:pt x="89" y="100"/>
                </a:cubicBezTo>
                <a:cubicBezTo>
                  <a:pt x="96" y="106"/>
                  <a:pt x="102" y="111"/>
                  <a:pt x="108" y="117"/>
                </a:cubicBezTo>
                <a:cubicBezTo>
                  <a:pt x="111" y="126"/>
                  <a:pt x="115" y="135"/>
                  <a:pt x="119" y="14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287686" y="1136111"/>
            <a:ext cx="766659" cy="2509066"/>
          </a:xfrm>
          <a:custGeom>
            <a:avLst/>
            <a:gdLst>
              <a:gd name="T0" fmla="*/ 280 w 376"/>
              <a:gd name="T1" fmla="*/ 1230 h 1230"/>
              <a:gd name="T2" fmla="*/ 301 w 376"/>
              <a:gd name="T3" fmla="*/ 1035 h 1230"/>
              <a:gd name="T4" fmla="*/ 311 w 376"/>
              <a:gd name="T5" fmla="*/ 1024 h 1230"/>
              <a:gd name="T6" fmla="*/ 317 w 376"/>
              <a:gd name="T7" fmla="*/ 1015 h 1230"/>
              <a:gd name="T8" fmla="*/ 335 w 376"/>
              <a:gd name="T9" fmla="*/ 1025 h 1230"/>
              <a:gd name="T10" fmla="*/ 333 w 376"/>
              <a:gd name="T11" fmla="*/ 993 h 1230"/>
              <a:gd name="T12" fmla="*/ 351 w 376"/>
              <a:gd name="T13" fmla="*/ 1002 h 1230"/>
              <a:gd name="T14" fmla="*/ 337 w 376"/>
              <a:gd name="T15" fmla="*/ 955 h 1230"/>
              <a:gd name="T16" fmla="*/ 352 w 376"/>
              <a:gd name="T17" fmla="*/ 913 h 1230"/>
              <a:gd name="T18" fmla="*/ 376 w 376"/>
              <a:gd name="T19" fmla="*/ 913 h 1230"/>
              <a:gd name="T20" fmla="*/ 352 w 376"/>
              <a:gd name="T21" fmla="*/ 795 h 1230"/>
              <a:gd name="T22" fmla="*/ 305 w 376"/>
              <a:gd name="T23" fmla="*/ 698 h 1230"/>
              <a:gd name="T24" fmla="*/ 300 w 376"/>
              <a:gd name="T25" fmla="*/ 619 h 1230"/>
              <a:gd name="T26" fmla="*/ 338 w 376"/>
              <a:gd name="T27" fmla="*/ 572 h 1230"/>
              <a:gd name="T28" fmla="*/ 226 w 376"/>
              <a:gd name="T29" fmla="*/ 452 h 1230"/>
              <a:gd name="T30" fmla="*/ 182 w 376"/>
              <a:gd name="T31" fmla="*/ 378 h 1230"/>
              <a:gd name="T32" fmla="*/ 239 w 376"/>
              <a:gd name="T33" fmla="*/ 365 h 1230"/>
              <a:gd name="T34" fmla="*/ 277 w 376"/>
              <a:gd name="T35" fmla="*/ 345 h 1230"/>
              <a:gd name="T36" fmla="*/ 290 w 376"/>
              <a:gd name="T37" fmla="*/ 342 h 1230"/>
              <a:gd name="T38" fmla="*/ 296 w 376"/>
              <a:gd name="T39" fmla="*/ 333 h 1230"/>
              <a:gd name="T40" fmla="*/ 298 w 376"/>
              <a:gd name="T41" fmla="*/ 329 h 1230"/>
              <a:gd name="T42" fmla="*/ 305 w 376"/>
              <a:gd name="T43" fmla="*/ 317 h 1230"/>
              <a:gd name="T44" fmla="*/ 322 w 376"/>
              <a:gd name="T45" fmla="*/ 318 h 1230"/>
              <a:gd name="T46" fmla="*/ 322 w 376"/>
              <a:gd name="T47" fmla="*/ 295 h 1230"/>
              <a:gd name="T48" fmla="*/ 334 w 376"/>
              <a:gd name="T49" fmla="*/ 259 h 1230"/>
              <a:gd name="T50" fmla="*/ 361 w 376"/>
              <a:gd name="T51" fmla="*/ 210 h 1230"/>
              <a:gd name="T52" fmla="*/ 327 w 376"/>
              <a:gd name="T53" fmla="*/ 86 h 1230"/>
              <a:gd name="T54" fmla="*/ 222 w 376"/>
              <a:gd name="T55" fmla="*/ 68 h 1230"/>
              <a:gd name="T56" fmla="*/ 214 w 376"/>
              <a:gd name="T57" fmla="*/ 43 h 1230"/>
              <a:gd name="T58" fmla="*/ 203 w 376"/>
              <a:gd name="T59" fmla="*/ 14 h 1230"/>
              <a:gd name="T60" fmla="*/ 145 w 376"/>
              <a:gd name="T61" fmla="*/ 5 h 1230"/>
              <a:gd name="T62" fmla="*/ 102 w 376"/>
              <a:gd name="T63" fmla="*/ 40 h 1230"/>
              <a:gd name="T64" fmla="*/ 92 w 376"/>
              <a:gd name="T65" fmla="*/ 89 h 1230"/>
              <a:gd name="T66" fmla="*/ 121 w 376"/>
              <a:gd name="T67" fmla="*/ 115 h 1230"/>
              <a:gd name="T68" fmla="*/ 129 w 376"/>
              <a:gd name="T69" fmla="*/ 168 h 1230"/>
              <a:gd name="T70" fmla="*/ 139 w 376"/>
              <a:gd name="T71" fmla="*/ 226 h 1230"/>
              <a:gd name="T72" fmla="*/ 118 w 376"/>
              <a:gd name="T73" fmla="*/ 295 h 1230"/>
              <a:gd name="T74" fmla="*/ 20 w 376"/>
              <a:gd name="T75" fmla="*/ 483 h 1230"/>
              <a:gd name="T76" fmla="*/ 29 w 376"/>
              <a:gd name="T77" fmla="*/ 554 h 1230"/>
              <a:gd name="T78" fmla="*/ 0 w 376"/>
              <a:gd name="T79" fmla="*/ 752 h 1230"/>
              <a:gd name="T80" fmla="*/ 77 w 376"/>
              <a:gd name="T81" fmla="*/ 822 h 1230"/>
              <a:gd name="T82" fmla="*/ 74 w 376"/>
              <a:gd name="T83" fmla="*/ 834 h 1230"/>
              <a:gd name="T84" fmla="*/ 13 w 376"/>
              <a:gd name="T85" fmla="*/ 965 h 1230"/>
              <a:gd name="T86" fmla="*/ 34 w 376"/>
              <a:gd name="T87" fmla="*/ 1060 h 1230"/>
              <a:gd name="T88" fmla="*/ 84 w 376"/>
              <a:gd name="T89" fmla="*/ 1186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6" h="1230">
                <a:moveTo>
                  <a:pt x="92" y="1230"/>
                </a:moveTo>
                <a:cubicBezTo>
                  <a:pt x="154" y="1230"/>
                  <a:pt x="217" y="1230"/>
                  <a:pt x="280" y="1230"/>
                </a:cubicBezTo>
                <a:cubicBezTo>
                  <a:pt x="275" y="1204"/>
                  <a:pt x="271" y="1165"/>
                  <a:pt x="277" y="1119"/>
                </a:cubicBezTo>
                <a:cubicBezTo>
                  <a:pt x="282" y="1085"/>
                  <a:pt x="292" y="1056"/>
                  <a:pt x="301" y="1035"/>
                </a:cubicBezTo>
                <a:cubicBezTo>
                  <a:pt x="305" y="1035"/>
                  <a:pt x="309" y="1035"/>
                  <a:pt x="313" y="1035"/>
                </a:cubicBezTo>
                <a:cubicBezTo>
                  <a:pt x="313" y="1034"/>
                  <a:pt x="312" y="1030"/>
                  <a:pt x="311" y="1024"/>
                </a:cubicBezTo>
                <a:cubicBezTo>
                  <a:pt x="310" y="1014"/>
                  <a:pt x="309" y="1011"/>
                  <a:pt x="310" y="1011"/>
                </a:cubicBezTo>
                <a:cubicBezTo>
                  <a:pt x="312" y="1010"/>
                  <a:pt x="314" y="1012"/>
                  <a:pt x="317" y="1015"/>
                </a:cubicBezTo>
                <a:cubicBezTo>
                  <a:pt x="322" y="1020"/>
                  <a:pt x="323" y="1022"/>
                  <a:pt x="326" y="1024"/>
                </a:cubicBezTo>
                <a:cubicBezTo>
                  <a:pt x="328" y="1025"/>
                  <a:pt x="333" y="1027"/>
                  <a:pt x="335" y="1025"/>
                </a:cubicBezTo>
                <a:cubicBezTo>
                  <a:pt x="340" y="1020"/>
                  <a:pt x="323" y="997"/>
                  <a:pt x="328" y="993"/>
                </a:cubicBezTo>
                <a:cubicBezTo>
                  <a:pt x="329" y="992"/>
                  <a:pt x="331" y="992"/>
                  <a:pt x="333" y="993"/>
                </a:cubicBezTo>
                <a:cubicBezTo>
                  <a:pt x="333" y="999"/>
                  <a:pt x="337" y="1004"/>
                  <a:pt x="342" y="1005"/>
                </a:cubicBezTo>
                <a:cubicBezTo>
                  <a:pt x="347" y="1006"/>
                  <a:pt x="351" y="1003"/>
                  <a:pt x="351" y="1002"/>
                </a:cubicBezTo>
                <a:cubicBezTo>
                  <a:pt x="350" y="993"/>
                  <a:pt x="347" y="981"/>
                  <a:pt x="343" y="969"/>
                </a:cubicBezTo>
                <a:cubicBezTo>
                  <a:pt x="341" y="964"/>
                  <a:pt x="339" y="959"/>
                  <a:pt x="337" y="955"/>
                </a:cubicBezTo>
                <a:cubicBezTo>
                  <a:pt x="340" y="947"/>
                  <a:pt x="344" y="938"/>
                  <a:pt x="347" y="929"/>
                </a:cubicBezTo>
                <a:cubicBezTo>
                  <a:pt x="349" y="924"/>
                  <a:pt x="351" y="919"/>
                  <a:pt x="352" y="913"/>
                </a:cubicBezTo>
                <a:cubicBezTo>
                  <a:pt x="355" y="915"/>
                  <a:pt x="360" y="917"/>
                  <a:pt x="366" y="917"/>
                </a:cubicBezTo>
                <a:cubicBezTo>
                  <a:pt x="367" y="917"/>
                  <a:pt x="375" y="916"/>
                  <a:pt x="376" y="913"/>
                </a:cubicBezTo>
                <a:cubicBezTo>
                  <a:pt x="376" y="911"/>
                  <a:pt x="373" y="908"/>
                  <a:pt x="353" y="900"/>
                </a:cubicBezTo>
                <a:cubicBezTo>
                  <a:pt x="359" y="877"/>
                  <a:pt x="364" y="839"/>
                  <a:pt x="352" y="795"/>
                </a:cubicBezTo>
                <a:cubicBezTo>
                  <a:pt x="347" y="781"/>
                  <a:pt x="342" y="768"/>
                  <a:pt x="337" y="758"/>
                </a:cubicBezTo>
                <a:cubicBezTo>
                  <a:pt x="327" y="744"/>
                  <a:pt x="315" y="723"/>
                  <a:pt x="305" y="698"/>
                </a:cubicBezTo>
                <a:cubicBezTo>
                  <a:pt x="297" y="676"/>
                  <a:pt x="293" y="656"/>
                  <a:pt x="291" y="641"/>
                </a:cubicBezTo>
                <a:cubicBezTo>
                  <a:pt x="291" y="638"/>
                  <a:pt x="292" y="628"/>
                  <a:pt x="300" y="619"/>
                </a:cubicBezTo>
                <a:cubicBezTo>
                  <a:pt x="305" y="614"/>
                  <a:pt x="311" y="611"/>
                  <a:pt x="314" y="610"/>
                </a:cubicBezTo>
                <a:cubicBezTo>
                  <a:pt x="319" y="607"/>
                  <a:pt x="334" y="594"/>
                  <a:pt x="338" y="572"/>
                </a:cubicBezTo>
                <a:cubicBezTo>
                  <a:pt x="339" y="563"/>
                  <a:pt x="338" y="556"/>
                  <a:pt x="336" y="550"/>
                </a:cubicBezTo>
                <a:cubicBezTo>
                  <a:pt x="330" y="545"/>
                  <a:pt x="265" y="491"/>
                  <a:pt x="226" y="452"/>
                </a:cubicBezTo>
                <a:cubicBezTo>
                  <a:pt x="225" y="451"/>
                  <a:pt x="211" y="437"/>
                  <a:pt x="197" y="415"/>
                </a:cubicBezTo>
                <a:cubicBezTo>
                  <a:pt x="182" y="391"/>
                  <a:pt x="182" y="382"/>
                  <a:pt x="182" y="378"/>
                </a:cubicBezTo>
                <a:cubicBezTo>
                  <a:pt x="183" y="359"/>
                  <a:pt x="197" y="346"/>
                  <a:pt x="203" y="342"/>
                </a:cubicBezTo>
                <a:cubicBezTo>
                  <a:pt x="217" y="353"/>
                  <a:pt x="229" y="360"/>
                  <a:pt x="239" y="365"/>
                </a:cubicBezTo>
                <a:cubicBezTo>
                  <a:pt x="249" y="371"/>
                  <a:pt x="254" y="372"/>
                  <a:pt x="258" y="371"/>
                </a:cubicBezTo>
                <a:cubicBezTo>
                  <a:pt x="271" y="368"/>
                  <a:pt x="276" y="348"/>
                  <a:pt x="277" y="345"/>
                </a:cubicBezTo>
                <a:cubicBezTo>
                  <a:pt x="281" y="345"/>
                  <a:pt x="285" y="345"/>
                  <a:pt x="289" y="345"/>
                </a:cubicBezTo>
                <a:cubicBezTo>
                  <a:pt x="290" y="344"/>
                  <a:pt x="290" y="343"/>
                  <a:pt x="290" y="342"/>
                </a:cubicBezTo>
                <a:cubicBezTo>
                  <a:pt x="291" y="338"/>
                  <a:pt x="290" y="336"/>
                  <a:pt x="289" y="335"/>
                </a:cubicBezTo>
                <a:cubicBezTo>
                  <a:pt x="292" y="334"/>
                  <a:pt x="295" y="334"/>
                  <a:pt x="296" y="333"/>
                </a:cubicBezTo>
                <a:cubicBezTo>
                  <a:pt x="298" y="333"/>
                  <a:pt x="299" y="333"/>
                  <a:pt x="299" y="332"/>
                </a:cubicBezTo>
                <a:cubicBezTo>
                  <a:pt x="300" y="331"/>
                  <a:pt x="299" y="330"/>
                  <a:pt x="298" y="329"/>
                </a:cubicBezTo>
                <a:cubicBezTo>
                  <a:pt x="297" y="327"/>
                  <a:pt x="297" y="324"/>
                  <a:pt x="300" y="319"/>
                </a:cubicBezTo>
                <a:cubicBezTo>
                  <a:pt x="301" y="318"/>
                  <a:pt x="302" y="317"/>
                  <a:pt x="305" y="317"/>
                </a:cubicBezTo>
                <a:cubicBezTo>
                  <a:pt x="309" y="316"/>
                  <a:pt x="311" y="318"/>
                  <a:pt x="312" y="319"/>
                </a:cubicBezTo>
                <a:cubicBezTo>
                  <a:pt x="312" y="319"/>
                  <a:pt x="317" y="321"/>
                  <a:pt x="322" y="318"/>
                </a:cubicBezTo>
                <a:cubicBezTo>
                  <a:pt x="325" y="316"/>
                  <a:pt x="326" y="312"/>
                  <a:pt x="327" y="311"/>
                </a:cubicBezTo>
                <a:cubicBezTo>
                  <a:pt x="325" y="307"/>
                  <a:pt x="323" y="301"/>
                  <a:pt x="322" y="295"/>
                </a:cubicBezTo>
                <a:cubicBezTo>
                  <a:pt x="320" y="284"/>
                  <a:pt x="319" y="275"/>
                  <a:pt x="324" y="267"/>
                </a:cubicBezTo>
                <a:cubicBezTo>
                  <a:pt x="326" y="264"/>
                  <a:pt x="329" y="261"/>
                  <a:pt x="334" y="259"/>
                </a:cubicBezTo>
                <a:cubicBezTo>
                  <a:pt x="337" y="257"/>
                  <a:pt x="341" y="254"/>
                  <a:pt x="345" y="249"/>
                </a:cubicBezTo>
                <a:cubicBezTo>
                  <a:pt x="350" y="243"/>
                  <a:pt x="356" y="235"/>
                  <a:pt x="361" y="210"/>
                </a:cubicBezTo>
                <a:cubicBezTo>
                  <a:pt x="364" y="196"/>
                  <a:pt x="366" y="186"/>
                  <a:pt x="366" y="173"/>
                </a:cubicBezTo>
                <a:cubicBezTo>
                  <a:pt x="366" y="166"/>
                  <a:pt x="366" y="117"/>
                  <a:pt x="327" y="86"/>
                </a:cubicBezTo>
                <a:cubicBezTo>
                  <a:pt x="295" y="62"/>
                  <a:pt x="259" y="66"/>
                  <a:pt x="250" y="67"/>
                </a:cubicBezTo>
                <a:cubicBezTo>
                  <a:pt x="246" y="69"/>
                  <a:pt x="235" y="72"/>
                  <a:pt x="222" y="68"/>
                </a:cubicBezTo>
                <a:cubicBezTo>
                  <a:pt x="216" y="66"/>
                  <a:pt x="212" y="64"/>
                  <a:pt x="209" y="61"/>
                </a:cubicBezTo>
                <a:cubicBezTo>
                  <a:pt x="212" y="54"/>
                  <a:pt x="213" y="48"/>
                  <a:pt x="214" y="43"/>
                </a:cubicBezTo>
                <a:cubicBezTo>
                  <a:pt x="216" y="35"/>
                  <a:pt x="217" y="31"/>
                  <a:pt x="215" y="27"/>
                </a:cubicBezTo>
                <a:cubicBezTo>
                  <a:pt x="212" y="18"/>
                  <a:pt x="204" y="15"/>
                  <a:pt x="203" y="14"/>
                </a:cubicBezTo>
                <a:cubicBezTo>
                  <a:pt x="198" y="13"/>
                  <a:pt x="194" y="13"/>
                  <a:pt x="192" y="13"/>
                </a:cubicBezTo>
                <a:cubicBezTo>
                  <a:pt x="187" y="10"/>
                  <a:pt x="168" y="0"/>
                  <a:pt x="145" y="5"/>
                </a:cubicBezTo>
                <a:cubicBezTo>
                  <a:pt x="140" y="6"/>
                  <a:pt x="128" y="9"/>
                  <a:pt x="118" y="18"/>
                </a:cubicBezTo>
                <a:cubicBezTo>
                  <a:pt x="112" y="24"/>
                  <a:pt x="112" y="27"/>
                  <a:pt x="102" y="40"/>
                </a:cubicBezTo>
                <a:cubicBezTo>
                  <a:pt x="92" y="52"/>
                  <a:pt x="90" y="51"/>
                  <a:pt x="88" y="56"/>
                </a:cubicBezTo>
                <a:cubicBezTo>
                  <a:pt x="84" y="66"/>
                  <a:pt x="85" y="79"/>
                  <a:pt x="92" y="89"/>
                </a:cubicBezTo>
                <a:cubicBezTo>
                  <a:pt x="96" y="95"/>
                  <a:pt x="101" y="97"/>
                  <a:pt x="104" y="99"/>
                </a:cubicBezTo>
                <a:cubicBezTo>
                  <a:pt x="109" y="102"/>
                  <a:pt x="115" y="107"/>
                  <a:pt x="121" y="115"/>
                </a:cubicBezTo>
                <a:cubicBezTo>
                  <a:pt x="129" y="125"/>
                  <a:pt x="132" y="135"/>
                  <a:pt x="133" y="141"/>
                </a:cubicBezTo>
                <a:cubicBezTo>
                  <a:pt x="131" y="147"/>
                  <a:pt x="129" y="156"/>
                  <a:pt x="129" y="168"/>
                </a:cubicBezTo>
                <a:cubicBezTo>
                  <a:pt x="129" y="175"/>
                  <a:pt x="131" y="178"/>
                  <a:pt x="134" y="194"/>
                </a:cubicBezTo>
                <a:cubicBezTo>
                  <a:pt x="135" y="200"/>
                  <a:pt x="138" y="213"/>
                  <a:pt x="139" y="226"/>
                </a:cubicBezTo>
                <a:cubicBezTo>
                  <a:pt x="141" y="241"/>
                  <a:pt x="142" y="248"/>
                  <a:pt x="140" y="256"/>
                </a:cubicBezTo>
                <a:cubicBezTo>
                  <a:pt x="138" y="273"/>
                  <a:pt x="128" y="283"/>
                  <a:pt x="118" y="295"/>
                </a:cubicBezTo>
                <a:cubicBezTo>
                  <a:pt x="103" y="313"/>
                  <a:pt x="90" y="332"/>
                  <a:pt x="74" y="350"/>
                </a:cubicBezTo>
                <a:cubicBezTo>
                  <a:pt x="55" y="370"/>
                  <a:pt x="33" y="407"/>
                  <a:pt x="20" y="483"/>
                </a:cubicBezTo>
                <a:cubicBezTo>
                  <a:pt x="17" y="501"/>
                  <a:pt x="17" y="523"/>
                  <a:pt x="26" y="546"/>
                </a:cubicBezTo>
                <a:cubicBezTo>
                  <a:pt x="27" y="549"/>
                  <a:pt x="28" y="552"/>
                  <a:pt x="29" y="554"/>
                </a:cubicBezTo>
                <a:cubicBezTo>
                  <a:pt x="19" y="586"/>
                  <a:pt x="9" y="626"/>
                  <a:pt x="4" y="672"/>
                </a:cubicBezTo>
                <a:cubicBezTo>
                  <a:pt x="1" y="701"/>
                  <a:pt x="0" y="728"/>
                  <a:pt x="0" y="752"/>
                </a:cubicBezTo>
                <a:cubicBezTo>
                  <a:pt x="10" y="764"/>
                  <a:pt x="22" y="779"/>
                  <a:pt x="38" y="793"/>
                </a:cubicBezTo>
                <a:cubicBezTo>
                  <a:pt x="52" y="805"/>
                  <a:pt x="65" y="815"/>
                  <a:pt x="77" y="822"/>
                </a:cubicBezTo>
                <a:cubicBezTo>
                  <a:pt x="77" y="823"/>
                  <a:pt x="77" y="824"/>
                  <a:pt x="77" y="825"/>
                </a:cubicBezTo>
                <a:cubicBezTo>
                  <a:pt x="78" y="829"/>
                  <a:pt x="75" y="833"/>
                  <a:pt x="74" y="834"/>
                </a:cubicBezTo>
                <a:cubicBezTo>
                  <a:pt x="67" y="843"/>
                  <a:pt x="37" y="894"/>
                  <a:pt x="31" y="905"/>
                </a:cubicBezTo>
                <a:cubicBezTo>
                  <a:pt x="17" y="931"/>
                  <a:pt x="14" y="955"/>
                  <a:pt x="13" y="965"/>
                </a:cubicBezTo>
                <a:cubicBezTo>
                  <a:pt x="10" y="997"/>
                  <a:pt x="17" y="1022"/>
                  <a:pt x="19" y="1028"/>
                </a:cubicBezTo>
                <a:cubicBezTo>
                  <a:pt x="23" y="1038"/>
                  <a:pt x="24" y="1038"/>
                  <a:pt x="34" y="1060"/>
                </a:cubicBezTo>
                <a:cubicBezTo>
                  <a:pt x="46" y="1087"/>
                  <a:pt x="46" y="1090"/>
                  <a:pt x="63" y="1132"/>
                </a:cubicBezTo>
                <a:cubicBezTo>
                  <a:pt x="77" y="1166"/>
                  <a:pt x="80" y="1170"/>
                  <a:pt x="84" y="1186"/>
                </a:cubicBezTo>
                <a:cubicBezTo>
                  <a:pt x="89" y="1204"/>
                  <a:pt x="91" y="1220"/>
                  <a:pt x="92" y="1230"/>
                </a:cubicBezTo>
                <a:close/>
              </a:path>
            </a:pathLst>
          </a:custGeom>
          <a:solidFill>
            <a:srgbClr val="7FC1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776196" y="1136111"/>
            <a:ext cx="975747" cy="2504089"/>
          </a:xfrm>
          <a:custGeom>
            <a:avLst/>
            <a:gdLst>
              <a:gd name="T0" fmla="*/ 337 w 479"/>
              <a:gd name="T1" fmla="*/ 1227 h 1228"/>
              <a:gd name="T2" fmla="*/ 374 w 479"/>
              <a:gd name="T3" fmla="*/ 1029 h 1228"/>
              <a:gd name="T4" fmla="*/ 474 w 479"/>
              <a:gd name="T5" fmla="*/ 839 h 1228"/>
              <a:gd name="T6" fmla="*/ 348 w 479"/>
              <a:gd name="T7" fmla="*/ 682 h 1228"/>
              <a:gd name="T8" fmla="*/ 289 w 479"/>
              <a:gd name="T9" fmla="*/ 612 h 1228"/>
              <a:gd name="T10" fmla="*/ 318 w 479"/>
              <a:gd name="T11" fmla="*/ 577 h 1228"/>
              <a:gd name="T12" fmla="*/ 250 w 479"/>
              <a:gd name="T13" fmla="*/ 492 h 1228"/>
              <a:gd name="T14" fmla="*/ 169 w 479"/>
              <a:gd name="T15" fmla="*/ 397 h 1228"/>
              <a:gd name="T16" fmla="*/ 166 w 479"/>
              <a:gd name="T17" fmla="*/ 361 h 1228"/>
              <a:gd name="T18" fmla="*/ 213 w 479"/>
              <a:gd name="T19" fmla="*/ 357 h 1228"/>
              <a:gd name="T20" fmla="*/ 251 w 479"/>
              <a:gd name="T21" fmla="*/ 363 h 1228"/>
              <a:gd name="T22" fmla="*/ 269 w 479"/>
              <a:gd name="T23" fmla="*/ 342 h 1228"/>
              <a:gd name="T24" fmla="*/ 272 w 479"/>
              <a:gd name="T25" fmla="*/ 334 h 1228"/>
              <a:gd name="T26" fmla="*/ 281 w 479"/>
              <a:gd name="T27" fmla="*/ 329 h 1228"/>
              <a:gd name="T28" fmla="*/ 288 w 479"/>
              <a:gd name="T29" fmla="*/ 316 h 1228"/>
              <a:gd name="T30" fmla="*/ 309 w 479"/>
              <a:gd name="T31" fmla="*/ 313 h 1228"/>
              <a:gd name="T32" fmla="*/ 304 w 479"/>
              <a:gd name="T33" fmla="*/ 268 h 1228"/>
              <a:gd name="T34" fmla="*/ 347 w 479"/>
              <a:gd name="T35" fmla="*/ 165 h 1228"/>
              <a:gd name="T36" fmla="*/ 229 w 479"/>
              <a:gd name="T37" fmla="*/ 69 h 1228"/>
              <a:gd name="T38" fmla="*/ 193 w 479"/>
              <a:gd name="T39" fmla="*/ 53 h 1228"/>
              <a:gd name="T40" fmla="*/ 179 w 479"/>
              <a:gd name="T41" fmla="*/ 11 h 1228"/>
              <a:gd name="T42" fmla="*/ 122 w 479"/>
              <a:gd name="T43" fmla="*/ 7 h 1228"/>
              <a:gd name="T44" fmla="*/ 67 w 479"/>
              <a:gd name="T45" fmla="*/ 65 h 1228"/>
              <a:gd name="T46" fmla="*/ 99 w 479"/>
              <a:gd name="T47" fmla="*/ 108 h 1228"/>
              <a:gd name="T48" fmla="*/ 113 w 479"/>
              <a:gd name="T49" fmla="*/ 147 h 1228"/>
              <a:gd name="T50" fmla="*/ 121 w 479"/>
              <a:gd name="T51" fmla="*/ 217 h 1228"/>
              <a:gd name="T52" fmla="*/ 88 w 479"/>
              <a:gd name="T53" fmla="*/ 309 h 1228"/>
              <a:gd name="T54" fmla="*/ 6 w 479"/>
              <a:gd name="T55" fmla="*/ 535 h 1228"/>
              <a:gd name="T56" fmla="*/ 40 w 479"/>
              <a:gd name="T57" fmla="*/ 722 h 1228"/>
              <a:gd name="T58" fmla="*/ 65 w 479"/>
              <a:gd name="T59" fmla="*/ 784 h 1228"/>
              <a:gd name="T60" fmla="*/ 37 w 479"/>
              <a:gd name="T61" fmla="*/ 867 h 1228"/>
              <a:gd name="T62" fmla="*/ 6 w 479"/>
              <a:gd name="T63" fmla="*/ 1011 h 1228"/>
              <a:gd name="T64" fmla="*/ 117 w 479"/>
              <a:gd name="T65" fmla="*/ 1228 h 1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9" h="1228">
                <a:moveTo>
                  <a:pt x="117" y="1228"/>
                </a:moveTo>
                <a:cubicBezTo>
                  <a:pt x="190" y="1228"/>
                  <a:pt x="264" y="1227"/>
                  <a:pt x="337" y="1227"/>
                </a:cubicBezTo>
                <a:cubicBezTo>
                  <a:pt x="326" y="1178"/>
                  <a:pt x="331" y="1139"/>
                  <a:pt x="336" y="1118"/>
                </a:cubicBezTo>
                <a:cubicBezTo>
                  <a:pt x="344" y="1081"/>
                  <a:pt x="359" y="1054"/>
                  <a:pt x="374" y="1029"/>
                </a:cubicBezTo>
                <a:cubicBezTo>
                  <a:pt x="393" y="996"/>
                  <a:pt x="413" y="971"/>
                  <a:pt x="428" y="955"/>
                </a:cubicBezTo>
                <a:cubicBezTo>
                  <a:pt x="437" y="945"/>
                  <a:pt x="479" y="901"/>
                  <a:pt x="474" y="839"/>
                </a:cubicBezTo>
                <a:cubicBezTo>
                  <a:pt x="472" y="795"/>
                  <a:pt x="447" y="765"/>
                  <a:pt x="437" y="752"/>
                </a:cubicBezTo>
                <a:cubicBezTo>
                  <a:pt x="420" y="731"/>
                  <a:pt x="396" y="715"/>
                  <a:pt x="348" y="682"/>
                </a:cubicBezTo>
                <a:cubicBezTo>
                  <a:pt x="324" y="665"/>
                  <a:pt x="276" y="634"/>
                  <a:pt x="281" y="622"/>
                </a:cubicBezTo>
                <a:cubicBezTo>
                  <a:pt x="283" y="618"/>
                  <a:pt x="289" y="613"/>
                  <a:pt x="289" y="612"/>
                </a:cubicBezTo>
                <a:cubicBezTo>
                  <a:pt x="288" y="612"/>
                  <a:pt x="287" y="612"/>
                  <a:pt x="286" y="612"/>
                </a:cubicBezTo>
                <a:cubicBezTo>
                  <a:pt x="290" y="611"/>
                  <a:pt x="312" y="601"/>
                  <a:pt x="318" y="577"/>
                </a:cubicBezTo>
                <a:cubicBezTo>
                  <a:pt x="321" y="566"/>
                  <a:pt x="320" y="557"/>
                  <a:pt x="319" y="552"/>
                </a:cubicBezTo>
                <a:cubicBezTo>
                  <a:pt x="291" y="530"/>
                  <a:pt x="268" y="510"/>
                  <a:pt x="250" y="492"/>
                </a:cubicBezTo>
                <a:cubicBezTo>
                  <a:pt x="217" y="461"/>
                  <a:pt x="218" y="456"/>
                  <a:pt x="189" y="425"/>
                </a:cubicBezTo>
                <a:cubicBezTo>
                  <a:pt x="185" y="421"/>
                  <a:pt x="176" y="412"/>
                  <a:pt x="169" y="397"/>
                </a:cubicBezTo>
                <a:cubicBezTo>
                  <a:pt x="165" y="390"/>
                  <a:pt x="163" y="384"/>
                  <a:pt x="161" y="379"/>
                </a:cubicBezTo>
                <a:cubicBezTo>
                  <a:pt x="162" y="374"/>
                  <a:pt x="164" y="368"/>
                  <a:pt x="166" y="361"/>
                </a:cubicBezTo>
                <a:cubicBezTo>
                  <a:pt x="172" y="349"/>
                  <a:pt x="179" y="340"/>
                  <a:pt x="185" y="335"/>
                </a:cubicBezTo>
                <a:cubicBezTo>
                  <a:pt x="195" y="344"/>
                  <a:pt x="205" y="351"/>
                  <a:pt x="213" y="357"/>
                </a:cubicBezTo>
                <a:cubicBezTo>
                  <a:pt x="227" y="368"/>
                  <a:pt x="234" y="372"/>
                  <a:pt x="241" y="370"/>
                </a:cubicBezTo>
                <a:cubicBezTo>
                  <a:pt x="246" y="368"/>
                  <a:pt x="250" y="364"/>
                  <a:pt x="251" y="363"/>
                </a:cubicBezTo>
                <a:cubicBezTo>
                  <a:pt x="257" y="355"/>
                  <a:pt x="254" y="347"/>
                  <a:pt x="260" y="343"/>
                </a:cubicBezTo>
                <a:cubicBezTo>
                  <a:pt x="261" y="342"/>
                  <a:pt x="264" y="341"/>
                  <a:pt x="269" y="342"/>
                </a:cubicBezTo>
                <a:cubicBezTo>
                  <a:pt x="270" y="342"/>
                  <a:pt x="271" y="342"/>
                  <a:pt x="272" y="340"/>
                </a:cubicBezTo>
                <a:cubicBezTo>
                  <a:pt x="274" y="338"/>
                  <a:pt x="274" y="336"/>
                  <a:pt x="272" y="334"/>
                </a:cubicBezTo>
                <a:cubicBezTo>
                  <a:pt x="273" y="334"/>
                  <a:pt x="275" y="335"/>
                  <a:pt x="278" y="333"/>
                </a:cubicBezTo>
                <a:cubicBezTo>
                  <a:pt x="281" y="332"/>
                  <a:pt x="281" y="329"/>
                  <a:pt x="281" y="329"/>
                </a:cubicBezTo>
                <a:cubicBezTo>
                  <a:pt x="281" y="325"/>
                  <a:pt x="281" y="321"/>
                  <a:pt x="280" y="317"/>
                </a:cubicBezTo>
                <a:cubicBezTo>
                  <a:pt x="282" y="316"/>
                  <a:pt x="284" y="316"/>
                  <a:pt x="288" y="316"/>
                </a:cubicBezTo>
                <a:cubicBezTo>
                  <a:pt x="292" y="316"/>
                  <a:pt x="294" y="317"/>
                  <a:pt x="297" y="317"/>
                </a:cubicBezTo>
                <a:cubicBezTo>
                  <a:pt x="300" y="317"/>
                  <a:pt x="304" y="317"/>
                  <a:pt x="309" y="313"/>
                </a:cubicBezTo>
                <a:cubicBezTo>
                  <a:pt x="305" y="304"/>
                  <a:pt x="304" y="296"/>
                  <a:pt x="303" y="291"/>
                </a:cubicBezTo>
                <a:cubicBezTo>
                  <a:pt x="302" y="281"/>
                  <a:pt x="301" y="275"/>
                  <a:pt x="304" y="268"/>
                </a:cubicBezTo>
                <a:cubicBezTo>
                  <a:pt x="308" y="261"/>
                  <a:pt x="314" y="258"/>
                  <a:pt x="318" y="256"/>
                </a:cubicBezTo>
                <a:cubicBezTo>
                  <a:pt x="324" y="249"/>
                  <a:pt x="352" y="214"/>
                  <a:pt x="347" y="165"/>
                </a:cubicBezTo>
                <a:cubicBezTo>
                  <a:pt x="346" y="155"/>
                  <a:pt x="343" y="115"/>
                  <a:pt x="312" y="92"/>
                </a:cubicBezTo>
                <a:cubicBezTo>
                  <a:pt x="292" y="76"/>
                  <a:pt x="258" y="68"/>
                  <a:pt x="229" y="69"/>
                </a:cubicBezTo>
                <a:cubicBezTo>
                  <a:pt x="215" y="70"/>
                  <a:pt x="196" y="74"/>
                  <a:pt x="191" y="65"/>
                </a:cubicBezTo>
                <a:cubicBezTo>
                  <a:pt x="189" y="62"/>
                  <a:pt x="191" y="57"/>
                  <a:pt x="193" y="53"/>
                </a:cubicBezTo>
                <a:cubicBezTo>
                  <a:pt x="200" y="45"/>
                  <a:pt x="202" y="35"/>
                  <a:pt x="198" y="26"/>
                </a:cubicBezTo>
                <a:cubicBezTo>
                  <a:pt x="193" y="14"/>
                  <a:pt x="180" y="11"/>
                  <a:pt x="179" y="11"/>
                </a:cubicBezTo>
                <a:cubicBezTo>
                  <a:pt x="176" y="10"/>
                  <a:pt x="173" y="11"/>
                  <a:pt x="171" y="11"/>
                </a:cubicBezTo>
                <a:cubicBezTo>
                  <a:pt x="163" y="7"/>
                  <a:pt x="143" y="0"/>
                  <a:pt x="122" y="7"/>
                </a:cubicBezTo>
                <a:cubicBezTo>
                  <a:pt x="109" y="11"/>
                  <a:pt x="102" y="19"/>
                  <a:pt x="89" y="32"/>
                </a:cubicBezTo>
                <a:cubicBezTo>
                  <a:pt x="74" y="46"/>
                  <a:pt x="67" y="53"/>
                  <a:pt x="67" y="65"/>
                </a:cubicBezTo>
                <a:cubicBezTo>
                  <a:pt x="66" y="81"/>
                  <a:pt x="81" y="94"/>
                  <a:pt x="83" y="96"/>
                </a:cubicBezTo>
                <a:cubicBezTo>
                  <a:pt x="89" y="102"/>
                  <a:pt x="92" y="101"/>
                  <a:pt x="99" y="108"/>
                </a:cubicBezTo>
                <a:cubicBezTo>
                  <a:pt x="102" y="112"/>
                  <a:pt x="108" y="119"/>
                  <a:pt x="112" y="129"/>
                </a:cubicBezTo>
                <a:cubicBezTo>
                  <a:pt x="114" y="137"/>
                  <a:pt x="114" y="143"/>
                  <a:pt x="113" y="147"/>
                </a:cubicBezTo>
                <a:cubicBezTo>
                  <a:pt x="113" y="155"/>
                  <a:pt x="111" y="160"/>
                  <a:pt x="111" y="163"/>
                </a:cubicBezTo>
                <a:cubicBezTo>
                  <a:pt x="106" y="179"/>
                  <a:pt x="117" y="197"/>
                  <a:pt x="121" y="217"/>
                </a:cubicBezTo>
                <a:cubicBezTo>
                  <a:pt x="124" y="228"/>
                  <a:pt x="126" y="245"/>
                  <a:pt x="120" y="267"/>
                </a:cubicBezTo>
                <a:cubicBezTo>
                  <a:pt x="113" y="276"/>
                  <a:pt x="101" y="290"/>
                  <a:pt x="88" y="309"/>
                </a:cubicBezTo>
                <a:cubicBezTo>
                  <a:pt x="48" y="363"/>
                  <a:pt x="20" y="402"/>
                  <a:pt x="9" y="456"/>
                </a:cubicBezTo>
                <a:cubicBezTo>
                  <a:pt x="6" y="472"/>
                  <a:pt x="0" y="499"/>
                  <a:pt x="6" y="535"/>
                </a:cubicBezTo>
                <a:cubicBezTo>
                  <a:pt x="11" y="564"/>
                  <a:pt x="22" y="586"/>
                  <a:pt x="30" y="600"/>
                </a:cubicBezTo>
                <a:cubicBezTo>
                  <a:pt x="31" y="655"/>
                  <a:pt x="35" y="697"/>
                  <a:pt x="40" y="722"/>
                </a:cubicBezTo>
                <a:cubicBezTo>
                  <a:pt x="43" y="740"/>
                  <a:pt x="48" y="757"/>
                  <a:pt x="58" y="773"/>
                </a:cubicBezTo>
                <a:cubicBezTo>
                  <a:pt x="61" y="778"/>
                  <a:pt x="63" y="782"/>
                  <a:pt x="65" y="784"/>
                </a:cubicBezTo>
                <a:cubicBezTo>
                  <a:pt x="66" y="793"/>
                  <a:pt x="66" y="805"/>
                  <a:pt x="63" y="818"/>
                </a:cubicBezTo>
                <a:cubicBezTo>
                  <a:pt x="57" y="843"/>
                  <a:pt x="44" y="859"/>
                  <a:pt x="37" y="867"/>
                </a:cubicBezTo>
                <a:cubicBezTo>
                  <a:pt x="23" y="889"/>
                  <a:pt x="2" y="928"/>
                  <a:pt x="2" y="976"/>
                </a:cubicBezTo>
                <a:cubicBezTo>
                  <a:pt x="2" y="993"/>
                  <a:pt x="5" y="1006"/>
                  <a:pt x="6" y="1011"/>
                </a:cubicBezTo>
                <a:cubicBezTo>
                  <a:pt x="15" y="1055"/>
                  <a:pt x="40" y="1083"/>
                  <a:pt x="51" y="1098"/>
                </a:cubicBezTo>
                <a:cubicBezTo>
                  <a:pt x="72" y="1123"/>
                  <a:pt x="97" y="1163"/>
                  <a:pt x="117" y="1228"/>
                </a:cubicBezTo>
                <a:close/>
              </a:path>
            </a:pathLst>
          </a:cu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070556" y="867282"/>
            <a:ext cx="1518385" cy="2777893"/>
          </a:xfrm>
          <a:custGeom>
            <a:avLst/>
            <a:gdLst>
              <a:gd name="T0" fmla="*/ 170 w 744"/>
              <a:gd name="T1" fmla="*/ 1107 h 1361"/>
              <a:gd name="T2" fmla="*/ 214 w 744"/>
              <a:gd name="T3" fmla="*/ 793 h 1361"/>
              <a:gd name="T4" fmla="*/ 222 w 744"/>
              <a:gd name="T5" fmla="*/ 509 h 1361"/>
              <a:gd name="T6" fmla="*/ 157 w 744"/>
              <a:gd name="T7" fmla="*/ 422 h 1361"/>
              <a:gd name="T8" fmla="*/ 117 w 744"/>
              <a:gd name="T9" fmla="*/ 428 h 1361"/>
              <a:gd name="T10" fmla="*/ 16 w 744"/>
              <a:gd name="T11" fmla="*/ 398 h 1361"/>
              <a:gd name="T12" fmla="*/ 47 w 744"/>
              <a:gd name="T13" fmla="*/ 303 h 1361"/>
              <a:gd name="T14" fmla="*/ 83 w 744"/>
              <a:gd name="T15" fmla="*/ 308 h 1361"/>
              <a:gd name="T16" fmla="*/ 119 w 744"/>
              <a:gd name="T17" fmla="*/ 230 h 1361"/>
              <a:gd name="T18" fmla="*/ 276 w 744"/>
              <a:gd name="T19" fmla="*/ 232 h 1361"/>
              <a:gd name="T20" fmla="*/ 317 w 744"/>
              <a:gd name="T21" fmla="*/ 278 h 1361"/>
              <a:gd name="T22" fmla="*/ 339 w 744"/>
              <a:gd name="T23" fmla="*/ 300 h 1361"/>
              <a:gd name="T24" fmla="*/ 348 w 744"/>
              <a:gd name="T25" fmla="*/ 318 h 1361"/>
              <a:gd name="T26" fmla="*/ 355 w 744"/>
              <a:gd name="T27" fmla="*/ 334 h 1361"/>
              <a:gd name="T28" fmla="*/ 361 w 744"/>
              <a:gd name="T29" fmla="*/ 376 h 1361"/>
              <a:gd name="T30" fmla="*/ 332 w 744"/>
              <a:gd name="T31" fmla="*/ 431 h 1361"/>
              <a:gd name="T32" fmla="*/ 435 w 744"/>
              <a:gd name="T33" fmla="*/ 478 h 1361"/>
              <a:gd name="T34" fmla="*/ 538 w 744"/>
              <a:gd name="T35" fmla="*/ 428 h 1361"/>
              <a:gd name="T36" fmla="*/ 531 w 744"/>
              <a:gd name="T37" fmla="*/ 260 h 1361"/>
              <a:gd name="T38" fmla="*/ 466 w 744"/>
              <a:gd name="T39" fmla="*/ 236 h 1361"/>
              <a:gd name="T40" fmla="*/ 403 w 744"/>
              <a:gd name="T41" fmla="*/ 235 h 1361"/>
              <a:gd name="T42" fmla="*/ 400 w 744"/>
              <a:gd name="T43" fmla="*/ 232 h 1361"/>
              <a:gd name="T44" fmla="*/ 395 w 744"/>
              <a:gd name="T45" fmla="*/ 227 h 1361"/>
              <a:gd name="T46" fmla="*/ 384 w 744"/>
              <a:gd name="T47" fmla="*/ 221 h 1361"/>
              <a:gd name="T48" fmla="*/ 393 w 744"/>
              <a:gd name="T49" fmla="*/ 204 h 1361"/>
              <a:gd name="T50" fmla="*/ 404 w 744"/>
              <a:gd name="T51" fmla="*/ 194 h 1361"/>
              <a:gd name="T52" fmla="*/ 401 w 744"/>
              <a:gd name="T53" fmla="*/ 190 h 1361"/>
              <a:gd name="T54" fmla="*/ 395 w 744"/>
              <a:gd name="T55" fmla="*/ 183 h 1361"/>
              <a:gd name="T56" fmla="*/ 386 w 744"/>
              <a:gd name="T57" fmla="*/ 160 h 1361"/>
              <a:gd name="T58" fmla="*/ 347 w 744"/>
              <a:gd name="T59" fmla="*/ 63 h 1361"/>
              <a:gd name="T60" fmla="*/ 467 w 744"/>
              <a:gd name="T61" fmla="*/ 9 h 1361"/>
              <a:gd name="T62" fmla="*/ 528 w 744"/>
              <a:gd name="T63" fmla="*/ 92 h 1361"/>
              <a:gd name="T64" fmla="*/ 596 w 744"/>
              <a:gd name="T65" fmla="*/ 112 h 1361"/>
              <a:gd name="T66" fmla="*/ 740 w 744"/>
              <a:gd name="T67" fmla="*/ 281 h 1361"/>
              <a:gd name="T68" fmla="*/ 692 w 744"/>
              <a:gd name="T69" fmla="*/ 369 h 1361"/>
              <a:gd name="T70" fmla="*/ 702 w 744"/>
              <a:gd name="T71" fmla="*/ 455 h 1361"/>
              <a:gd name="T72" fmla="*/ 716 w 744"/>
              <a:gd name="T73" fmla="*/ 480 h 1361"/>
              <a:gd name="T74" fmla="*/ 684 w 744"/>
              <a:gd name="T75" fmla="*/ 522 h 1361"/>
              <a:gd name="T76" fmla="*/ 662 w 744"/>
              <a:gd name="T77" fmla="*/ 513 h 1361"/>
              <a:gd name="T78" fmla="*/ 630 w 744"/>
              <a:gd name="T79" fmla="*/ 527 h 1361"/>
              <a:gd name="T80" fmla="*/ 611 w 744"/>
              <a:gd name="T81" fmla="*/ 574 h 1361"/>
              <a:gd name="T82" fmla="*/ 437 w 744"/>
              <a:gd name="T83" fmla="*/ 633 h 1361"/>
              <a:gd name="T84" fmla="*/ 478 w 744"/>
              <a:gd name="T85" fmla="*/ 730 h 1361"/>
              <a:gd name="T86" fmla="*/ 426 w 744"/>
              <a:gd name="T87" fmla="*/ 834 h 1361"/>
              <a:gd name="T88" fmla="*/ 453 w 744"/>
              <a:gd name="T89" fmla="*/ 1114 h 1361"/>
              <a:gd name="T90" fmla="*/ 221 w 744"/>
              <a:gd name="T91" fmla="*/ 136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4" h="1361">
                <a:moveTo>
                  <a:pt x="221" y="1360"/>
                </a:moveTo>
                <a:cubicBezTo>
                  <a:pt x="197" y="1314"/>
                  <a:pt x="171" y="1246"/>
                  <a:pt x="168" y="1163"/>
                </a:cubicBezTo>
                <a:cubicBezTo>
                  <a:pt x="167" y="1143"/>
                  <a:pt x="168" y="1124"/>
                  <a:pt x="170" y="1107"/>
                </a:cubicBezTo>
                <a:cubicBezTo>
                  <a:pt x="191" y="1066"/>
                  <a:pt x="213" y="1025"/>
                  <a:pt x="234" y="984"/>
                </a:cubicBezTo>
                <a:cubicBezTo>
                  <a:pt x="240" y="966"/>
                  <a:pt x="247" y="939"/>
                  <a:pt x="247" y="905"/>
                </a:cubicBezTo>
                <a:cubicBezTo>
                  <a:pt x="246" y="852"/>
                  <a:pt x="226" y="813"/>
                  <a:pt x="214" y="793"/>
                </a:cubicBezTo>
                <a:cubicBezTo>
                  <a:pt x="197" y="743"/>
                  <a:pt x="180" y="692"/>
                  <a:pt x="163" y="641"/>
                </a:cubicBezTo>
                <a:cubicBezTo>
                  <a:pt x="163" y="621"/>
                  <a:pt x="166" y="581"/>
                  <a:pt x="192" y="543"/>
                </a:cubicBezTo>
                <a:cubicBezTo>
                  <a:pt x="202" y="528"/>
                  <a:pt x="213" y="517"/>
                  <a:pt x="222" y="509"/>
                </a:cubicBezTo>
                <a:cubicBezTo>
                  <a:pt x="224" y="501"/>
                  <a:pt x="228" y="479"/>
                  <a:pt x="217" y="455"/>
                </a:cubicBezTo>
                <a:cubicBezTo>
                  <a:pt x="211" y="442"/>
                  <a:pt x="203" y="433"/>
                  <a:pt x="198" y="427"/>
                </a:cubicBezTo>
                <a:cubicBezTo>
                  <a:pt x="187" y="427"/>
                  <a:pt x="173" y="426"/>
                  <a:pt x="157" y="422"/>
                </a:cubicBezTo>
                <a:cubicBezTo>
                  <a:pt x="145" y="419"/>
                  <a:pt x="134" y="415"/>
                  <a:pt x="126" y="411"/>
                </a:cubicBezTo>
                <a:cubicBezTo>
                  <a:pt x="125" y="413"/>
                  <a:pt x="123" y="415"/>
                  <a:pt x="122" y="417"/>
                </a:cubicBezTo>
                <a:cubicBezTo>
                  <a:pt x="120" y="421"/>
                  <a:pt x="118" y="425"/>
                  <a:pt x="117" y="428"/>
                </a:cubicBezTo>
                <a:cubicBezTo>
                  <a:pt x="116" y="432"/>
                  <a:pt x="113" y="441"/>
                  <a:pt x="105" y="446"/>
                </a:cubicBezTo>
                <a:cubicBezTo>
                  <a:pt x="94" y="453"/>
                  <a:pt x="80" y="449"/>
                  <a:pt x="72" y="447"/>
                </a:cubicBezTo>
                <a:cubicBezTo>
                  <a:pt x="37" y="437"/>
                  <a:pt x="19" y="405"/>
                  <a:pt x="16" y="398"/>
                </a:cubicBezTo>
                <a:cubicBezTo>
                  <a:pt x="8" y="385"/>
                  <a:pt x="0" y="370"/>
                  <a:pt x="4" y="352"/>
                </a:cubicBezTo>
                <a:cubicBezTo>
                  <a:pt x="7" y="342"/>
                  <a:pt x="13" y="334"/>
                  <a:pt x="26" y="319"/>
                </a:cubicBezTo>
                <a:cubicBezTo>
                  <a:pt x="39" y="304"/>
                  <a:pt x="44" y="303"/>
                  <a:pt x="47" y="303"/>
                </a:cubicBezTo>
                <a:cubicBezTo>
                  <a:pt x="58" y="302"/>
                  <a:pt x="67" y="312"/>
                  <a:pt x="69" y="315"/>
                </a:cubicBezTo>
                <a:cubicBezTo>
                  <a:pt x="71" y="317"/>
                  <a:pt x="74" y="318"/>
                  <a:pt x="77" y="318"/>
                </a:cubicBezTo>
                <a:cubicBezTo>
                  <a:pt x="81" y="317"/>
                  <a:pt x="84" y="313"/>
                  <a:pt x="83" y="308"/>
                </a:cubicBezTo>
                <a:cubicBezTo>
                  <a:pt x="85" y="304"/>
                  <a:pt x="87" y="298"/>
                  <a:pt x="90" y="290"/>
                </a:cubicBezTo>
                <a:cubicBezTo>
                  <a:pt x="94" y="276"/>
                  <a:pt x="94" y="269"/>
                  <a:pt x="97" y="262"/>
                </a:cubicBezTo>
                <a:cubicBezTo>
                  <a:pt x="101" y="247"/>
                  <a:pt x="111" y="238"/>
                  <a:pt x="119" y="230"/>
                </a:cubicBezTo>
                <a:cubicBezTo>
                  <a:pt x="139" y="210"/>
                  <a:pt x="161" y="204"/>
                  <a:pt x="167" y="203"/>
                </a:cubicBezTo>
                <a:cubicBezTo>
                  <a:pt x="189" y="198"/>
                  <a:pt x="206" y="201"/>
                  <a:pt x="219" y="204"/>
                </a:cubicBezTo>
                <a:cubicBezTo>
                  <a:pt x="237" y="208"/>
                  <a:pt x="263" y="213"/>
                  <a:pt x="276" y="232"/>
                </a:cubicBezTo>
                <a:cubicBezTo>
                  <a:pt x="288" y="248"/>
                  <a:pt x="291" y="256"/>
                  <a:pt x="291" y="256"/>
                </a:cubicBezTo>
                <a:cubicBezTo>
                  <a:pt x="294" y="264"/>
                  <a:pt x="295" y="269"/>
                  <a:pt x="301" y="273"/>
                </a:cubicBezTo>
                <a:cubicBezTo>
                  <a:pt x="306" y="277"/>
                  <a:pt x="312" y="278"/>
                  <a:pt x="317" y="278"/>
                </a:cubicBezTo>
                <a:cubicBezTo>
                  <a:pt x="329" y="279"/>
                  <a:pt x="334" y="275"/>
                  <a:pt x="339" y="279"/>
                </a:cubicBezTo>
                <a:cubicBezTo>
                  <a:pt x="342" y="282"/>
                  <a:pt x="343" y="287"/>
                  <a:pt x="343" y="288"/>
                </a:cubicBezTo>
                <a:cubicBezTo>
                  <a:pt x="343" y="291"/>
                  <a:pt x="342" y="292"/>
                  <a:pt x="339" y="300"/>
                </a:cubicBezTo>
                <a:cubicBezTo>
                  <a:pt x="338" y="305"/>
                  <a:pt x="338" y="305"/>
                  <a:pt x="339" y="306"/>
                </a:cubicBezTo>
                <a:cubicBezTo>
                  <a:pt x="340" y="310"/>
                  <a:pt x="347" y="311"/>
                  <a:pt x="349" y="311"/>
                </a:cubicBezTo>
                <a:cubicBezTo>
                  <a:pt x="349" y="313"/>
                  <a:pt x="349" y="315"/>
                  <a:pt x="348" y="318"/>
                </a:cubicBezTo>
                <a:cubicBezTo>
                  <a:pt x="347" y="320"/>
                  <a:pt x="347" y="322"/>
                  <a:pt x="346" y="324"/>
                </a:cubicBezTo>
                <a:cubicBezTo>
                  <a:pt x="349" y="323"/>
                  <a:pt x="353" y="323"/>
                  <a:pt x="356" y="323"/>
                </a:cubicBezTo>
                <a:cubicBezTo>
                  <a:pt x="354" y="328"/>
                  <a:pt x="355" y="331"/>
                  <a:pt x="355" y="334"/>
                </a:cubicBezTo>
                <a:cubicBezTo>
                  <a:pt x="356" y="339"/>
                  <a:pt x="360" y="340"/>
                  <a:pt x="366" y="349"/>
                </a:cubicBezTo>
                <a:cubicBezTo>
                  <a:pt x="368" y="353"/>
                  <a:pt x="370" y="356"/>
                  <a:pt x="370" y="358"/>
                </a:cubicBezTo>
                <a:cubicBezTo>
                  <a:pt x="370" y="360"/>
                  <a:pt x="371" y="365"/>
                  <a:pt x="361" y="376"/>
                </a:cubicBezTo>
                <a:cubicBezTo>
                  <a:pt x="357" y="381"/>
                  <a:pt x="351" y="388"/>
                  <a:pt x="341" y="394"/>
                </a:cubicBezTo>
                <a:cubicBezTo>
                  <a:pt x="337" y="398"/>
                  <a:pt x="334" y="402"/>
                  <a:pt x="330" y="407"/>
                </a:cubicBezTo>
                <a:cubicBezTo>
                  <a:pt x="330" y="414"/>
                  <a:pt x="331" y="423"/>
                  <a:pt x="332" y="431"/>
                </a:cubicBezTo>
                <a:cubicBezTo>
                  <a:pt x="333" y="452"/>
                  <a:pt x="338" y="470"/>
                  <a:pt x="342" y="485"/>
                </a:cubicBezTo>
                <a:cubicBezTo>
                  <a:pt x="363" y="485"/>
                  <a:pt x="381" y="484"/>
                  <a:pt x="394" y="483"/>
                </a:cubicBezTo>
                <a:cubicBezTo>
                  <a:pt x="420" y="481"/>
                  <a:pt x="429" y="479"/>
                  <a:pt x="435" y="478"/>
                </a:cubicBezTo>
                <a:cubicBezTo>
                  <a:pt x="452" y="475"/>
                  <a:pt x="458" y="471"/>
                  <a:pt x="471" y="468"/>
                </a:cubicBezTo>
                <a:cubicBezTo>
                  <a:pt x="485" y="465"/>
                  <a:pt x="504" y="462"/>
                  <a:pt x="531" y="464"/>
                </a:cubicBezTo>
                <a:cubicBezTo>
                  <a:pt x="533" y="453"/>
                  <a:pt x="535" y="441"/>
                  <a:pt x="538" y="428"/>
                </a:cubicBezTo>
                <a:cubicBezTo>
                  <a:pt x="540" y="422"/>
                  <a:pt x="541" y="416"/>
                  <a:pt x="543" y="410"/>
                </a:cubicBezTo>
                <a:cubicBezTo>
                  <a:pt x="544" y="391"/>
                  <a:pt x="544" y="370"/>
                  <a:pt x="543" y="347"/>
                </a:cubicBezTo>
                <a:cubicBezTo>
                  <a:pt x="541" y="315"/>
                  <a:pt x="536" y="286"/>
                  <a:pt x="531" y="260"/>
                </a:cubicBezTo>
                <a:cubicBezTo>
                  <a:pt x="516" y="248"/>
                  <a:pt x="501" y="235"/>
                  <a:pt x="486" y="222"/>
                </a:cubicBezTo>
                <a:cubicBezTo>
                  <a:pt x="485" y="224"/>
                  <a:pt x="483" y="227"/>
                  <a:pt x="480" y="230"/>
                </a:cubicBezTo>
                <a:cubicBezTo>
                  <a:pt x="475" y="234"/>
                  <a:pt x="469" y="236"/>
                  <a:pt x="466" y="236"/>
                </a:cubicBezTo>
                <a:cubicBezTo>
                  <a:pt x="456" y="239"/>
                  <a:pt x="437" y="236"/>
                  <a:pt x="415" y="228"/>
                </a:cubicBezTo>
                <a:cubicBezTo>
                  <a:pt x="413" y="228"/>
                  <a:pt x="411" y="229"/>
                  <a:pt x="408" y="231"/>
                </a:cubicBezTo>
                <a:cubicBezTo>
                  <a:pt x="406" y="233"/>
                  <a:pt x="405" y="234"/>
                  <a:pt x="403" y="235"/>
                </a:cubicBezTo>
                <a:cubicBezTo>
                  <a:pt x="400" y="237"/>
                  <a:pt x="395" y="238"/>
                  <a:pt x="394" y="236"/>
                </a:cubicBezTo>
                <a:cubicBezTo>
                  <a:pt x="394" y="235"/>
                  <a:pt x="395" y="233"/>
                  <a:pt x="397" y="233"/>
                </a:cubicBezTo>
                <a:cubicBezTo>
                  <a:pt x="398" y="232"/>
                  <a:pt x="399" y="232"/>
                  <a:pt x="400" y="232"/>
                </a:cubicBezTo>
                <a:cubicBezTo>
                  <a:pt x="396" y="232"/>
                  <a:pt x="392" y="232"/>
                  <a:pt x="389" y="232"/>
                </a:cubicBezTo>
                <a:cubicBezTo>
                  <a:pt x="387" y="231"/>
                  <a:pt x="386" y="231"/>
                  <a:pt x="386" y="230"/>
                </a:cubicBezTo>
                <a:cubicBezTo>
                  <a:pt x="386" y="229"/>
                  <a:pt x="389" y="228"/>
                  <a:pt x="395" y="227"/>
                </a:cubicBezTo>
                <a:cubicBezTo>
                  <a:pt x="396" y="226"/>
                  <a:pt x="396" y="224"/>
                  <a:pt x="395" y="223"/>
                </a:cubicBezTo>
                <a:cubicBezTo>
                  <a:pt x="395" y="222"/>
                  <a:pt x="393" y="221"/>
                  <a:pt x="391" y="223"/>
                </a:cubicBezTo>
                <a:cubicBezTo>
                  <a:pt x="387" y="222"/>
                  <a:pt x="384" y="222"/>
                  <a:pt x="384" y="221"/>
                </a:cubicBezTo>
                <a:cubicBezTo>
                  <a:pt x="384" y="220"/>
                  <a:pt x="387" y="219"/>
                  <a:pt x="393" y="217"/>
                </a:cubicBezTo>
                <a:cubicBezTo>
                  <a:pt x="391" y="216"/>
                  <a:pt x="389" y="214"/>
                  <a:pt x="389" y="211"/>
                </a:cubicBezTo>
                <a:cubicBezTo>
                  <a:pt x="388" y="208"/>
                  <a:pt x="390" y="206"/>
                  <a:pt x="393" y="204"/>
                </a:cubicBezTo>
                <a:cubicBezTo>
                  <a:pt x="393" y="204"/>
                  <a:pt x="392" y="201"/>
                  <a:pt x="394" y="198"/>
                </a:cubicBezTo>
                <a:cubicBezTo>
                  <a:pt x="395" y="195"/>
                  <a:pt x="397" y="195"/>
                  <a:pt x="399" y="194"/>
                </a:cubicBezTo>
                <a:cubicBezTo>
                  <a:pt x="401" y="194"/>
                  <a:pt x="403" y="194"/>
                  <a:pt x="404" y="194"/>
                </a:cubicBezTo>
                <a:cubicBezTo>
                  <a:pt x="404" y="194"/>
                  <a:pt x="404" y="193"/>
                  <a:pt x="403" y="193"/>
                </a:cubicBezTo>
                <a:cubicBezTo>
                  <a:pt x="402" y="192"/>
                  <a:pt x="401" y="192"/>
                  <a:pt x="400" y="192"/>
                </a:cubicBezTo>
                <a:cubicBezTo>
                  <a:pt x="400" y="191"/>
                  <a:pt x="401" y="190"/>
                  <a:pt x="401" y="190"/>
                </a:cubicBezTo>
                <a:cubicBezTo>
                  <a:pt x="400" y="190"/>
                  <a:pt x="399" y="190"/>
                  <a:pt x="397" y="189"/>
                </a:cubicBezTo>
                <a:cubicBezTo>
                  <a:pt x="396" y="189"/>
                  <a:pt x="395" y="189"/>
                  <a:pt x="395" y="188"/>
                </a:cubicBezTo>
                <a:cubicBezTo>
                  <a:pt x="393" y="186"/>
                  <a:pt x="395" y="183"/>
                  <a:pt x="395" y="183"/>
                </a:cubicBezTo>
                <a:cubicBezTo>
                  <a:pt x="392" y="184"/>
                  <a:pt x="389" y="182"/>
                  <a:pt x="387" y="180"/>
                </a:cubicBezTo>
                <a:cubicBezTo>
                  <a:pt x="385" y="176"/>
                  <a:pt x="386" y="173"/>
                  <a:pt x="387" y="172"/>
                </a:cubicBezTo>
                <a:cubicBezTo>
                  <a:pt x="387" y="168"/>
                  <a:pt x="387" y="164"/>
                  <a:pt x="386" y="160"/>
                </a:cubicBezTo>
                <a:cubicBezTo>
                  <a:pt x="382" y="160"/>
                  <a:pt x="371" y="158"/>
                  <a:pt x="360" y="150"/>
                </a:cubicBezTo>
                <a:cubicBezTo>
                  <a:pt x="348" y="140"/>
                  <a:pt x="343" y="127"/>
                  <a:pt x="342" y="123"/>
                </a:cubicBezTo>
                <a:cubicBezTo>
                  <a:pt x="340" y="113"/>
                  <a:pt x="336" y="89"/>
                  <a:pt x="347" y="63"/>
                </a:cubicBezTo>
                <a:cubicBezTo>
                  <a:pt x="357" y="40"/>
                  <a:pt x="373" y="28"/>
                  <a:pt x="381" y="22"/>
                </a:cubicBezTo>
                <a:cubicBezTo>
                  <a:pt x="393" y="13"/>
                  <a:pt x="410" y="0"/>
                  <a:pt x="434" y="0"/>
                </a:cubicBezTo>
                <a:cubicBezTo>
                  <a:pt x="449" y="0"/>
                  <a:pt x="460" y="5"/>
                  <a:pt x="467" y="9"/>
                </a:cubicBezTo>
                <a:cubicBezTo>
                  <a:pt x="477" y="17"/>
                  <a:pt x="491" y="30"/>
                  <a:pt x="502" y="49"/>
                </a:cubicBezTo>
                <a:cubicBezTo>
                  <a:pt x="511" y="63"/>
                  <a:pt x="515" y="75"/>
                  <a:pt x="518" y="85"/>
                </a:cubicBezTo>
                <a:cubicBezTo>
                  <a:pt x="521" y="87"/>
                  <a:pt x="525" y="89"/>
                  <a:pt x="528" y="92"/>
                </a:cubicBezTo>
                <a:cubicBezTo>
                  <a:pt x="531" y="92"/>
                  <a:pt x="535" y="94"/>
                  <a:pt x="541" y="94"/>
                </a:cubicBezTo>
                <a:cubicBezTo>
                  <a:pt x="551" y="96"/>
                  <a:pt x="558" y="96"/>
                  <a:pt x="561" y="96"/>
                </a:cubicBezTo>
                <a:cubicBezTo>
                  <a:pt x="573" y="96"/>
                  <a:pt x="583" y="103"/>
                  <a:pt x="596" y="112"/>
                </a:cubicBezTo>
                <a:cubicBezTo>
                  <a:pt x="639" y="141"/>
                  <a:pt x="660" y="155"/>
                  <a:pt x="666" y="160"/>
                </a:cubicBezTo>
                <a:cubicBezTo>
                  <a:pt x="690" y="181"/>
                  <a:pt x="702" y="192"/>
                  <a:pt x="715" y="211"/>
                </a:cubicBezTo>
                <a:cubicBezTo>
                  <a:pt x="719" y="217"/>
                  <a:pt x="735" y="244"/>
                  <a:pt x="740" y="281"/>
                </a:cubicBezTo>
                <a:cubicBezTo>
                  <a:pt x="744" y="304"/>
                  <a:pt x="739" y="314"/>
                  <a:pt x="738" y="318"/>
                </a:cubicBezTo>
                <a:cubicBezTo>
                  <a:pt x="734" y="326"/>
                  <a:pt x="728" y="332"/>
                  <a:pt x="715" y="344"/>
                </a:cubicBezTo>
                <a:cubicBezTo>
                  <a:pt x="701" y="357"/>
                  <a:pt x="695" y="360"/>
                  <a:pt x="692" y="369"/>
                </a:cubicBezTo>
                <a:cubicBezTo>
                  <a:pt x="689" y="377"/>
                  <a:pt x="690" y="385"/>
                  <a:pt x="691" y="390"/>
                </a:cubicBezTo>
                <a:cubicBezTo>
                  <a:pt x="692" y="402"/>
                  <a:pt x="696" y="407"/>
                  <a:pt x="699" y="415"/>
                </a:cubicBezTo>
                <a:cubicBezTo>
                  <a:pt x="703" y="424"/>
                  <a:pt x="705" y="436"/>
                  <a:pt x="702" y="455"/>
                </a:cubicBezTo>
                <a:cubicBezTo>
                  <a:pt x="703" y="456"/>
                  <a:pt x="705" y="457"/>
                  <a:pt x="708" y="458"/>
                </a:cubicBezTo>
                <a:cubicBezTo>
                  <a:pt x="714" y="462"/>
                  <a:pt x="716" y="461"/>
                  <a:pt x="718" y="463"/>
                </a:cubicBezTo>
                <a:cubicBezTo>
                  <a:pt x="721" y="467"/>
                  <a:pt x="719" y="475"/>
                  <a:pt x="716" y="480"/>
                </a:cubicBezTo>
                <a:cubicBezTo>
                  <a:pt x="712" y="488"/>
                  <a:pt x="707" y="486"/>
                  <a:pt x="700" y="495"/>
                </a:cubicBezTo>
                <a:cubicBezTo>
                  <a:pt x="699" y="496"/>
                  <a:pt x="697" y="501"/>
                  <a:pt x="691" y="511"/>
                </a:cubicBezTo>
                <a:cubicBezTo>
                  <a:pt x="686" y="520"/>
                  <a:pt x="686" y="521"/>
                  <a:pt x="684" y="522"/>
                </a:cubicBezTo>
                <a:cubicBezTo>
                  <a:pt x="678" y="528"/>
                  <a:pt x="669" y="528"/>
                  <a:pt x="662" y="526"/>
                </a:cubicBezTo>
                <a:cubicBezTo>
                  <a:pt x="662" y="525"/>
                  <a:pt x="656" y="523"/>
                  <a:pt x="656" y="520"/>
                </a:cubicBezTo>
                <a:cubicBezTo>
                  <a:pt x="656" y="518"/>
                  <a:pt x="661" y="517"/>
                  <a:pt x="662" y="513"/>
                </a:cubicBezTo>
                <a:cubicBezTo>
                  <a:pt x="662" y="512"/>
                  <a:pt x="662" y="510"/>
                  <a:pt x="661" y="509"/>
                </a:cubicBezTo>
                <a:cubicBezTo>
                  <a:pt x="657" y="513"/>
                  <a:pt x="652" y="517"/>
                  <a:pt x="645" y="520"/>
                </a:cubicBezTo>
                <a:cubicBezTo>
                  <a:pt x="640" y="523"/>
                  <a:pt x="635" y="526"/>
                  <a:pt x="630" y="527"/>
                </a:cubicBezTo>
                <a:cubicBezTo>
                  <a:pt x="630" y="536"/>
                  <a:pt x="629" y="545"/>
                  <a:pt x="629" y="554"/>
                </a:cubicBezTo>
                <a:cubicBezTo>
                  <a:pt x="628" y="556"/>
                  <a:pt x="628" y="558"/>
                  <a:pt x="626" y="561"/>
                </a:cubicBezTo>
                <a:cubicBezTo>
                  <a:pt x="624" y="564"/>
                  <a:pt x="621" y="568"/>
                  <a:pt x="611" y="574"/>
                </a:cubicBezTo>
                <a:cubicBezTo>
                  <a:pt x="606" y="576"/>
                  <a:pt x="601" y="579"/>
                  <a:pt x="593" y="582"/>
                </a:cubicBezTo>
                <a:cubicBezTo>
                  <a:pt x="562" y="594"/>
                  <a:pt x="529" y="606"/>
                  <a:pt x="493" y="617"/>
                </a:cubicBezTo>
                <a:cubicBezTo>
                  <a:pt x="474" y="623"/>
                  <a:pt x="455" y="629"/>
                  <a:pt x="437" y="633"/>
                </a:cubicBezTo>
                <a:cubicBezTo>
                  <a:pt x="462" y="649"/>
                  <a:pt x="475" y="665"/>
                  <a:pt x="481" y="674"/>
                </a:cubicBezTo>
                <a:cubicBezTo>
                  <a:pt x="485" y="679"/>
                  <a:pt x="487" y="684"/>
                  <a:pt x="488" y="689"/>
                </a:cubicBezTo>
                <a:cubicBezTo>
                  <a:pt x="493" y="708"/>
                  <a:pt x="481" y="725"/>
                  <a:pt x="478" y="730"/>
                </a:cubicBezTo>
                <a:cubicBezTo>
                  <a:pt x="466" y="748"/>
                  <a:pt x="456" y="744"/>
                  <a:pt x="441" y="764"/>
                </a:cubicBezTo>
                <a:cubicBezTo>
                  <a:pt x="432" y="777"/>
                  <a:pt x="428" y="789"/>
                  <a:pt x="427" y="792"/>
                </a:cubicBezTo>
                <a:cubicBezTo>
                  <a:pt x="422" y="810"/>
                  <a:pt x="424" y="826"/>
                  <a:pt x="426" y="834"/>
                </a:cubicBezTo>
                <a:cubicBezTo>
                  <a:pt x="436" y="891"/>
                  <a:pt x="457" y="921"/>
                  <a:pt x="463" y="973"/>
                </a:cubicBezTo>
                <a:cubicBezTo>
                  <a:pt x="465" y="993"/>
                  <a:pt x="464" y="1008"/>
                  <a:pt x="463" y="1035"/>
                </a:cubicBezTo>
                <a:cubicBezTo>
                  <a:pt x="461" y="1064"/>
                  <a:pt x="458" y="1088"/>
                  <a:pt x="453" y="1114"/>
                </a:cubicBezTo>
                <a:cubicBezTo>
                  <a:pt x="444" y="1168"/>
                  <a:pt x="437" y="1204"/>
                  <a:pt x="430" y="1237"/>
                </a:cubicBezTo>
                <a:cubicBezTo>
                  <a:pt x="424" y="1266"/>
                  <a:pt x="416" y="1309"/>
                  <a:pt x="408" y="1361"/>
                </a:cubicBezTo>
                <a:cubicBezTo>
                  <a:pt x="346" y="1361"/>
                  <a:pt x="283" y="1361"/>
                  <a:pt x="221" y="1360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709561" y="2047141"/>
            <a:ext cx="49783" cy="532680"/>
          </a:xfrm>
          <a:custGeom>
            <a:avLst/>
            <a:gdLst>
              <a:gd name="T0" fmla="*/ 25 w 25"/>
              <a:gd name="T1" fmla="*/ 0 h 261"/>
              <a:gd name="T2" fmla="*/ 19 w 25"/>
              <a:gd name="T3" fmla="*/ 54 h 261"/>
              <a:gd name="T4" fmla="*/ 10 w 25"/>
              <a:gd name="T5" fmla="*/ 141 h 261"/>
              <a:gd name="T6" fmla="*/ 5 w 25"/>
              <a:gd name="T7" fmla="*/ 203 h 261"/>
              <a:gd name="T8" fmla="*/ 4 w 25"/>
              <a:gd name="T9" fmla="*/ 241 h 261"/>
              <a:gd name="T10" fmla="*/ 4 w 25"/>
              <a:gd name="T11" fmla="*/ 261 h 261"/>
              <a:gd name="T12" fmla="*/ 1 w 25"/>
              <a:gd name="T13" fmla="*/ 176 h 261"/>
              <a:gd name="T14" fmla="*/ 5 w 25"/>
              <a:gd name="T15" fmla="*/ 130 h 261"/>
              <a:gd name="T16" fmla="*/ 12 w 25"/>
              <a:gd name="T17" fmla="*/ 65 h 261"/>
              <a:gd name="T18" fmla="*/ 25 w 25"/>
              <a:gd name="T1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61">
                <a:moveTo>
                  <a:pt x="25" y="0"/>
                </a:moveTo>
                <a:cubicBezTo>
                  <a:pt x="24" y="12"/>
                  <a:pt x="22" y="31"/>
                  <a:pt x="19" y="54"/>
                </a:cubicBezTo>
                <a:cubicBezTo>
                  <a:pt x="15" y="95"/>
                  <a:pt x="13" y="106"/>
                  <a:pt x="10" y="141"/>
                </a:cubicBezTo>
                <a:cubicBezTo>
                  <a:pt x="6" y="173"/>
                  <a:pt x="6" y="190"/>
                  <a:pt x="5" y="203"/>
                </a:cubicBezTo>
                <a:cubicBezTo>
                  <a:pt x="5" y="210"/>
                  <a:pt x="4" y="224"/>
                  <a:pt x="4" y="241"/>
                </a:cubicBezTo>
                <a:cubicBezTo>
                  <a:pt x="4" y="249"/>
                  <a:pt x="4" y="256"/>
                  <a:pt x="4" y="261"/>
                </a:cubicBezTo>
                <a:cubicBezTo>
                  <a:pt x="0" y="225"/>
                  <a:pt x="0" y="196"/>
                  <a:pt x="1" y="176"/>
                </a:cubicBezTo>
                <a:cubicBezTo>
                  <a:pt x="2" y="166"/>
                  <a:pt x="3" y="154"/>
                  <a:pt x="5" y="130"/>
                </a:cubicBezTo>
                <a:cubicBezTo>
                  <a:pt x="8" y="99"/>
                  <a:pt x="9" y="83"/>
                  <a:pt x="12" y="65"/>
                </a:cubicBezTo>
                <a:cubicBezTo>
                  <a:pt x="14" y="48"/>
                  <a:pt x="18" y="26"/>
                  <a:pt x="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933587" y="2181554"/>
            <a:ext cx="64720" cy="398264"/>
          </a:xfrm>
          <a:custGeom>
            <a:avLst/>
            <a:gdLst>
              <a:gd name="T0" fmla="*/ 31 w 31"/>
              <a:gd name="T1" fmla="*/ 0 h 196"/>
              <a:gd name="T2" fmla="*/ 16 w 31"/>
              <a:gd name="T3" fmla="*/ 57 h 196"/>
              <a:gd name="T4" fmla="*/ 0 w 31"/>
              <a:gd name="T5" fmla="*/ 196 h 196"/>
              <a:gd name="T6" fmla="*/ 6 w 31"/>
              <a:gd name="T7" fmla="*/ 138 h 196"/>
              <a:gd name="T8" fmla="*/ 14 w 31"/>
              <a:gd name="T9" fmla="*/ 95 h 196"/>
              <a:gd name="T10" fmla="*/ 20 w 31"/>
              <a:gd name="T11" fmla="*/ 57 h 196"/>
              <a:gd name="T12" fmla="*/ 31 w 31"/>
              <a:gd name="T1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96">
                <a:moveTo>
                  <a:pt x="31" y="0"/>
                </a:moveTo>
                <a:cubicBezTo>
                  <a:pt x="26" y="17"/>
                  <a:pt x="20" y="36"/>
                  <a:pt x="16" y="57"/>
                </a:cubicBezTo>
                <a:cubicBezTo>
                  <a:pt x="5" y="108"/>
                  <a:pt x="0" y="155"/>
                  <a:pt x="0" y="196"/>
                </a:cubicBezTo>
                <a:cubicBezTo>
                  <a:pt x="1" y="172"/>
                  <a:pt x="4" y="152"/>
                  <a:pt x="6" y="138"/>
                </a:cubicBezTo>
                <a:cubicBezTo>
                  <a:pt x="7" y="134"/>
                  <a:pt x="9" y="121"/>
                  <a:pt x="14" y="95"/>
                </a:cubicBezTo>
                <a:cubicBezTo>
                  <a:pt x="17" y="74"/>
                  <a:pt x="19" y="64"/>
                  <a:pt x="20" y="57"/>
                </a:cubicBezTo>
                <a:cubicBezTo>
                  <a:pt x="23" y="43"/>
                  <a:pt x="27" y="23"/>
                  <a:pt x="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943543" y="2584798"/>
            <a:ext cx="308654" cy="408221"/>
          </a:xfrm>
          <a:custGeom>
            <a:avLst/>
            <a:gdLst>
              <a:gd name="T0" fmla="*/ 1 w 152"/>
              <a:gd name="T1" fmla="*/ 6 h 200"/>
              <a:gd name="T2" fmla="*/ 38 w 152"/>
              <a:gd name="T3" fmla="*/ 72 h 200"/>
              <a:gd name="T4" fmla="*/ 88 w 152"/>
              <a:gd name="T5" fmla="*/ 139 h 200"/>
              <a:gd name="T6" fmla="*/ 132 w 152"/>
              <a:gd name="T7" fmla="*/ 187 h 200"/>
              <a:gd name="T8" fmla="*/ 152 w 152"/>
              <a:gd name="T9" fmla="*/ 200 h 200"/>
              <a:gd name="T10" fmla="*/ 142 w 152"/>
              <a:gd name="T11" fmla="*/ 187 h 200"/>
              <a:gd name="T12" fmla="*/ 110 w 152"/>
              <a:gd name="T13" fmla="*/ 157 h 200"/>
              <a:gd name="T14" fmla="*/ 67 w 152"/>
              <a:gd name="T15" fmla="*/ 100 h 200"/>
              <a:gd name="T16" fmla="*/ 39 w 152"/>
              <a:gd name="T17" fmla="*/ 50 h 200"/>
              <a:gd name="T18" fmla="*/ 12 w 152"/>
              <a:gd name="T19" fmla="*/ 10 h 200"/>
              <a:gd name="T20" fmla="*/ 0 w 152"/>
              <a:gd name="T21" fmla="*/ 0 h 200"/>
              <a:gd name="T22" fmla="*/ 1 w 152"/>
              <a:gd name="T23" fmla="*/ 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2" h="200">
                <a:moveTo>
                  <a:pt x="1" y="6"/>
                </a:moveTo>
                <a:cubicBezTo>
                  <a:pt x="14" y="33"/>
                  <a:pt x="27" y="55"/>
                  <a:pt x="38" y="72"/>
                </a:cubicBezTo>
                <a:cubicBezTo>
                  <a:pt x="44" y="82"/>
                  <a:pt x="59" y="101"/>
                  <a:pt x="88" y="139"/>
                </a:cubicBezTo>
                <a:cubicBezTo>
                  <a:pt x="103" y="159"/>
                  <a:pt x="114" y="173"/>
                  <a:pt x="132" y="187"/>
                </a:cubicBezTo>
                <a:cubicBezTo>
                  <a:pt x="140" y="193"/>
                  <a:pt x="147" y="197"/>
                  <a:pt x="152" y="200"/>
                </a:cubicBezTo>
                <a:cubicBezTo>
                  <a:pt x="149" y="195"/>
                  <a:pt x="145" y="191"/>
                  <a:pt x="142" y="187"/>
                </a:cubicBezTo>
                <a:cubicBezTo>
                  <a:pt x="134" y="180"/>
                  <a:pt x="122" y="170"/>
                  <a:pt x="110" y="157"/>
                </a:cubicBezTo>
                <a:cubicBezTo>
                  <a:pt x="89" y="135"/>
                  <a:pt x="77" y="115"/>
                  <a:pt x="67" y="100"/>
                </a:cubicBezTo>
                <a:cubicBezTo>
                  <a:pt x="56" y="81"/>
                  <a:pt x="48" y="68"/>
                  <a:pt x="39" y="50"/>
                </a:cubicBezTo>
                <a:cubicBezTo>
                  <a:pt x="33" y="39"/>
                  <a:pt x="27" y="24"/>
                  <a:pt x="12" y="10"/>
                </a:cubicBezTo>
                <a:cubicBezTo>
                  <a:pt x="7" y="6"/>
                  <a:pt x="3" y="2"/>
                  <a:pt x="0" y="0"/>
                </a:cubicBezTo>
                <a:cubicBezTo>
                  <a:pt x="0" y="2"/>
                  <a:pt x="1" y="4"/>
                  <a:pt x="1" y="6"/>
                </a:cubicBezTo>
                <a:close/>
              </a:path>
            </a:pathLst>
          </a:custGeom>
          <a:solidFill>
            <a:srgbClr val="FE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2386611" y="259973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86611" y="259973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471244" y="245536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2471244" y="245536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3287686" y="2077011"/>
            <a:ext cx="99567" cy="507786"/>
          </a:xfrm>
          <a:custGeom>
            <a:avLst/>
            <a:gdLst>
              <a:gd name="T0" fmla="*/ 50 w 50"/>
              <a:gd name="T1" fmla="*/ 0 h 248"/>
              <a:gd name="T2" fmla="*/ 40 w 50"/>
              <a:gd name="T3" fmla="*/ 31 h 248"/>
              <a:gd name="T4" fmla="*/ 17 w 50"/>
              <a:gd name="T5" fmla="*/ 128 h 248"/>
              <a:gd name="T6" fmla="*/ 3 w 50"/>
              <a:gd name="T7" fmla="*/ 191 h 248"/>
              <a:gd name="T8" fmla="*/ 0 w 50"/>
              <a:gd name="T9" fmla="*/ 248 h 248"/>
              <a:gd name="T10" fmla="*/ 8 w 50"/>
              <a:gd name="T11" fmla="*/ 196 h 248"/>
              <a:gd name="T12" fmla="*/ 14 w 50"/>
              <a:gd name="T13" fmla="*/ 162 h 248"/>
              <a:gd name="T14" fmla="*/ 31 w 50"/>
              <a:gd name="T15" fmla="*/ 92 h 248"/>
              <a:gd name="T16" fmla="*/ 35 w 50"/>
              <a:gd name="T17" fmla="*/ 63 h 248"/>
              <a:gd name="T18" fmla="*/ 50 w 50"/>
              <a:gd name="T1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48">
                <a:moveTo>
                  <a:pt x="50" y="0"/>
                </a:moveTo>
                <a:cubicBezTo>
                  <a:pt x="47" y="6"/>
                  <a:pt x="44" y="18"/>
                  <a:pt x="40" y="31"/>
                </a:cubicBezTo>
                <a:cubicBezTo>
                  <a:pt x="30" y="65"/>
                  <a:pt x="29" y="77"/>
                  <a:pt x="17" y="128"/>
                </a:cubicBezTo>
                <a:cubicBezTo>
                  <a:pt x="8" y="168"/>
                  <a:pt x="6" y="172"/>
                  <a:pt x="3" y="191"/>
                </a:cubicBezTo>
                <a:cubicBezTo>
                  <a:pt x="0" y="215"/>
                  <a:pt x="0" y="235"/>
                  <a:pt x="0" y="248"/>
                </a:cubicBezTo>
                <a:cubicBezTo>
                  <a:pt x="2" y="234"/>
                  <a:pt x="4" y="216"/>
                  <a:pt x="8" y="196"/>
                </a:cubicBezTo>
                <a:cubicBezTo>
                  <a:pt x="10" y="185"/>
                  <a:pt x="11" y="175"/>
                  <a:pt x="14" y="162"/>
                </a:cubicBezTo>
                <a:cubicBezTo>
                  <a:pt x="22" y="127"/>
                  <a:pt x="26" y="120"/>
                  <a:pt x="31" y="92"/>
                </a:cubicBezTo>
                <a:cubicBezTo>
                  <a:pt x="34" y="78"/>
                  <a:pt x="33" y="78"/>
                  <a:pt x="35" y="63"/>
                </a:cubicBezTo>
                <a:cubicBezTo>
                  <a:pt x="40" y="36"/>
                  <a:pt x="45" y="14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3506731" y="2226360"/>
            <a:ext cx="537656" cy="756702"/>
          </a:xfrm>
          <a:custGeom>
            <a:avLst/>
            <a:gdLst>
              <a:gd name="T0" fmla="*/ 51 w 264"/>
              <a:gd name="T1" fmla="*/ 1 h 372"/>
              <a:gd name="T2" fmla="*/ 26 w 264"/>
              <a:gd name="T3" fmla="*/ 75 h 372"/>
              <a:gd name="T4" fmla="*/ 12 w 264"/>
              <a:gd name="T5" fmla="*/ 124 h 372"/>
              <a:gd name="T6" fmla="*/ 0 w 264"/>
              <a:gd name="T7" fmla="*/ 176 h 372"/>
              <a:gd name="T8" fmla="*/ 0 w 264"/>
              <a:gd name="T9" fmla="*/ 194 h 372"/>
              <a:gd name="T10" fmla="*/ 3 w 264"/>
              <a:gd name="T11" fmla="*/ 197 h 372"/>
              <a:gd name="T12" fmla="*/ 20 w 264"/>
              <a:gd name="T13" fmla="*/ 212 h 372"/>
              <a:gd name="T14" fmla="*/ 38 w 264"/>
              <a:gd name="T15" fmla="*/ 233 h 372"/>
              <a:gd name="T16" fmla="*/ 78 w 264"/>
              <a:gd name="T17" fmla="*/ 281 h 372"/>
              <a:gd name="T18" fmla="*/ 121 w 264"/>
              <a:gd name="T19" fmla="*/ 326 h 372"/>
              <a:gd name="T20" fmla="*/ 135 w 264"/>
              <a:gd name="T21" fmla="*/ 339 h 372"/>
              <a:gd name="T22" fmla="*/ 167 w 264"/>
              <a:gd name="T23" fmla="*/ 359 h 372"/>
              <a:gd name="T24" fmla="*/ 185 w 264"/>
              <a:gd name="T25" fmla="*/ 356 h 372"/>
              <a:gd name="T26" fmla="*/ 202 w 264"/>
              <a:gd name="T27" fmla="*/ 355 h 372"/>
              <a:gd name="T28" fmla="*/ 225 w 264"/>
              <a:gd name="T29" fmla="*/ 361 h 372"/>
              <a:gd name="T30" fmla="*/ 237 w 264"/>
              <a:gd name="T31" fmla="*/ 363 h 372"/>
              <a:gd name="T32" fmla="*/ 264 w 264"/>
              <a:gd name="T33" fmla="*/ 372 h 372"/>
              <a:gd name="T34" fmla="*/ 244 w 264"/>
              <a:gd name="T35" fmla="*/ 364 h 372"/>
              <a:gd name="T36" fmla="*/ 221 w 264"/>
              <a:gd name="T37" fmla="*/ 358 h 372"/>
              <a:gd name="T38" fmla="*/ 217 w 264"/>
              <a:gd name="T39" fmla="*/ 357 h 372"/>
              <a:gd name="T40" fmla="*/ 199 w 264"/>
              <a:gd name="T41" fmla="*/ 352 h 372"/>
              <a:gd name="T42" fmla="*/ 188 w 264"/>
              <a:gd name="T43" fmla="*/ 353 h 372"/>
              <a:gd name="T44" fmla="*/ 168 w 264"/>
              <a:gd name="T45" fmla="*/ 356 h 372"/>
              <a:gd name="T46" fmla="*/ 146 w 264"/>
              <a:gd name="T47" fmla="*/ 342 h 372"/>
              <a:gd name="T48" fmla="*/ 123 w 264"/>
              <a:gd name="T49" fmla="*/ 322 h 372"/>
              <a:gd name="T50" fmla="*/ 98 w 264"/>
              <a:gd name="T51" fmla="*/ 293 h 372"/>
              <a:gd name="T52" fmla="*/ 71 w 264"/>
              <a:gd name="T53" fmla="*/ 266 h 372"/>
              <a:gd name="T54" fmla="*/ 37 w 264"/>
              <a:gd name="T55" fmla="*/ 223 h 372"/>
              <a:gd name="T56" fmla="*/ 5 w 264"/>
              <a:gd name="T57" fmla="*/ 194 h 372"/>
              <a:gd name="T58" fmla="*/ 5 w 264"/>
              <a:gd name="T59" fmla="*/ 175 h 372"/>
              <a:gd name="T60" fmla="*/ 10 w 264"/>
              <a:gd name="T61" fmla="*/ 154 h 372"/>
              <a:gd name="T62" fmla="*/ 17 w 264"/>
              <a:gd name="T63" fmla="*/ 128 h 372"/>
              <a:gd name="T64" fmla="*/ 27 w 264"/>
              <a:gd name="T65" fmla="*/ 90 h 372"/>
              <a:gd name="T66" fmla="*/ 40 w 264"/>
              <a:gd name="T67" fmla="*/ 47 h 372"/>
              <a:gd name="T68" fmla="*/ 51 w 264"/>
              <a:gd name="T69" fmla="*/ 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4" h="372">
                <a:moveTo>
                  <a:pt x="51" y="1"/>
                </a:moveTo>
                <a:cubicBezTo>
                  <a:pt x="49" y="0"/>
                  <a:pt x="30" y="63"/>
                  <a:pt x="26" y="75"/>
                </a:cubicBezTo>
                <a:cubicBezTo>
                  <a:pt x="14" y="113"/>
                  <a:pt x="21" y="94"/>
                  <a:pt x="12" y="124"/>
                </a:cubicBezTo>
                <a:cubicBezTo>
                  <a:pt x="6" y="142"/>
                  <a:pt x="1" y="156"/>
                  <a:pt x="0" y="176"/>
                </a:cubicBezTo>
                <a:cubicBezTo>
                  <a:pt x="0" y="183"/>
                  <a:pt x="0" y="190"/>
                  <a:pt x="0" y="194"/>
                </a:cubicBezTo>
                <a:cubicBezTo>
                  <a:pt x="1" y="195"/>
                  <a:pt x="2" y="196"/>
                  <a:pt x="3" y="197"/>
                </a:cubicBezTo>
                <a:cubicBezTo>
                  <a:pt x="5" y="198"/>
                  <a:pt x="12" y="204"/>
                  <a:pt x="20" y="212"/>
                </a:cubicBezTo>
                <a:cubicBezTo>
                  <a:pt x="29" y="221"/>
                  <a:pt x="35" y="229"/>
                  <a:pt x="38" y="233"/>
                </a:cubicBezTo>
                <a:cubicBezTo>
                  <a:pt x="55" y="253"/>
                  <a:pt x="70" y="272"/>
                  <a:pt x="78" y="281"/>
                </a:cubicBezTo>
                <a:cubicBezTo>
                  <a:pt x="96" y="302"/>
                  <a:pt x="111" y="317"/>
                  <a:pt x="121" y="326"/>
                </a:cubicBezTo>
                <a:cubicBezTo>
                  <a:pt x="125" y="330"/>
                  <a:pt x="129" y="334"/>
                  <a:pt x="135" y="339"/>
                </a:cubicBezTo>
                <a:cubicBezTo>
                  <a:pt x="147" y="348"/>
                  <a:pt x="159" y="355"/>
                  <a:pt x="167" y="359"/>
                </a:cubicBezTo>
                <a:cubicBezTo>
                  <a:pt x="172" y="358"/>
                  <a:pt x="178" y="357"/>
                  <a:pt x="185" y="356"/>
                </a:cubicBezTo>
                <a:cubicBezTo>
                  <a:pt x="193" y="355"/>
                  <a:pt x="197" y="355"/>
                  <a:pt x="202" y="355"/>
                </a:cubicBezTo>
                <a:cubicBezTo>
                  <a:pt x="209" y="356"/>
                  <a:pt x="211" y="358"/>
                  <a:pt x="225" y="361"/>
                </a:cubicBezTo>
                <a:cubicBezTo>
                  <a:pt x="232" y="362"/>
                  <a:pt x="233" y="362"/>
                  <a:pt x="237" y="363"/>
                </a:cubicBezTo>
                <a:cubicBezTo>
                  <a:pt x="243" y="364"/>
                  <a:pt x="253" y="367"/>
                  <a:pt x="264" y="372"/>
                </a:cubicBezTo>
                <a:cubicBezTo>
                  <a:pt x="256" y="368"/>
                  <a:pt x="249" y="365"/>
                  <a:pt x="244" y="364"/>
                </a:cubicBezTo>
                <a:cubicBezTo>
                  <a:pt x="239" y="362"/>
                  <a:pt x="233" y="361"/>
                  <a:pt x="221" y="358"/>
                </a:cubicBezTo>
                <a:cubicBezTo>
                  <a:pt x="220" y="358"/>
                  <a:pt x="219" y="357"/>
                  <a:pt x="217" y="357"/>
                </a:cubicBezTo>
                <a:cubicBezTo>
                  <a:pt x="204" y="353"/>
                  <a:pt x="202" y="352"/>
                  <a:pt x="199" y="352"/>
                </a:cubicBezTo>
                <a:cubicBezTo>
                  <a:pt x="196" y="352"/>
                  <a:pt x="193" y="352"/>
                  <a:pt x="188" y="353"/>
                </a:cubicBezTo>
                <a:cubicBezTo>
                  <a:pt x="183" y="353"/>
                  <a:pt x="176" y="354"/>
                  <a:pt x="168" y="356"/>
                </a:cubicBezTo>
                <a:cubicBezTo>
                  <a:pt x="163" y="353"/>
                  <a:pt x="155" y="349"/>
                  <a:pt x="146" y="342"/>
                </a:cubicBezTo>
                <a:cubicBezTo>
                  <a:pt x="137" y="336"/>
                  <a:pt x="131" y="329"/>
                  <a:pt x="123" y="322"/>
                </a:cubicBezTo>
                <a:cubicBezTo>
                  <a:pt x="116" y="315"/>
                  <a:pt x="107" y="306"/>
                  <a:pt x="98" y="293"/>
                </a:cubicBezTo>
                <a:cubicBezTo>
                  <a:pt x="91" y="287"/>
                  <a:pt x="82" y="278"/>
                  <a:pt x="71" y="266"/>
                </a:cubicBezTo>
                <a:cubicBezTo>
                  <a:pt x="56" y="248"/>
                  <a:pt x="51" y="239"/>
                  <a:pt x="37" y="223"/>
                </a:cubicBezTo>
                <a:cubicBezTo>
                  <a:pt x="30" y="216"/>
                  <a:pt x="20" y="205"/>
                  <a:pt x="5" y="194"/>
                </a:cubicBezTo>
                <a:cubicBezTo>
                  <a:pt x="5" y="189"/>
                  <a:pt x="4" y="183"/>
                  <a:pt x="5" y="175"/>
                </a:cubicBezTo>
                <a:cubicBezTo>
                  <a:pt x="6" y="167"/>
                  <a:pt x="8" y="160"/>
                  <a:pt x="10" y="154"/>
                </a:cubicBezTo>
                <a:cubicBezTo>
                  <a:pt x="12" y="146"/>
                  <a:pt x="14" y="137"/>
                  <a:pt x="17" y="128"/>
                </a:cubicBezTo>
                <a:cubicBezTo>
                  <a:pt x="20" y="115"/>
                  <a:pt x="24" y="102"/>
                  <a:pt x="27" y="90"/>
                </a:cubicBezTo>
                <a:cubicBezTo>
                  <a:pt x="31" y="76"/>
                  <a:pt x="36" y="61"/>
                  <a:pt x="40" y="47"/>
                </a:cubicBezTo>
                <a:cubicBezTo>
                  <a:pt x="50" y="9"/>
                  <a:pt x="51" y="1"/>
                  <a:pt x="51" y="1"/>
                </a:cubicBezTo>
                <a:close/>
              </a:path>
            </a:pathLst>
          </a:custGeom>
          <a:solidFill>
            <a:srgbClr val="FCFB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4821003" y="2106881"/>
            <a:ext cx="39827" cy="537656"/>
          </a:xfrm>
          <a:custGeom>
            <a:avLst/>
            <a:gdLst>
              <a:gd name="T0" fmla="*/ 2 w 20"/>
              <a:gd name="T1" fmla="*/ 0 h 262"/>
              <a:gd name="T2" fmla="*/ 1 w 20"/>
              <a:gd name="T3" fmla="*/ 54 h 262"/>
              <a:gd name="T4" fmla="*/ 1 w 20"/>
              <a:gd name="T5" fmla="*/ 121 h 262"/>
              <a:gd name="T6" fmla="*/ 7 w 20"/>
              <a:gd name="T7" fmla="*/ 199 h 262"/>
              <a:gd name="T8" fmla="*/ 20 w 20"/>
              <a:gd name="T9" fmla="*/ 262 h 262"/>
              <a:gd name="T10" fmla="*/ 8 w 20"/>
              <a:gd name="T11" fmla="*/ 173 h 262"/>
              <a:gd name="T12" fmla="*/ 7 w 20"/>
              <a:gd name="T13" fmla="*/ 94 h 262"/>
              <a:gd name="T14" fmla="*/ 4 w 20"/>
              <a:gd name="T15" fmla="*/ 61 h 262"/>
              <a:gd name="T16" fmla="*/ 2 w 20"/>
              <a:gd name="T17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62">
                <a:moveTo>
                  <a:pt x="2" y="0"/>
                </a:moveTo>
                <a:cubicBezTo>
                  <a:pt x="1" y="14"/>
                  <a:pt x="1" y="33"/>
                  <a:pt x="1" y="54"/>
                </a:cubicBezTo>
                <a:cubicBezTo>
                  <a:pt x="0" y="69"/>
                  <a:pt x="0" y="92"/>
                  <a:pt x="1" y="121"/>
                </a:cubicBezTo>
                <a:cubicBezTo>
                  <a:pt x="2" y="156"/>
                  <a:pt x="3" y="174"/>
                  <a:pt x="7" y="199"/>
                </a:cubicBezTo>
                <a:cubicBezTo>
                  <a:pt x="10" y="225"/>
                  <a:pt x="15" y="247"/>
                  <a:pt x="20" y="262"/>
                </a:cubicBezTo>
                <a:cubicBezTo>
                  <a:pt x="11" y="224"/>
                  <a:pt x="9" y="194"/>
                  <a:pt x="8" y="173"/>
                </a:cubicBezTo>
                <a:cubicBezTo>
                  <a:pt x="8" y="151"/>
                  <a:pt x="9" y="131"/>
                  <a:pt x="7" y="94"/>
                </a:cubicBezTo>
                <a:cubicBezTo>
                  <a:pt x="6" y="82"/>
                  <a:pt x="5" y="77"/>
                  <a:pt x="4" y="61"/>
                </a:cubicBezTo>
                <a:cubicBezTo>
                  <a:pt x="3" y="35"/>
                  <a:pt x="2" y="14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5059962" y="2211424"/>
            <a:ext cx="632246" cy="632246"/>
          </a:xfrm>
          <a:custGeom>
            <a:avLst/>
            <a:gdLst>
              <a:gd name="T0" fmla="*/ 8 w 309"/>
              <a:gd name="T1" fmla="*/ 0 h 311"/>
              <a:gd name="T2" fmla="*/ 3 w 309"/>
              <a:gd name="T3" fmla="*/ 45 h 311"/>
              <a:gd name="T4" fmla="*/ 1 w 309"/>
              <a:gd name="T5" fmla="*/ 94 h 311"/>
              <a:gd name="T6" fmla="*/ 2 w 309"/>
              <a:gd name="T7" fmla="*/ 149 h 311"/>
              <a:gd name="T8" fmla="*/ 10 w 309"/>
              <a:gd name="T9" fmla="*/ 196 h 311"/>
              <a:gd name="T10" fmla="*/ 43 w 309"/>
              <a:gd name="T11" fmla="*/ 213 h 311"/>
              <a:gd name="T12" fmla="*/ 65 w 309"/>
              <a:gd name="T13" fmla="*/ 229 h 311"/>
              <a:gd name="T14" fmla="*/ 121 w 309"/>
              <a:gd name="T15" fmla="*/ 269 h 311"/>
              <a:gd name="T16" fmla="*/ 154 w 309"/>
              <a:gd name="T17" fmla="*/ 288 h 311"/>
              <a:gd name="T18" fmla="*/ 182 w 309"/>
              <a:gd name="T19" fmla="*/ 300 h 311"/>
              <a:gd name="T20" fmla="*/ 211 w 309"/>
              <a:gd name="T21" fmla="*/ 310 h 311"/>
              <a:gd name="T22" fmla="*/ 222 w 309"/>
              <a:gd name="T23" fmla="*/ 307 h 311"/>
              <a:gd name="T24" fmla="*/ 244 w 309"/>
              <a:gd name="T25" fmla="*/ 299 h 311"/>
              <a:gd name="T26" fmla="*/ 268 w 309"/>
              <a:gd name="T27" fmla="*/ 299 h 311"/>
              <a:gd name="T28" fmla="*/ 309 w 309"/>
              <a:gd name="T29" fmla="*/ 297 h 311"/>
              <a:gd name="T30" fmla="*/ 284 w 309"/>
              <a:gd name="T31" fmla="*/ 293 h 311"/>
              <a:gd name="T32" fmla="*/ 253 w 309"/>
              <a:gd name="T33" fmla="*/ 292 h 311"/>
              <a:gd name="T34" fmla="*/ 233 w 309"/>
              <a:gd name="T35" fmla="*/ 298 h 311"/>
              <a:gd name="T36" fmla="*/ 220 w 309"/>
              <a:gd name="T37" fmla="*/ 304 h 311"/>
              <a:gd name="T38" fmla="*/ 210 w 309"/>
              <a:gd name="T39" fmla="*/ 303 h 311"/>
              <a:gd name="T40" fmla="*/ 187 w 309"/>
              <a:gd name="T41" fmla="*/ 297 h 311"/>
              <a:gd name="T42" fmla="*/ 139 w 309"/>
              <a:gd name="T43" fmla="*/ 271 h 311"/>
              <a:gd name="T44" fmla="*/ 84 w 309"/>
              <a:gd name="T45" fmla="*/ 235 h 311"/>
              <a:gd name="T46" fmla="*/ 35 w 309"/>
              <a:gd name="T47" fmla="*/ 202 h 311"/>
              <a:gd name="T48" fmla="*/ 16 w 309"/>
              <a:gd name="T49" fmla="*/ 194 h 311"/>
              <a:gd name="T50" fmla="*/ 9 w 309"/>
              <a:gd name="T51" fmla="*/ 175 h 311"/>
              <a:gd name="T52" fmla="*/ 6 w 309"/>
              <a:gd name="T53" fmla="*/ 137 h 311"/>
              <a:gd name="T54" fmla="*/ 8 w 309"/>
              <a:gd name="T55" fmla="*/ 75 h 311"/>
              <a:gd name="T56" fmla="*/ 8 w 309"/>
              <a:gd name="T57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9" h="311">
                <a:moveTo>
                  <a:pt x="8" y="0"/>
                </a:moveTo>
                <a:cubicBezTo>
                  <a:pt x="6" y="12"/>
                  <a:pt x="4" y="28"/>
                  <a:pt x="3" y="45"/>
                </a:cubicBezTo>
                <a:cubicBezTo>
                  <a:pt x="1" y="66"/>
                  <a:pt x="1" y="82"/>
                  <a:pt x="1" y="94"/>
                </a:cubicBezTo>
                <a:cubicBezTo>
                  <a:pt x="0" y="120"/>
                  <a:pt x="0" y="133"/>
                  <a:pt x="2" y="149"/>
                </a:cubicBezTo>
                <a:cubicBezTo>
                  <a:pt x="4" y="169"/>
                  <a:pt x="7" y="185"/>
                  <a:pt x="10" y="196"/>
                </a:cubicBezTo>
                <a:cubicBezTo>
                  <a:pt x="18" y="199"/>
                  <a:pt x="29" y="205"/>
                  <a:pt x="43" y="213"/>
                </a:cubicBezTo>
                <a:cubicBezTo>
                  <a:pt x="51" y="218"/>
                  <a:pt x="55" y="222"/>
                  <a:pt x="65" y="229"/>
                </a:cubicBezTo>
                <a:cubicBezTo>
                  <a:pt x="72" y="234"/>
                  <a:pt x="95" y="252"/>
                  <a:pt x="121" y="269"/>
                </a:cubicBezTo>
                <a:cubicBezTo>
                  <a:pt x="140" y="282"/>
                  <a:pt x="149" y="286"/>
                  <a:pt x="154" y="288"/>
                </a:cubicBezTo>
                <a:cubicBezTo>
                  <a:pt x="168" y="295"/>
                  <a:pt x="166" y="293"/>
                  <a:pt x="182" y="300"/>
                </a:cubicBezTo>
                <a:cubicBezTo>
                  <a:pt x="194" y="306"/>
                  <a:pt x="201" y="311"/>
                  <a:pt x="211" y="310"/>
                </a:cubicBezTo>
                <a:cubicBezTo>
                  <a:pt x="214" y="310"/>
                  <a:pt x="217" y="309"/>
                  <a:pt x="222" y="307"/>
                </a:cubicBezTo>
                <a:cubicBezTo>
                  <a:pt x="234" y="304"/>
                  <a:pt x="237" y="301"/>
                  <a:pt x="244" y="299"/>
                </a:cubicBezTo>
                <a:cubicBezTo>
                  <a:pt x="252" y="296"/>
                  <a:pt x="257" y="298"/>
                  <a:pt x="268" y="299"/>
                </a:cubicBezTo>
                <a:cubicBezTo>
                  <a:pt x="278" y="299"/>
                  <a:pt x="291" y="300"/>
                  <a:pt x="309" y="297"/>
                </a:cubicBezTo>
                <a:cubicBezTo>
                  <a:pt x="299" y="295"/>
                  <a:pt x="290" y="294"/>
                  <a:pt x="284" y="293"/>
                </a:cubicBezTo>
                <a:cubicBezTo>
                  <a:pt x="270" y="292"/>
                  <a:pt x="263" y="291"/>
                  <a:pt x="253" y="292"/>
                </a:cubicBezTo>
                <a:cubicBezTo>
                  <a:pt x="243" y="294"/>
                  <a:pt x="238" y="294"/>
                  <a:pt x="233" y="298"/>
                </a:cubicBezTo>
                <a:cubicBezTo>
                  <a:pt x="228" y="300"/>
                  <a:pt x="225" y="303"/>
                  <a:pt x="220" y="304"/>
                </a:cubicBezTo>
                <a:cubicBezTo>
                  <a:pt x="216" y="305"/>
                  <a:pt x="213" y="304"/>
                  <a:pt x="210" y="303"/>
                </a:cubicBezTo>
                <a:cubicBezTo>
                  <a:pt x="195" y="300"/>
                  <a:pt x="187" y="297"/>
                  <a:pt x="187" y="297"/>
                </a:cubicBezTo>
                <a:cubicBezTo>
                  <a:pt x="162" y="286"/>
                  <a:pt x="139" y="271"/>
                  <a:pt x="139" y="271"/>
                </a:cubicBezTo>
                <a:cubicBezTo>
                  <a:pt x="110" y="253"/>
                  <a:pt x="96" y="243"/>
                  <a:pt x="84" y="235"/>
                </a:cubicBezTo>
                <a:cubicBezTo>
                  <a:pt x="67" y="222"/>
                  <a:pt x="56" y="212"/>
                  <a:pt x="35" y="202"/>
                </a:cubicBezTo>
                <a:cubicBezTo>
                  <a:pt x="27" y="198"/>
                  <a:pt x="20" y="195"/>
                  <a:pt x="16" y="194"/>
                </a:cubicBezTo>
                <a:cubicBezTo>
                  <a:pt x="13" y="188"/>
                  <a:pt x="11" y="181"/>
                  <a:pt x="9" y="175"/>
                </a:cubicBezTo>
                <a:cubicBezTo>
                  <a:pt x="8" y="163"/>
                  <a:pt x="7" y="150"/>
                  <a:pt x="6" y="137"/>
                </a:cubicBezTo>
                <a:cubicBezTo>
                  <a:pt x="5" y="114"/>
                  <a:pt x="6" y="94"/>
                  <a:pt x="8" y="75"/>
                </a:cubicBezTo>
                <a:cubicBezTo>
                  <a:pt x="8" y="50"/>
                  <a:pt x="8" y="25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6543496" y="1778313"/>
            <a:ext cx="617310" cy="164285"/>
          </a:xfrm>
          <a:custGeom>
            <a:avLst/>
            <a:gdLst>
              <a:gd name="T0" fmla="*/ 0 w 301"/>
              <a:gd name="T1" fmla="*/ 75 h 79"/>
              <a:gd name="T2" fmla="*/ 73 w 301"/>
              <a:gd name="T3" fmla="*/ 76 h 79"/>
              <a:gd name="T4" fmla="*/ 155 w 301"/>
              <a:gd name="T5" fmla="*/ 75 h 79"/>
              <a:gd name="T6" fmla="*/ 185 w 301"/>
              <a:gd name="T7" fmla="*/ 69 h 79"/>
              <a:gd name="T8" fmla="*/ 231 w 301"/>
              <a:gd name="T9" fmla="*/ 64 h 79"/>
              <a:gd name="T10" fmla="*/ 265 w 301"/>
              <a:gd name="T11" fmla="*/ 68 h 79"/>
              <a:gd name="T12" fmla="*/ 276 w 301"/>
              <a:gd name="T13" fmla="*/ 68 h 79"/>
              <a:gd name="T14" fmla="*/ 290 w 301"/>
              <a:gd name="T15" fmla="*/ 60 h 79"/>
              <a:gd name="T16" fmla="*/ 295 w 301"/>
              <a:gd name="T17" fmla="*/ 32 h 79"/>
              <a:gd name="T18" fmla="*/ 301 w 301"/>
              <a:gd name="T19" fmla="*/ 0 h 79"/>
              <a:gd name="T20" fmla="*/ 295 w 301"/>
              <a:gd name="T21" fmla="*/ 53 h 79"/>
              <a:gd name="T22" fmla="*/ 291 w 301"/>
              <a:gd name="T23" fmla="*/ 64 h 79"/>
              <a:gd name="T24" fmla="*/ 285 w 301"/>
              <a:gd name="T25" fmla="*/ 69 h 79"/>
              <a:gd name="T26" fmla="*/ 263 w 301"/>
              <a:gd name="T27" fmla="*/ 71 h 79"/>
              <a:gd name="T28" fmla="*/ 228 w 301"/>
              <a:gd name="T29" fmla="*/ 69 h 79"/>
              <a:gd name="T30" fmla="*/ 195 w 301"/>
              <a:gd name="T31" fmla="*/ 71 h 79"/>
              <a:gd name="T32" fmla="*/ 170 w 301"/>
              <a:gd name="T33" fmla="*/ 77 h 79"/>
              <a:gd name="T34" fmla="*/ 137 w 301"/>
              <a:gd name="T35" fmla="*/ 79 h 79"/>
              <a:gd name="T36" fmla="*/ 47 w 301"/>
              <a:gd name="T37" fmla="*/ 79 h 79"/>
              <a:gd name="T38" fmla="*/ 5 w 301"/>
              <a:gd name="T39" fmla="*/ 78 h 79"/>
              <a:gd name="T40" fmla="*/ 0 w 301"/>
              <a:gd name="T41" fmla="*/ 7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1" h="79">
                <a:moveTo>
                  <a:pt x="0" y="75"/>
                </a:moveTo>
                <a:cubicBezTo>
                  <a:pt x="24" y="76"/>
                  <a:pt x="48" y="76"/>
                  <a:pt x="73" y="76"/>
                </a:cubicBezTo>
                <a:cubicBezTo>
                  <a:pt x="101" y="76"/>
                  <a:pt x="128" y="76"/>
                  <a:pt x="155" y="75"/>
                </a:cubicBezTo>
                <a:cubicBezTo>
                  <a:pt x="162" y="73"/>
                  <a:pt x="172" y="71"/>
                  <a:pt x="185" y="69"/>
                </a:cubicBezTo>
                <a:cubicBezTo>
                  <a:pt x="209" y="65"/>
                  <a:pt x="222" y="63"/>
                  <a:pt x="231" y="64"/>
                </a:cubicBezTo>
                <a:cubicBezTo>
                  <a:pt x="242" y="66"/>
                  <a:pt x="254" y="67"/>
                  <a:pt x="265" y="68"/>
                </a:cubicBezTo>
                <a:cubicBezTo>
                  <a:pt x="267" y="69"/>
                  <a:pt x="271" y="69"/>
                  <a:pt x="276" y="68"/>
                </a:cubicBezTo>
                <a:cubicBezTo>
                  <a:pt x="283" y="66"/>
                  <a:pt x="287" y="63"/>
                  <a:pt x="290" y="60"/>
                </a:cubicBezTo>
                <a:cubicBezTo>
                  <a:pt x="292" y="51"/>
                  <a:pt x="293" y="42"/>
                  <a:pt x="295" y="32"/>
                </a:cubicBezTo>
                <a:cubicBezTo>
                  <a:pt x="297" y="21"/>
                  <a:pt x="299" y="11"/>
                  <a:pt x="301" y="0"/>
                </a:cubicBezTo>
                <a:cubicBezTo>
                  <a:pt x="299" y="18"/>
                  <a:pt x="297" y="35"/>
                  <a:pt x="295" y="53"/>
                </a:cubicBezTo>
                <a:cubicBezTo>
                  <a:pt x="295" y="55"/>
                  <a:pt x="295" y="60"/>
                  <a:pt x="291" y="64"/>
                </a:cubicBezTo>
                <a:cubicBezTo>
                  <a:pt x="289" y="67"/>
                  <a:pt x="287" y="68"/>
                  <a:pt x="285" y="69"/>
                </a:cubicBezTo>
                <a:cubicBezTo>
                  <a:pt x="274" y="72"/>
                  <a:pt x="264" y="71"/>
                  <a:pt x="263" y="71"/>
                </a:cubicBezTo>
                <a:cubicBezTo>
                  <a:pt x="256" y="70"/>
                  <a:pt x="247" y="70"/>
                  <a:pt x="228" y="69"/>
                </a:cubicBezTo>
                <a:cubicBezTo>
                  <a:pt x="215" y="69"/>
                  <a:pt x="206" y="69"/>
                  <a:pt x="195" y="71"/>
                </a:cubicBezTo>
                <a:cubicBezTo>
                  <a:pt x="183" y="73"/>
                  <a:pt x="181" y="75"/>
                  <a:pt x="170" y="77"/>
                </a:cubicBezTo>
                <a:cubicBezTo>
                  <a:pt x="156" y="79"/>
                  <a:pt x="147" y="79"/>
                  <a:pt x="137" y="79"/>
                </a:cubicBezTo>
                <a:cubicBezTo>
                  <a:pt x="117" y="79"/>
                  <a:pt x="86" y="79"/>
                  <a:pt x="47" y="79"/>
                </a:cubicBezTo>
                <a:cubicBezTo>
                  <a:pt x="33" y="79"/>
                  <a:pt x="19" y="78"/>
                  <a:pt x="5" y="78"/>
                </a:cubicBezTo>
                <a:cubicBezTo>
                  <a:pt x="3" y="77"/>
                  <a:pt x="2" y="76"/>
                  <a:pt x="0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7290242" y="1429832"/>
            <a:ext cx="64720" cy="512766"/>
          </a:xfrm>
          <a:custGeom>
            <a:avLst/>
            <a:gdLst>
              <a:gd name="T0" fmla="*/ 0 w 32"/>
              <a:gd name="T1" fmla="*/ 0 h 253"/>
              <a:gd name="T2" fmla="*/ 9 w 32"/>
              <a:gd name="T3" fmla="*/ 50 h 253"/>
              <a:gd name="T4" fmla="*/ 19 w 32"/>
              <a:gd name="T5" fmla="*/ 118 h 253"/>
              <a:gd name="T6" fmla="*/ 25 w 32"/>
              <a:gd name="T7" fmla="*/ 173 h 253"/>
              <a:gd name="T8" fmla="*/ 29 w 32"/>
              <a:gd name="T9" fmla="*/ 213 h 253"/>
              <a:gd name="T10" fmla="*/ 32 w 32"/>
              <a:gd name="T11" fmla="*/ 253 h 253"/>
              <a:gd name="T12" fmla="*/ 31 w 32"/>
              <a:gd name="T13" fmla="*/ 205 h 253"/>
              <a:gd name="T14" fmla="*/ 28 w 32"/>
              <a:gd name="T15" fmla="*/ 178 h 253"/>
              <a:gd name="T16" fmla="*/ 25 w 32"/>
              <a:gd name="T17" fmla="*/ 139 h 253"/>
              <a:gd name="T18" fmla="*/ 20 w 32"/>
              <a:gd name="T19" fmla="*/ 98 h 253"/>
              <a:gd name="T20" fmla="*/ 5 w 32"/>
              <a:gd name="T21" fmla="*/ 19 h 253"/>
              <a:gd name="T22" fmla="*/ 0 w 32"/>
              <a:gd name="T2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253">
                <a:moveTo>
                  <a:pt x="0" y="0"/>
                </a:moveTo>
                <a:cubicBezTo>
                  <a:pt x="2" y="12"/>
                  <a:pt x="6" y="29"/>
                  <a:pt x="9" y="50"/>
                </a:cubicBezTo>
                <a:cubicBezTo>
                  <a:pt x="12" y="68"/>
                  <a:pt x="16" y="90"/>
                  <a:pt x="19" y="118"/>
                </a:cubicBezTo>
                <a:cubicBezTo>
                  <a:pt x="22" y="141"/>
                  <a:pt x="24" y="159"/>
                  <a:pt x="25" y="173"/>
                </a:cubicBezTo>
                <a:cubicBezTo>
                  <a:pt x="26" y="179"/>
                  <a:pt x="27" y="194"/>
                  <a:pt x="29" y="213"/>
                </a:cubicBezTo>
                <a:cubicBezTo>
                  <a:pt x="30" y="228"/>
                  <a:pt x="31" y="241"/>
                  <a:pt x="32" y="253"/>
                </a:cubicBezTo>
                <a:cubicBezTo>
                  <a:pt x="32" y="233"/>
                  <a:pt x="31" y="216"/>
                  <a:pt x="31" y="205"/>
                </a:cubicBezTo>
                <a:cubicBezTo>
                  <a:pt x="30" y="197"/>
                  <a:pt x="30" y="196"/>
                  <a:pt x="28" y="178"/>
                </a:cubicBezTo>
                <a:cubicBezTo>
                  <a:pt x="26" y="153"/>
                  <a:pt x="26" y="149"/>
                  <a:pt x="25" y="139"/>
                </a:cubicBezTo>
                <a:cubicBezTo>
                  <a:pt x="24" y="126"/>
                  <a:pt x="23" y="117"/>
                  <a:pt x="20" y="98"/>
                </a:cubicBezTo>
                <a:cubicBezTo>
                  <a:pt x="16" y="72"/>
                  <a:pt x="12" y="49"/>
                  <a:pt x="5" y="19"/>
                </a:cubicBezTo>
                <a:cubicBezTo>
                  <a:pt x="3" y="11"/>
                  <a:pt x="1" y="4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7345002" y="1589137"/>
            <a:ext cx="94590" cy="243939"/>
          </a:xfrm>
          <a:custGeom>
            <a:avLst/>
            <a:gdLst>
              <a:gd name="T0" fmla="*/ 45 w 46"/>
              <a:gd name="T1" fmla="*/ 120 h 120"/>
              <a:gd name="T2" fmla="*/ 43 w 46"/>
              <a:gd name="T3" fmla="*/ 103 h 120"/>
              <a:gd name="T4" fmla="*/ 31 w 46"/>
              <a:gd name="T5" fmla="*/ 80 h 120"/>
              <a:gd name="T6" fmla="*/ 19 w 46"/>
              <a:gd name="T7" fmla="*/ 59 h 120"/>
              <a:gd name="T8" fmla="*/ 14 w 46"/>
              <a:gd name="T9" fmla="*/ 47 h 120"/>
              <a:gd name="T10" fmla="*/ 10 w 46"/>
              <a:gd name="T11" fmla="*/ 39 h 120"/>
              <a:gd name="T12" fmla="*/ 7 w 46"/>
              <a:gd name="T13" fmla="*/ 33 h 120"/>
              <a:gd name="T14" fmla="*/ 2 w 46"/>
              <a:gd name="T15" fmla="*/ 20 h 120"/>
              <a:gd name="T16" fmla="*/ 2 w 46"/>
              <a:gd name="T17" fmla="*/ 0 h 120"/>
              <a:gd name="T18" fmla="*/ 4 w 46"/>
              <a:gd name="T19" fmla="*/ 16 h 120"/>
              <a:gd name="T20" fmla="*/ 12 w 46"/>
              <a:gd name="T21" fmla="*/ 36 h 120"/>
              <a:gd name="T22" fmla="*/ 23 w 46"/>
              <a:gd name="T23" fmla="*/ 57 h 120"/>
              <a:gd name="T24" fmla="*/ 32 w 46"/>
              <a:gd name="T25" fmla="*/ 75 h 120"/>
              <a:gd name="T26" fmla="*/ 41 w 46"/>
              <a:gd name="T27" fmla="*/ 90 h 120"/>
              <a:gd name="T28" fmla="*/ 45 w 46"/>
              <a:gd name="T29" fmla="*/ 103 h 120"/>
              <a:gd name="T30" fmla="*/ 45 w 46"/>
              <a:gd name="T31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" h="120">
                <a:moveTo>
                  <a:pt x="45" y="120"/>
                </a:moveTo>
                <a:cubicBezTo>
                  <a:pt x="45" y="116"/>
                  <a:pt x="45" y="110"/>
                  <a:pt x="43" y="103"/>
                </a:cubicBezTo>
                <a:cubicBezTo>
                  <a:pt x="41" y="98"/>
                  <a:pt x="40" y="96"/>
                  <a:pt x="31" y="80"/>
                </a:cubicBezTo>
                <a:cubicBezTo>
                  <a:pt x="25" y="69"/>
                  <a:pt x="21" y="62"/>
                  <a:pt x="19" y="59"/>
                </a:cubicBezTo>
                <a:cubicBezTo>
                  <a:pt x="19" y="57"/>
                  <a:pt x="17" y="53"/>
                  <a:pt x="14" y="47"/>
                </a:cubicBezTo>
                <a:cubicBezTo>
                  <a:pt x="12" y="43"/>
                  <a:pt x="10" y="39"/>
                  <a:pt x="10" y="39"/>
                </a:cubicBezTo>
                <a:cubicBezTo>
                  <a:pt x="9" y="37"/>
                  <a:pt x="8" y="35"/>
                  <a:pt x="7" y="33"/>
                </a:cubicBezTo>
                <a:cubicBezTo>
                  <a:pt x="6" y="30"/>
                  <a:pt x="3" y="23"/>
                  <a:pt x="2" y="20"/>
                </a:cubicBezTo>
                <a:cubicBezTo>
                  <a:pt x="1" y="16"/>
                  <a:pt x="0" y="9"/>
                  <a:pt x="2" y="0"/>
                </a:cubicBezTo>
                <a:cubicBezTo>
                  <a:pt x="2" y="4"/>
                  <a:pt x="2" y="9"/>
                  <a:pt x="4" y="16"/>
                </a:cubicBezTo>
                <a:cubicBezTo>
                  <a:pt x="5" y="20"/>
                  <a:pt x="7" y="24"/>
                  <a:pt x="12" y="36"/>
                </a:cubicBezTo>
                <a:cubicBezTo>
                  <a:pt x="15" y="42"/>
                  <a:pt x="18" y="49"/>
                  <a:pt x="23" y="57"/>
                </a:cubicBezTo>
                <a:cubicBezTo>
                  <a:pt x="26" y="65"/>
                  <a:pt x="30" y="71"/>
                  <a:pt x="32" y="75"/>
                </a:cubicBezTo>
                <a:cubicBezTo>
                  <a:pt x="36" y="81"/>
                  <a:pt x="38" y="84"/>
                  <a:pt x="41" y="90"/>
                </a:cubicBezTo>
                <a:cubicBezTo>
                  <a:pt x="42" y="93"/>
                  <a:pt x="44" y="97"/>
                  <a:pt x="45" y="103"/>
                </a:cubicBezTo>
                <a:cubicBezTo>
                  <a:pt x="45" y="107"/>
                  <a:pt x="46" y="113"/>
                  <a:pt x="45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7061240" y="1066414"/>
            <a:ext cx="29870" cy="253895"/>
          </a:xfrm>
          <a:custGeom>
            <a:avLst/>
            <a:gdLst>
              <a:gd name="T0" fmla="*/ 16 w 16"/>
              <a:gd name="T1" fmla="*/ 1 h 126"/>
              <a:gd name="T2" fmla="*/ 5 w 16"/>
              <a:gd name="T3" fmla="*/ 16 h 126"/>
              <a:gd name="T4" fmla="*/ 3 w 16"/>
              <a:gd name="T5" fmla="*/ 37 h 126"/>
              <a:gd name="T6" fmla="*/ 4 w 16"/>
              <a:gd name="T7" fmla="*/ 59 h 126"/>
              <a:gd name="T8" fmla="*/ 12 w 16"/>
              <a:gd name="T9" fmla="*/ 81 h 126"/>
              <a:gd name="T10" fmla="*/ 15 w 16"/>
              <a:gd name="T11" fmla="*/ 101 h 126"/>
              <a:gd name="T12" fmla="*/ 12 w 16"/>
              <a:gd name="T13" fmla="*/ 115 h 126"/>
              <a:gd name="T14" fmla="*/ 4 w 16"/>
              <a:gd name="T15" fmla="*/ 126 h 126"/>
              <a:gd name="T16" fmla="*/ 3 w 16"/>
              <a:gd name="T17" fmla="*/ 124 h 126"/>
              <a:gd name="T18" fmla="*/ 7 w 16"/>
              <a:gd name="T19" fmla="*/ 116 h 126"/>
              <a:gd name="T20" fmla="*/ 12 w 16"/>
              <a:gd name="T21" fmla="*/ 102 h 126"/>
              <a:gd name="T22" fmla="*/ 8 w 16"/>
              <a:gd name="T23" fmla="*/ 82 h 126"/>
              <a:gd name="T24" fmla="*/ 2 w 16"/>
              <a:gd name="T25" fmla="*/ 68 h 126"/>
              <a:gd name="T26" fmla="*/ 0 w 16"/>
              <a:gd name="T27" fmla="*/ 51 h 126"/>
              <a:gd name="T28" fmla="*/ 0 w 16"/>
              <a:gd name="T29" fmla="*/ 42 h 126"/>
              <a:gd name="T30" fmla="*/ 0 w 16"/>
              <a:gd name="T31" fmla="*/ 26 h 126"/>
              <a:gd name="T32" fmla="*/ 2 w 16"/>
              <a:gd name="T33" fmla="*/ 16 h 126"/>
              <a:gd name="T34" fmla="*/ 16 w 16"/>
              <a:gd name="T35" fmla="*/ 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26">
                <a:moveTo>
                  <a:pt x="16" y="1"/>
                </a:moveTo>
                <a:cubicBezTo>
                  <a:pt x="16" y="1"/>
                  <a:pt x="9" y="6"/>
                  <a:pt x="5" y="16"/>
                </a:cubicBezTo>
                <a:cubicBezTo>
                  <a:pt x="3" y="21"/>
                  <a:pt x="3" y="26"/>
                  <a:pt x="3" y="37"/>
                </a:cubicBezTo>
                <a:cubicBezTo>
                  <a:pt x="3" y="48"/>
                  <a:pt x="3" y="54"/>
                  <a:pt x="4" y="59"/>
                </a:cubicBezTo>
                <a:cubicBezTo>
                  <a:pt x="6" y="67"/>
                  <a:pt x="8" y="67"/>
                  <a:pt x="12" y="81"/>
                </a:cubicBezTo>
                <a:cubicBezTo>
                  <a:pt x="16" y="93"/>
                  <a:pt x="15" y="98"/>
                  <a:pt x="15" y="101"/>
                </a:cubicBezTo>
                <a:cubicBezTo>
                  <a:pt x="15" y="108"/>
                  <a:pt x="13" y="113"/>
                  <a:pt x="12" y="115"/>
                </a:cubicBezTo>
                <a:cubicBezTo>
                  <a:pt x="9" y="120"/>
                  <a:pt x="6" y="124"/>
                  <a:pt x="4" y="126"/>
                </a:cubicBezTo>
                <a:cubicBezTo>
                  <a:pt x="3" y="126"/>
                  <a:pt x="3" y="125"/>
                  <a:pt x="3" y="124"/>
                </a:cubicBezTo>
                <a:cubicBezTo>
                  <a:pt x="4" y="122"/>
                  <a:pt x="6" y="120"/>
                  <a:pt x="7" y="116"/>
                </a:cubicBezTo>
                <a:cubicBezTo>
                  <a:pt x="9" y="113"/>
                  <a:pt x="11" y="109"/>
                  <a:pt x="12" y="102"/>
                </a:cubicBezTo>
                <a:cubicBezTo>
                  <a:pt x="13" y="94"/>
                  <a:pt x="10" y="88"/>
                  <a:pt x="8" y="82"/>
                </a:cubicBezTo>
                <a:cubicBezTo>
                  <a:pt x="6" y="74"/>
                  <a:pt x="5" y="75"/>
                  <a:pt x="2" y="68"/>
                </a:cubicBezTo>
                <a:cubicBezTo>
                  <a:pt x="0" y="60"/>
                  <a:pt x="0" y="53"/>
                  <a:pt x="0" y="51"/>
                </a:cubicBezTo>
                <a:cubicBezTo>
                  <a:pt x="0" y="47"/>
                  <a:pt x="0" y="48"/>
                  <a:pt x="0" y="42"/>
                </a:cubicBezTo>
                <a:cubicBezTo>
                  <a:pt x="0" y="34"/>
                  <a:pt x="0" y="32"/>
                  <a:pt x="0" y="26"/>
                </a:cubicBezTo>
                <a:cubicBezTo>
                  <a:pt x="1" y="23"/>
                  <a:pt x="1" y="20"/>
                  <a:pt x="2" y="16"/>
                </a:cubicBezTo>
                <a:cubicBezTo>
                  <a:pt x="6" y="6"/>
                  <a:pt x="15" y="0"/>
                  <a:pt x="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6896954" y="1190873"/>
            <a:ext cx="79653" cy="99567"/>
          </a:xfrm>
          <a:custGeom>
            <a:avLst/>
            <a:gdLst>
              <a:gd name="T0" fmla="*/ 34 w 38"/>
              <a:gd name="T1" fmla="*/ 0 h 48"/>
              <a:gd name="T2" fmla="*/ 32 w 38"/>
              <a:gd name="T3" fmla="*/ 13 h 48"/>
              <a:gd name="T4" fmla="*/ 32 w 38"/>
              <a:gd name="T5" fmla="*/ 22 h 48"/>
              <a:gd name="T6" fmla="*/ 34 w 38"/>
              <a:gd name="T7" fmla="*/ 38 h 48"/>
              <a:gd name="T8" fmla="*/ 34 w 38"/>
              <a:gd name="T9" fmla="*/ 41 h 48"/>
              <a:gd name="T10" fmla="*/ 30 w 38"/>
              <a:gd name="T11" fmla="*/ 42 h 48"/>
              <a:gd name="T12" fmla="*/ 23 w 38"/>
              <a:gd name="T13" fmla="*/ 44 h 48"/>
              <a:gd name="T14" fmla="*/ 19 w 38"/>
              <a:gd name="T15" fmla="*/ 45 h 48"/>
              <a:gd name="T16" fmla="*/ 6 w 38"/>
              <a:gd name="T17" fmla="*/ 47 h 48"/>
              <a:gd name="T18" fmla="*/ 0 w 38"/>
              <a:gd name="T19" fmla="*/ 48 h 48"/>
              <a:gd name="T20" fmla="*/ 13 w 38"/>
              <a:gd name="T21" fmla="*/ 47 h 48"/>
              <a:gd name="T22" fmla="*/ 20 w 38"/>
              <a:gd name="T23" fmla="*/ 47 h 48"/>
              <a:gd name="T24" fmla="*/ 24 w 38"/>
              <a:gd name="T25" fmla="*/ 45 h 48"/>
              <a:gd name="T26" fmla="*/ 33 w 38"/>
              <a:gd name="T27" fmla="*/ 44 h 48"/>
              <a:gd name="T28" fmla="*/ 36 w 38"/>
              <a:gd name="T29" fmla="*/ 43 h 48"/>
              <a:gd name="T30" fmla="*/ 36 w 38"/>
              <a:gd name="T31" fmla="*/ 36 h 48"/>
              <a:gd name="T32" fmla="*/ 35 w 38"/>
              <a:gd name="T33" fmla="*/ 22 h 48"/>
              <a:gd name="T34" fmla="*/ 35 w 38"/>
              <a:gd name="T35" fmla="*/ 8 h 48"/>
              <a:gd name="T36" fmla="*/ 34 w 38"/>
              <a:gd name="T3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" h="48">
                <a:moveTo>
                  <a:pt x="34" y="0"/>
                </a:moveTo>
                <a:cubicBezTo>
                  <a:pt x="34" y="3"/>
                  <a:pt x="33" y="8"/>
                  <a:pt x="32" y="13"/>
                </a:cubicBezTo>
                <a:cubicBezTo>
                  <a:pt x="32" y="18"/>
                  <a:pt x="32" y="20"/>
                  <a:pt x="32" y="22"/>
                </a:cubicBezTo>
                <a:cubicBezTo>
                  <a:pt x="32" y="23"/>
                  <a:pt x="33" y="31"/>
                  <a:pt x="34" y="38"/>
                </a:cubicBezTo>
                <a:cubicBezTo>
                  <a:pt x="34" y="39"/>
                  <a:pt x="34" y="40"/>
                  <a:pt x="34" y="41"/>
                </a:cubicBezTo>
                <a:cubicBezTo>
                  <a:pt x="33" y="42"/>
                  <a:pt x="32" y="42"/>
                  <a:pt x="30" y="42"/>
                </a:cubicBezTo>
                <a:cubicBezTo>
                  <a:pt x="25" y="43"/>
                  <a:pt x="24" y="44"/>
                  <a:pt x="23" y="44"/>
                </a:cubicBezTo>
                <a:cubicBezTo>
                  <a:pt x="22" y="44"/>
                  <a:pt x="21" y="45"/>
                  <a:pt x="19" y="45"/>
                </a:cubicBezTo>
                <a:cubicBezTo>
                  <a:pt x="15" y="45"/>
                  <a:pt x="10" y="46"/>
                  <a:pt x="6" y="47"/>
                </a:cubicBezTo>
                <a:cubicBezTo>
                  <a:pt x="4" y="47"/>
                  <a:pt x="2" y="47"/>
                  <a:pt x="0" y="48"/>
                </a:cubicBezTo>
                <a:cubicBezTo>
                  <a:pt x="6" y="47"/>
                  <a:pt x="11" y="47"/>
                  <a:pt x="13" y="47"/>
                </a:cubicBezTo>
                <a:cubicBezTo>
                  <a:pt x="15" y="47"/>
                  <a:pt x="17" y="47"/>
                  <a:pt x="20" y="47"/>
                </a:cubicBezTo>
                <a:cubicBezTo>
                  <a:pt x="22" y="46"/>
                  <a:pt x="23" y="46"/>
                  <a:pt x="24" y="45"/>
                </a:cubicBezTo>
                <a:cubicBezTo>
                  <a:pt x="26" y="45"/>
                  <a:pt x="29" y="44"/>
                  <a:pt x="33" y="44"/>
                </a:cubicBezTo>
                <a:cubicBezTo>
                  <a:pt x="34" y="44"/>
                  <a:pt x="35" y="44"/>
                  <a:pt x="36" y="43"/>
                </a:cubicBezTo>
                <a:cubicBezTo>
                  <a:pt x="37" y="41"/>
                  <a:pt x="38" y="39"/>
                  <a:pt x="36" y="36"/>
                </a:cubicBezTo>
                <a:cubicBezTo>
                  <a:pt x="36" y="30"/>
                  <a:pt x="35" y="25"/>
                  <a:pt x="35" y="22"/>
                </a:cubicBezTo>
                <a:cubicBezTo>
                  <a:pt x="35" y="17"/>
                  <a:pt x="35" y="14"/>
                  <a:pt x="35" y="8"/>
                </a:cubicBezTo>
                <a:cubicBezTo>
                  <a:pt x="35" y="4"/>
                  <a:pt x="34" y="2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1196798" y="3749722"/>
            <a:ext cx="1832016" cy="373374"/>
          </a:xfrm>
          <a:custGeom>
            <a:avLst/>
            <a:gdLst>
              <a:gd name="T0" fmla="*/ 0 w 899"/>
              <a:gd name="T1" fmla="*/ 0 h 184"/>
              <a:gd name="T2" fmla="*/ 0 w 899"/>
              <a:gd name="T3" fmla="*/ 184 h 184"/>
              <a:gd name="T4" fmla="*/ 770 w 899"/>
              <a:gd name="T5" fmla="*/ 184 h 184"/>
              <a:gd name="T6" fmla="*/ 899 w 899"/>
              <a:gd name="T7" fmla="*/ 91 h 184"/>
              <a:gd name="T8" fmla="*/ 770 w 899"/>
              <a:gd name="T9" fmla="*/ 2 h 184"/>
              <a:gd name="T10" fmla="*/ 0 w 899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9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257" y="184"/>
                  <a:pt x="514" y="184"/>
                  <a:pt x="770" y="184"/>
                </a:cubicBezTo>
                <a:cubicBezTo>
                  <a:pt x="813" y="153"/>
                  <a:pt x="856" y="122"/>
                  <a:pt x="899" y="91"/>
                </a:cubicBezTo>
                <a:cubicBezTo>
                  <a:pt x="856" y="62"/>
                  <a:pt x="813" y="32"/>
                  <a:pt x="770" y="2"/>
                </a:cubicBezTo>
                <a:cubicBezTo>
                  <a:pt x="514" y="2"/>
                  <a:pt x="257" y="1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1196798" y="4182833"/>
            <a:ext cx="1573144" cy="716875"/>
          </a:xfrm>
          <a:custGeom>
            <a:avLst/>
            <a:gdLst>
              <a:gd name="T0" fmla="*/ 0 w 771"/>
              <a:gd name="T1" fmla="*/ 0 h 353"/>
              <a:gd name="T2" fmla="*/ 0 w 771"/>
              <a:gd name="T3" fmla="*/ 353 h 353"/>
              <a:gd name="T4" fmla="*/ 771 w 771"/>
              <a:gd name="T5" fmla="*/ 353 h 353"/>
              <a:gd name="T6" fmla="*/ 771 w 771"/>
              <a:gd name="T7" fmla="*/ 0 h 353"/>
              <a:gd name="T8" fmla="*/ 0 w 771"/>
              <a:gd name="T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" h="353">
                <a:moveTo>
                  <a:pt x="0" y="0"/>
                </a:moveTo>
                <a:cubicBezTo>
                  <a:pt x="0" y="118"/>
                  <a:pt x="0" y="236"/>
                  <a:pt x="0" y="353"/>
                </a:cubicBezTo>
                <a:cubicBezTo>
                  <a:pt x="257" y="353"/>
                  <a:pt x="514" y="353"/>
                  <a:pt x="771" y="353"/>
                </a:cubicBezTo>
                <a:cubicBezTo>
                  <a:pt x="771" y="235"/>
                  <a:pt x="771" y="117"/>
                  <a:pt x="771" y="0"/>
                </a:cubicBezTo>
                <a:cubicBezTo>
                  <a:pt x="514" y="0"/>
                  <a:pt x="257" y="0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2859552" y="3749722"/>
            <a:ext cx="1802146" cy="373374"/>
          </a:xfrm>
          <a:custGeom>
            <a:avLst/>
            <a:gdLst>
              <a:gd name="T0" fmla="*/ 0 w 883"/>
              <a:gd name="T1" fmla="*/ 0 h 184"/>
              <a:gd name="T2" fmla="*/ 127 w 883"/>
              <a:gd name="T3" fmla="*/ 92 h 184"/>
              <a:gd name="T4" fmla="*/ 0 w 883"/>
              <a:gd name="T5" fmla="*/ 184 h 184"/>
              <a:gd name="T6" fmla="*/ 754 w 883"/>
              <a:gd name="T7" fmla="*/ 184 h 184"/>
              <a:gd name="T8" fmla="*/ 883 w 883"/>
              <a:gd name="T9" fmla="*/ 91 h 184"/>
              <a:gd name="T10" fmla="*/ 754 w 883"/>
              <a:gd name="T11" fmla="*/ 2 h 184"/>
              <a:gd name="T12" fmla="*/ 0 w 883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3" h="184">
                <a:moveTo>
                  <a:pt x="0" y="0"/>
                </a:moveTo>
                <a:cubicBezTo>
                  <a:pt x="129" y="92"/>
                  <a:pt x="125" y="92"/>
                  <a:pt x="127" y="92"/>
                </a:cubicBezTo>
                <a:cubicBezTo>
                  <a:pt x="129" y="92"/>
                  <a:pt x="127" y="92"/>
                  <a:pt x="0" y="184"/>
                </a:cubicBezTo>
                <a:cubicBezTo>
                  <a:pt x="256" y="184"/>
                  <a:pt x="497" y="184"/>
                  <a:pt x="754" y="184"/>
                </a:cubicBezTo>
                <a:cubicBezTo>
                  <a:pt x="797" y="153"/>
                  <a:pt x="840" y="122"/>
                  <a:pt x="883" y="91"/>
                </a:cubicBezTo>
                <a:cubicBezTo>
                  <a:pt x="840" y="62"/>
                  <a:pt x="797" y="32"/>
                  <a:pt x="754" y="2"/>
                </a:cubicBezTo>
                <a:cubicBezTo>
                  <a:pt x="498" y="2"/>
                  <a:pt x="257" y="1"/>
                  <a:pt x="0" y="0"/>
                </a:cubicBezTo>
                <a:close/>
              </a:path>
            </a:pathLst>
          </a:custGeom>
          <a:solidFill>
            <a:srgbClr val="7FC1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4502392" y="3749722"/>
            <a:ext cx="1797169" cy="373374"/>
          </a:xfrm>
          <a:custGeom>
            <a:avLst/>
            <a:gdLst>
              <a:gd name="T0" fmla="*/ 0 w 883"/>
              <a:gd name="T1" fmla="*/ 0 h 184"/>
              <a:gd name="T2" fmla="*/ 127 w 883"/>
              <a:gd name="T3" fmla="*/ 92 h 184"/>
              <a:gd name="T4" fmla="*/ 0 w 883"/>
              <a:gd name="T5" fmla="*/ 184 h 184"/>
              <a:gd name="T6" fmla="*/ 754 w 883"/>
              <a:gd name="T7" fmla="*/ 184 h 184"/>
              <a:gd name="T8" fmla="*/ 883 w 883"/>
              <a:gd name="T9" fmla="*/ 91 h 184"/>
              <a:gd name="T10" fmla="*/ 754 w 883"/>
              <a:gd name="T11" fmla="*/ 2 h 184"/>
              <a:gd name="T12" fmla="*/ 0 w 883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3" h="184">
                <a:moveTo>
                  <a:pt x="0" y="0"/>
                </a:moveTo>
                <a:cubicBezTo>
                  <a:pt x="129" y="92"/>
                  <a:pt x="125" y="92"/>
                  <a:pt x="127" y="92"/>
                </a:cubicBezTo>
                <a:cubicBezTo>
                  <a:pt x="129" y="92"/>
                  <a:pt x="127" y="92"/>
                  <a:pt x="0" y="184"/>
                </a:cubicBezTo>
                <a:cubicBezTo>
                  <a:pt x="257" y="184"/>
                  <a:pt x="498" y="184"/>
                  <a:pt x="754" y="184"/>
                </a:cubicBezTo>
                <a:cubicBezTo>
                  <a:pt x="797" y="153"/>
                  <a:pt x="840" y="122"/>
                  <a:pt x="883" y="91"/>
                </a:cubicBezTo>
                <a:cubicBezTo>
                  <a:pt x="840" y="62"/>
                  <a:pt x="797" y="32"/>
                  <a:pt x="754" y="2"/>
                </a:cubicBezTo>
                <a:cubicBezTo>
                  <a:pt x="498" y="2"/>
                  <a:pt x="257" y="1"/>
                  <a:pt x="0" y="0"/>
                </a:cubicBezTo>
                <a:close/>
              </a:path>
            </a:pathLst>
          </a:cu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6145232" y="3749722"/>
            <a:ext cx="1802146" cy="373374"/>
          </a:xfrm>
          <a:custGeom>
            <a:avLst/>
            <a:gdLst>
              <a:gd name="T0" fmla="*/ 1 w 884"/>
              <a:gd name="T1" fmla="*/ 0 h 184"/>
              <a:gd name="T2" fmla="*/ 128 w 884"/>
              <a:gd name="T3" fmla="*/ 92 h 184"/>
              <a:gd name="T4" fmla="*/ 0 w 884"/>
              <a:gd name="T5" fmla="*/ 184 h 184"/>
              <a:gd name="T6" fmla="*/ 755 w 884"/>
              <a:gd name="T7" fmla="*/ 184 h 184"/>
              <a:gd name="T8" fmla="*/ 884 w 884"/>
              <a:gd name="T9" fmla="*/ 91 h 184"/>
              <a:gd name="T10" fmla="*/ 755 w 884"/>
              <a:gd name="T11" fmla="*/ 2 h 184"/>
              <a:gd name="T12" fmla="*/ 1 w 884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4" h="184">
                <a:moveTo>
                  <a:pt x="1" y="0"/>
                </a:moveTo>
                <a:cubicBezTo>
                  <a:pt x="130" y="92"/>
                  <a:pt x="125" y="92"/>
                  <a:pt x="128" y="92"/>
                </a:cubicBezTo>
                <a:cubicBezTo>
                  <a:pt x="130" y="92"/>
                  <a:pt x="128" y="92"/>
                  <a:pt x="0" y="184"/>
                </a:cubicBezTo>
                <a:cubicBezTo>
                  <a:pt x="257" y="184"/>
                  <a:pt x="498" y="184"/>
                  <a:pt x="755" y="184"/>
                </a:cubicBezTo>
                <a:cubicBezTo>
                  <a:pt x="798" y="153"/>
                  <a:pt x="841" y="122"/>
                  <a:pt x="884" y="91"/>
                </a:cubicBezTo>
                <a:cubicBezTo>
                  <a:pt x="841" y="62"/>
                  <a:pt x="798" y="32"/>
                  <a:pt x="755" y="2"/>
                </a:cubicBezTo>
                <a:cubicBezTo>
                  <a:pt x="498" y="2"/>
                  <a:pt x="257" y="1"/>
                  <a:pt x="1" y="0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2859552" y="4182833"/>
            <a:ext cx="1573144" cy="716875"/>
          </a:xfrm>
          <a:custGeom>
            <a:avLst/>
            <a:gdLst>
              <a:gd name="T0" fmla="*/ 0 w 771"/>
              <a:gd name="T1" fmla="*/ 0 h 353"/>
              <a:gd name="T2" fmla="*/ 0 w 771"/>
              <a:gd name="T3" fmla="*/ 353 h 353"/>
              <a:gd name="T4" fmla="*/ 771 w 771"/>
              <a:gd name="T5" fmla="*/ 353 h 353"/>
              <a:gd name="T6" fmla="*/ 771 w 771"/>
              <a:gd name="T7" fmla="*/ 0 h 353"/>
              <a:gd name="T8" fmla="*/ 0 w 771"/>
              <a:gd name="T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" h="353">
                <a:moveTo>
                  <a:pt x="0" y="0"/>
                </a:moveTo>
                <a:cubicBezTo>
                  <a:pt x="0" y="118"/>
                  <a:pt x="0" y="236"/>
                  <a:pt x="0" y="353"/>
                </a:cubicBezTo>
                <a:cubicBezTo>
                  <a:pt x="257" y="353"/>
                  <a:pt x="514" y="353"/>
                  <a:pt x="771" y="353"/>
                </a:cubicBezTo>
                <a:cubicBezTo>
                  <a:pt x="771" y="235"/>
                  <a:pt x="771" y="117"/>
                  <a:pt x="771" y="0"/>
                </a:cubicBezTo>
                <a:cubicBezTo>
                  <a:pt x="514" y="0"/>
                  <a:pt x="257" y="0"/>
                  <a:pt x="0" y="0"/>
                </a:cubicBezTo>
                <a:close/>
              </a:path>
            </a:pathLst>
          </a:custGeom>
          <a:solidFill>
            <a:srgbClr val="7FC1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4492435" y="4182833"/>
            <a:ext cx="1573144" cy="716875"/>
          </a:xfrm>
          <a:custGeom>
            <a:avLst/>
            <a:gdLst>
              <a:gd name="T0" fmla="*/ 0 w 771"/>
              <a:gd name="T1" fmla="*/ 0 h 353"/>
              <a:gd name="T2" fmla="*/ 0 w 771"/>
              <a:gd name="T3" fmla="*/ 353 h 353"/>
              <a:gd name="T4" fmla="*/ 771 w 771"/>
              <a:gd name="T5" fmla="*/ 353 h 353"/>
              <a:gd name="T6" fmla="*/ 771 w 771"/>
              <a:gd name="T7" fmla="*/ 0 h 353"/>
              <a:gd name="T8" fmla="*/ 0 w 771"/>
              <a:gd name="T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" h="353">
                <a:moveTo>
                  <a:pt x="0" y="0"/>
                </a:moveTo>
                <a:cubicBezTo>
                  <a:pt x="0" y="118"/>
                  <a:pt x="0" y="236"/>
                  <a:pt x="0" y="353"/>
                </a:cubicBezTo>
                <a:cubicBezTo>
                  <a:pt x="257" y="353"/>
                  <a:pt x="514" y="353"/>
                  <a:pt x="771" y="353"/>
                </a:cubicBezTo>
                <a:cubicBezTo>
                  <a:pt x="771" y="235"/>
                  <a:pt x="771" y="117"/>
                  <a:pt x="771" y="0"/>
                </a:cubicBezTo>
                <a:cubicBezTo>
                  <a:pt x="514" y="0"/>
                  <a:pt x="257" y="0"/>
                  <a:pt x="0" y="0"/>
                </a:cubicBezTo>
                <a:close/>
              </a:path>
            </a:pathLst>
          </a:cu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6140252" y="4182833"/>
            <a:ext cx="1568167" cy="716875"/>
          </a:xfrm>
          <a:custGeom>
            <a:avLst/>
            <a:gdLst>
              <a:gd name="T0" fmla="*/ 0 w 771"/>
              <a:gd name="T1" fmla="*/ 0 h 353"/>
              <a:gd name="T2" fmla="*/ 0 w 771"/>
              <a:gd name="T3" fmla="*/ 353 h 353"/>
              <a:gd name="T4" fmla="*/ 771 w 771"/>
              <a:gd name="T5" fmla="*/ 353 h 353"/>
              <a:gd name="T6" fmla="*/ 771 w 771"/>
              <a:gd name="T7" fmla="*/ 0 h 353"/>
              <a:gd name="T8" fmla="*/ 0 w 771"/>
              <a:gd name="T9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" h="353">
                <a:moveTo>
                  <a:pt x="0" y="0"/>
                </a:moveTo>
                <a:cubicBezTo>
                  <a:pt x="0" y="118"/>
                  <a:pt x="0" y="236"/>
                  <a:pt x="0" y="353"/>
                </a:cubicBezTo>
                <a:cubicBezTo>
                  <a:pt x="257" y="353"/>
                  <a:pt x="514" y="353"/>
                  <a:pt x="771" y="353"/>
                </a:cubicBezTo>
                <a:cubicBezTo>
                  <a:pt x="771" y="235"/>
                  <a:pt x="771" y="117"/>
                  <a:pt x="771" y="0"/>
                </a:cubicBezTo>
                <a:cubicBezTo>
                  <a:pt x="514" y="0"/>
                  <a:pt x="257" y="0"/>
                  <a:pt x="0" y="0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1295881" y="3739765"/>
            <a:ext cx="17229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1 Trimestre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3192856" y="3756619"/>
            <a:ext cx="17229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2 Trimestre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4776196" y="3756619"/>
            <a:ext cx="17229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2 Trimestre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6428753" y="3747644"/>
            <a:ext cx="17229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Parto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1219090" y="4262219"/>
            <a:ext cx="156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2840825" y="4292416"/>
            <a:ext cx="156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4481174" y="4253377"/>
            <a:ext cx="156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6140252" y="4233040"/>
            <a:ext cx="156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12</a:t>
            </a:fld>
            <a:endParaRPr lang="es-PE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Estimulación </a:t>
            </a:r>
            <a:r>
              <a:rPr lang="es-PE" sz="3200" dirty="0">
                <a:solidFill>
                  <a:schemeClr val="accent1">
                    <a:lumMod val="50000"/>
                  </a:schemeClr>
                </a:solidFill>
              </a:rPr>
              <a:t>temprana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1826148" y="1186491"/>
            <a:ext cx="4888977" cy="3558644"/>
            <a:chOff x="2483373" y="1581638"/>
            <a:chExt cx="3402566" cy="2476698"/>
          </a:xfrm>
        </p:grpSpPr>
        <p:sp>
          <p:nvSpPr>
            <p:cNvPr id="49" name="Freeform 182"/>
            <p:cNvSpPr>
              <a:spLocks/>
            </p:cNvSpPr>
            <p:nvPr/>
          </p:nvSpPr>
          <p:spPr bwMode="auto">
            <a:xfrm>
              <a:off x="2483373" y="1597069"/>
              <a:ext cx="1080179" cy="1118759"/>
            </a:xfrm>
            <a:custGeom>
              <a:avLst/>
              <a:gdLst>
                <a:gd name="T0" fmla="*/ 23 w 779"/>
                <a:gd name="T1" fmla="*/ 390 h 802"/>
                <a:gd name="T2" fmla="*/ 65 w 779"/>
                <a:gd name="T3" fmla="*/ 295 h 802"/>
                <a:gd name="T4" fmla="*/ 161 w 779"/>
                <a:gd name="T5" fmla="*/ 198 h 802"/>
                <a:gd name="T6" fmla="*/ 250 w 779"/>
                <a:gd name="T7" fmla="*/ 147 h 802"/>
                <a:gd name="T8" fmla="*/ 315 w 779"/>
                <a:gd name="T9" fmla="*/ 112 h 802"/>
                <a:gd name="T10" fmla="*/ 424 w 779"/>
                <a:gd name="T11" fmla="*/ 51 h 802"/>
                <a:gd name="T12" fmla="*/ 492 w 779"/>
                <a:gd name="T13" fmla="*/ 17 h 802"/>
                <a:gd name="T14" fmla="*/ 605 w 779"/>
                <a:gd name="T15" fmla="*/ 5 h 802"/>
                <a:gd name="T16" fmla="*/ 694 w 779"/>
                <a:gd name="T17" fmla="*/ 32 h 802"/>
                <a:gd name="T18" fmla="*/ 751 w 779"/>
                <a:gd name="T19" fmla="*/ 90 h 802"/>
                <a:gd name="T20" fmla="*/ 774 w 779"/>
                <a:gd name="T21" fmla="*/ 199 h 802"/>
                <a:gd name="T22" fmla="*/ 768 w 779"/>
                <a:gd name="T23" fmla="*/ 322 h 802"/>
                <a:gd name="T24" fmla="*/ 754 w 779"/>
                <a:gd name="T25" fmla="*/ 386 h 802"/>
                <a:gd name="T26" fmla="*/ 707 w 779"/>
                <a:gd name="T27" fmla="*/ 515 h 802"/>
                <a:gd name="T28" fmla="*/ 638 w 779"/>
                <a:gd name="T29" fmla="*/ 635 h 802"/>
                <a:gd name="T30" fmla="*/ 503 w 779"/>
                <a:gd name="T31" fmla="*/ 754 h 802"/>
                <a:gd name="T32" fmla="*/ 322 w 779"/>
                <a:gd name="T33" fmla="*/ 800 h 802"/>
                <a:gd name="T34" fmla="*/ 107 w 779"/>
                <a:gd name="T35" fmla="*/ 714 h 802"/>
                <a:gd name="T36" fmla="*/ 23 w 779"/>
                <a:gd name="T37" fmla="*/ 39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" h="802">
                  <a:moveTo>
                    <a:pt x="23" y="390"/>
                  </a:moveTo>
                  <a:cubicBezTo>
                    <a:pt x="36" y="340"/>
                    <a:pt x="61" y="301"/>
                    <a:pt x="65" y="295"/>
                  </a:cubicBezTo>
                  <a:cubicBezTo>
                    <a:pt x="100" y="241"/>
                    <a:pt x="143" y="211"/>
                    <a:pt x="161" y="198"/>
                  </a:cubicBezTo>
                  <a:cubicBezTo>
                    <a:pt x="172" y="190"/>
                    <a:pt x="198" y="176"/>
                    <a:pt x="250" y="147"/>
                  </a:cubicBezTo>
                  <a:cubicBezTo>
                    <a:pt x="287" y="127"/>
                    <a:pt x="285" y="129"/>
                    <a:pt x="315" y="112"/>
                  </a:cubicBezTo>
                  <a:cubicBezTo>
                    <a:pt x="369" y="82"/>
                    <a:pt x="379" y="75"/>
                    <a:pt x="424" y="51"/>
                  </a:cubicBezTo>
                  <a:cubicBezTo>
                    <a:pt x="461" y="31"/>
                    <a:pt x="479" y="21"/>
                    <a:pt x="492" y="17"/>
                  </a:cubicBezTo>
                  <a:cubicBezTo>
                    <a:pt x="543" y="0"/>
                    <a:pt x="586" y="3"/>
                    <a:pt x="605" y="5"/>
                  </a:cubicBezTo>
                  <a:cubicBezTo>
                    <a:pt x="628" y="7"/>
                    <a:pt x="660" y="11"/>
                    <a:pt x="694" y="32"/>
                  </a:cubicBezTo>
                  <a:cubicBezTo>
                    <a:pt x="730" y="55"/>
                    <a:pt x="748" y="84"/>
                    <a:pt x="751" y="90"/>
                  </a:cubicBezTo>
                  <a:cubicBezTo>
                    <a:pt x="779" y="136"/>
                    <a:pt x="776" y="182"/>
                    <a:pt x="774" y="199"/>
                  </a:cubicBezTo>
                  <a:cubicBezTo>
                    <a:pt x="776" y="229"/>
                    <a:pt x="776" y="271"/>
                    <a:pt x="768" y="322"/>
                  </a:cubicBezTo>
                  <a:cubicBezTo>
                    <a:pt x="764" y="348"/>
                    <a:pt x="759" y="367"/>
                    <a:pt x="754" y="386"/>
                  </a:cubicBezTo>
                  <a:cubicBezTo>
                    <a:pt x="736" y="451"/>
                    <a:pt x="714" y="499"/>
                    <a:pt x="707" y="515"/>
                  </a:cubicBezTo>
                  <a:cubicBezTo>
                    <a:pt x="691" y="550"/>
                    <a:pt x="672" y="591"/>
                    <a:pt x="638" y="635"/>
                  </a:cubicBezTo>
                  <a:cubicBezTo>
                    <a:pt x="614" y="665"/>
                    <a:pt x="574" y="716"/>
                    <a:pt x="503" y="754"/>
                  </a:cubicBezTo>
                  <a:cubicBezTo>
                    <a:pt x="477" y="768"/>
                    <a:pt x="411" y="802"/>
                    <a:pt x="322" y="800"/>
                  </a:cubicBezTo>
                  <a:cubicBezTo>
                    <a:pt x="294" y="799"/>
                    <a:pt x="190" y="794"/>
                    <a:pt x="107" y="714"/>
                  </a:cubicBezTo>
                  <a:cubicBezTo>
                    <a:pt x="6" y="617"/>
                    <a:pt x="0" y="476"/>
                    <a:pt x="23" y="390"/>
                  </a:cubicBezTo>
                  <a:close/>
                </a:path>
              </a:pathLst>
            </a:custGeom>
            <a:solidFill>
              <a:srgbClr val="F8B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83"/>
            <p:cNvSpPr>
              <a:spLocks/>
            </p:cNvSpPr>
            <p:nvPr/>
          </p:nvSpPr>
          <p:spPr bwMode="auto">
            <a:xfrm>
              <a:off x="2529666" y="1627931"/>
              <a:ext cx="1003023" cy="1057035"/>
            </a:xfrm>
            <a:custGeom>
              <a:avLst/>
              <a:gdLst>
                <a:gd name="T0" fmla="*/ 4 w 719"/>
                <a:gd name="T1" fmla="*/ 484 h 757"/>
                <a:gd name="T2" fmla="*/ 23 w 719"/>
                <a:gd name="T3" fmla="*/ 354 h 757"/>
                <a:gd name="T4" fmla="*/ 91 w 719"/>
                <a:gd name="T5" fmla="*/ 243 h 757"/>
                <a:gd name="T6" fmla="*/ 199 w 719"/>
                <a:gd name="T7" fmla="*/ 164 h 757"/>
                <a:gd name="T8" fmla="*/ 249 w 719"/>
                <a:gd name="T9" fmla="*/ 138 h 757"/>
                <a:gd name="T10" fmla="*/ 365 w 719"/>
                <a:gd name="T11" fmla="*/ 71 h 757"/>
                <a:gd name="T12" fmla="*/ 507 w 719"/>
                <a:gd name="T13" fmla="*/ 10 h 757"/>
                <a:gd name="T14" fmla="*/ 628 w 719"/>
                <a:gd name="T15" fmla="*/ 24 h 757"/>
                <a:gd name="T16" fmla="*/ 691 w 719"/>
                <a:gd name="T17" fmla="*/ 73 h 757"/>
                <a:gd name="T18" fmla="*/ 713 w 719"/>
                <a:gd name="T19" fmla="*/ 145 h 757"/>
                <a:gd name="T20" fmla="*/ 710 w 719"/>
                <a:gd name="T21" fmla="*/ 261 h 757"/>
                <a:gd name="T22" fmla="*/ 690 w 719"/>
                <a:gd name="T23" fmla="*/ 359 h 757"/>
                <a:gd name="T24" fmla="*/ 657 w 719"/>
                <a:gd name="T25" fmla="*/ 467 h 757"/>
                <a:gd name="T26" fmla="*/ 582 w 719"/>
                <a:gd name="T27" fmla="*/ 596 h 757"/>
                <a:gd name="T28" fmla="*/ 480 w 719"/>
                <a:gd name="T29" fmla="*/ 691 h 757"/>
                <a:gd name="T30" fmla="*/ 333 w 719"/>
                <a:gd name="T31" fmla="*/ 747 h 757"/>
                <a:gd name="T32" fmla="*/ 162 w 719"/>
                <a:gd name="T33" fmla="*/ 720 h 757"/>
                <a:gd name="T34" fmla="*/ 67 w 719"/>
                <a:gd name="T35" fmla="*/ 644 h 757"/>
                <a:gd name="T36" fmla="*/ 4 w 719"/>
                <a:gd name="T37" fmla="*/ 484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9" h="757">
                  <a:moveTo>
                    <a:pt x="4" y="484"/>
                  </a:moveTo>
                  <a:cubicBezTo>
                    <a:pt x="3" y="471"/>
                    <a:pt x="0" y="417"/>
                    <a:pt x="23" y="354"/>
                  </a:cubicBezTo>
                  <a:cubicBezTo>
                    <a:pt x="28" y="340"/>
                    <a:pt x="47" y="291"/>
                    <a:pt x="91" y="243"/>
                  </a:cubicBezTo>
                  <a:cubicBezTo>
                    <a:pt x="129" y="203"/>
                    <a:pt x="169" y="180"/>
                    <a:pt x="199" y="164"/>
                  </a:cubicBezTo>
                  <a:cubicBezTo>
                    <a:pt x="218" y="153"/>
                    <a:pt x="218" y="155"/>
                    <a:pt x="249" y="138"/>
                  </a:cubicBezTo>
                  <a:cubicBezTo>
                    <a:pt x="306" y="109"/>
                    <a:pt x="322" y="95"/>
                    <a:pt x="365" y="71"/>
                  </a:cubicBezTo>
                  <a:cubicBezTo>
                    <a:pt x="429" y="35"/>
                    <a:pt x="461" y="17"/>
                    <a:pt x="507" y="10"/>
                  </a:cubicBezTo>
                  <a:cubicBezTo>
                    <a:pt x="529" y="7"/>
                    <a:pt x="577" y="0"/>
                    <a:pt x="628" y="24"/>
                  </a:cubicBezTo>
                  <a:cubicBezTo>
                    <a:pt x="644" y="31"/>
                    <a:pt x="671" y="44"/>
                    <a:pt x="691" y="73"/>
                  </a:cubicBezTo>
                  <a:cubicBezTo>
                    <a:pt x="706" y="96"/>
                    <a:pt x="709" y="116"/>
                    <a:pt x="713" y="145"/>
                  </a:cubicBezTo>
                  <a:cubicBezTo>
                    <a:pt x="719" y="188"/>
                    <a:pt x="715" y="222"/>
                    <a:pt x="710" y="261"/>
                  </a:cubicBezTo>
                  <a:cubicBezTo>
                    <a:pt x="704" y="302"/>
                    <a:pt x="697" y="332"/>
                    <a:pt x="690" y="359"/>
                  </a:cubicBezTo>
                  <a:cubicBezTo>
                    <a:pt x="679" y="401"/>
                    <a:pt x="672" y="431"/>
                    <a:pt x="657" y="467"/>
                  </a:cubicBezTo>
                  <a:cubicBezTo>
                    <a:pt x="627" y="538"/>
                    <a:pt x="590" y="585"/>
                    <a:pt x="582" y="596"/>
                  </a:cubicBezTo>
                  <a:cubicBezTo>
                    <a:pt x="561" y="622"/>
                    <a:pt x="531" y="659"/>
                    <a:pt x="480" y="691"/>
                  </a:cubicBezTo>
                  <a:cubicBezTo>
                    <a:pt x="456" y="707"/>
                    <a:pt x="406" y="738"/>
                    <a:pt x="333" y="747"/>
                  </a:cubicBezTo>
                  <a:cubicBezTo>
                    <a:pt x="306" y="750"/>
                    <a:pt x="237" y="757"/>
                    <a:pt x="162" y="720"/>
                  </a:cubicBezTo>
                  <a:cubicBezTo>
                    <a:pt x="114" y="696"/>
                    <a:pt x="83" y="663"/>
                    <a:pt x="67" y="644"/>
                  </a:cubicBezTo>
                  <a:cubicBezTo>
                    <a:pt x="57" y="631"/>
                    <a:pt x="11" y="572"/>
                    <a:pt x="4" y="484"/>
                  </a:cubicBezTo>
                  <a:close/>
                </a:path>
              </a:pathLst>
            </a:custGeom>
            <a:solidFill>
              <a:srgbClr val="ED6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84"/>
            <p:cNvSpPr>
              <a:spLocks/>
            </p:cNvSpPr>
            <p:nvPr/>
          </p:nvSpPr>
          <p:spPr bwMode="auto">
            <a:xfrm>
              <a:off x="2614540" y="1975129"/>
              <a:ext cx="663538" cy="547807"/>
            </a:xfrm>
            <a:custGeom>
              <a:avLst/>
              <a:gdLst>
                <a:gd name="T0" fmla="*/ 145 w 477"/>
                <a:gd name="T1" fmla="*/ 345 h 395"/>
                <a:gd name="T2" fmla="*/ 127 w 477"/>
                <a:gd name="T3" fmla="*/ 335 h 395"/>
                <a:gd name="T4" fmla="*/ 93 w 477"/>
                <a:gd name="T5" fmla="*/ 224 h 395"/>
                <a:gd name="T6" fmla="*/ 74 w 477"/>
                <a:gd name="T7" fmla="*/ 227 h 395"/>
                <a:gd name="T8" fmla="*/ 26 w 477"/>
                <a:gd name="T9" fmla="*/ 227 h 395"/>
                <a:gd name="T10" fmla="*/ 11 w 477"/>
                <a:gd name="T11" fmla="*/ 220 h 395"/>
                <a:gd name="T12" fmla="*/ 0 w 477"/>
                <a:gd name="T13" fmla="*/ 178 h 395"/>
                <a:gd name="T14" fmla="*/ 0 w 477"/>
                <a:gd name="T15" fmla="*/ 163 h 395"/>
                <a:gd name="T16" fmla="*/ 8 w 477"/>
                <a:gd name="T17" fmla="*/ 90 h 395"/>
                <a:gd name="T18" fmla="*/ 15 w 477"/>
                <a:gd name="T19" fmla="*/ 76 h 395"/>
                <a:gd name="T20" fmla="*/ 30 w 477"/>
                <a:gd name="T21" fmla="*/ 81 h 395"/>
                <a:gd name="T22" fmla="*/ 49 w 477"/>
                <a:gd name="T23" fmla="*/ 96 h 395"/>
                <a:gd name="T24" fmla="*/ 61 w 477"/>
                <a:gd name="T25" fmla="*/ 112 h 395"/>
                <a:gd name="T26" fmla="*/ 80 w 477"/>
                <a:gd name="T27" fmla="*/ 145 h 395"/>
                <a:gd name="T28" fmla="*/ 104 w 477"/>
                <a:gd name="T29" fmla="*/ 135 h 395"/>
                <a:gd name="T30" fmla="*/ 154 w 477"/>
                <a:gd name="T31" fmla="*/ 116 h 395"/>
                <a:gd name="T32" fmla="*/ 202 w 477"/>
                <a:gd name="T33" fmla="*/ 104 h 395"/>
                <a:gd name="T34" fmla="*/ 233 w 477"/>
                <a:gd name="T35" fmla="*/ 105 h 395"/>
                <a:gd name="T36" fmla="*/ 257 w 477"/>
                <a:gd name="T37" fmla="*/ 111 h 395"/>
                <a:gd name="T38" fmla="*/ 278 w 477"/>
                <a:gd name="T39" fmla="*/ 122 h 395"/>
                <a:gd name="T40" fmla="*/ 319 w 477"/>
                <a:gd name="T41" fmla="*/ 89 h 395"/>
                <a:gd name="T42" fmla="*/ 307 w 477"/>
                <a:gd name="T43" fmla="*/ 76 h 395"/>
                <a:gd name="T44" fmla="*/ 305 w 477"/>
                <a:gd name="T45" fmla="*/ 49 h 395"/>
                <a:gd name="T46" fmla="*/ 318 w 477"/>
                <a:gd name="T47" fmla="*/ 33 h 395"/>
                <a:gd name="T48" fmla="*/ 323 w 477"/>
                <a:gd name="T49" fmla="*/ 26 h 395"/>
                <a:gd name="T50" fmla="*/ 321 w 477"/>
                <a:gd name="T51" fmla="*/ 20 h 395"/>
                <a:gd name="T52" fmla="*/ 323 w 477"/>
                <a:gd name="T53" fmla="*/ 9 h 395"/>
                <a:gd name="T54" fmla="*/ 325 w 477"/>
                <a:gd name="T55" fmla="*/ 0 h 395"/>
                <a:gd name="T56" fmla="*/ 337 w 477"/>
                <a:gd name="T57" fmla="*/ 7 h 395"/>
                <a:gd name="T58" fmla="*/ 333 w 477"/>
                <a:gd name="T59" fmla="*/ 13 h 395"/>
                <a:gd name="T60" fmla="*/ 331 w 477"/>
                <a:gd name="T61" fmla="*/ 21 h 395"/>
                <a:gd name="T62" fmla="*/ 339 w 477"/>
                <a:gd name="T63" fmla="*/ 27 h 395"/>
                <a:gd name="T64" fmla="*/ 344 w 477"/>
                <a:gd name="T65" fmla="*/ 35 h 395"/>
                <a:gd name="T66" fmla="*/ 349 w 477"/>
                <a:gd name="T67" fmla="*/ 45 h 395"/>
                <a:gd name="T68" fmla="*/ 370 w 477"/>
                <a:gd name="T69" fmla="*/ 58 h 395"/>
                <a:gd name="T70" fmla="*/ 370 w 477"/>
                <a:gd name="T71" fmla="*/ 70 h 395"/>
                <a:gd name="T72" fmla="*/ 379 w 477"/>
                <a:gd name="T73" fmla="*/ 86 h 395"/>
                <a:gd name="T74" fmla="*/ 355 w 477"/>
                <a:gd name="T75" fmla="*/ 121 h 395"/>
                <a:gd name="T76" fmla="*/ 345 w 477"/>
                <a:gd name="T77" fmla="*/ 165 h 395"/>
                <a:gd name="T78" fmla="*/ 473 w 477"/>
                <a:gd name="T79" fmla="*/ 168 h 395"/>
                <a:gd name="T80" fmla="*/ 411 w 477"/>
                <a:gd name="T81" fmla="*/ 221 h 395"/>
                <a:gd name="T82" fmla="*/ 323 w 477"/>
                <a:gd name="T83" fmla="*/ 232 h 395"/>
                <a:gd name="T84" fmla="*/ 298 w 477"/>
                <a:gd name="T85" fmla="*/ 236 h 395"/>
                <a:gd name="T86" fmla="*/ 303 w 477"/>
                <a:gd name="T87" fmla="*/ 263 h 395"/>
                <a:gd name="T88" fmla="*/ 274 w 477"/>
                <a:gd name="T89" fmla="*/ 395 h 395"/>
                <a:gd name="T90" fmla="*/ 266 w 477"/>
                <a:gd name="T91" fmla="*/ 322 h 395"/>
                <a:gd name="T92" fmla="*/ 229 w 477"/>
                <a:gd name="T93" fmla="*/ 282 h 395"/>
                <a:gd name="T94" fmla="*/ 145 w 477"/>
                <a:gd name="T95" fmla="*/ 34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7" h="395">
                  <a:moveTo>
                    <a:pt x="145" y="345"/>
                  </a:moveTo>
                  <a:cubicBezTo>
                    <a:pt x="138" y="344"/>
                    <a:pt x="133" y="340"/>
                    <a:pt x="127" y="335"/>
                  </a:cubicBezTo>
                  <a:cubicBezTo>
                    <a:pt x="91" y="302"/>
                    <a:pt x="92" y="243"/>
                    <a:pt x="93" y="224"/>
                  </a:cubicBezTo>
                  <a:cubicBezTo>
                    <a:pt x="89" y="225"/>
                    <a:pt x="83" y="226"/>
                    <a:pt x="74" y="227"/>
                  </a:cubicBezTo>
                  <a:cubicBezTo>
                    <a:pt x="41" y="231"/>
                    <a:pt x="31" y="228"/>
                    <a:pt x="26" y="227"/>
                  </a:cubicBezTo>
                  <a:cubicBezTo>
                    <a:pt x="19" y="224"/>
                    <a:pt x="15" y="223"/>
                    <a:pt x="11" y="220"/>
                  </a:cubicBezTo>
                  <a:cubicBezTo>
                    <a:pt x="2" y="211"/>
                    <a:pt x="1" y="198"/>
                    <a:pt x="0" y="178"/>
                  </a:cubicBezTo>
                  <a:cubicBezTo>
                    <a:pt x="0" y="175"/>
                    <a:pt x="0" y="172"/>
                    <a:pt x="0" y="163"/>
                  </a:cubicBezTo>
                  <a:cubicBezTo>
                    <a:pt x="0" y="154"/>
                    <a:pt x="0" y="124"/>
                    <a:pt x="8" y="90"/>
                  </a:cubicBezTo>
                  <a:cubicBezTo>
                    <a:pt x="9" y="85"/>
                    <a:pt x="11" y="78"/>
                    <a:pt x="15" y="76"/>
                  </a:cubicBezTo>
                  <a:cubicBezTo>
                    <a:pt x="17" y="76"/>
                    <a:pt x="19" y="75"/>
                    <a:pt x="30" y="81"/>
                  </a:cubicBezTo>
                  <a:cubicBezTo>
                    <a:pt x="38" y="86"/>
                    <a:pt x="43" y="89"/>
                    <a:pt x="49" y="96"/>
                  </a:cubicBezTo>
                  <a:cubicBezTo>
                    <a:pt x="54" y="101"/>
                    <a:pt x="57" y="105"/>
                    <a:pt x="61" y="112"/>
                  </a:cubicBezTo>
                  <a:cubicBezTo>
                    <a:pt x="69" y="126"/>
                    <a:pt x="75" y="137"/>
                    <a:pt x="80" y="145"/>
                  </a:cubicBezTo>
                  <a:cubicBezTo>
                    <a:pt x="86" y="142"/>
                    <a:pt x="94" y="139"/>
                    <a:pt x="104" y="135"/>
                  </a:cubicBezTo>
                  <a:cubicBezTo>
                    <a:pt x="117" y="129"/>
                    <a:pt x="133" y="122"/>
                    <a:pt x="154" y="116"/>
                  </a:cubicBezTo>
                  <a:cubicBezTo>
                    <a:pt x="166" y="112"/>
                    <a:pt x="183" y="107"/>
                    <a:pt x="202" y="104"/>
                  </a:cubicBezTo>
                  <a:cubicBezTo>
                    <a:pt x="215" y="103"/>
                    <a:pt x="226" y="104"/>
                    <a:pt x="233" y="105"/>
                  </a:cubicBezTo>
                  <a:cubicBezTo>
                    <a:pt x="240" y="106"/>
                    <a:pt x="248" y="107"/>
                    <a:pt x="257" y="111"/>
                  </a:cubicBezTo>
                  <a:cubicBezTo>
                    <a:pt x="266" y="114"/>
                    <a:pt x="273" y="119"/>
                    <a:pt x="278" y="122"/>
                  </a:cubicBezTo>
                  <a:cubicBezTo>
                    <a:pt x="291" y="111"/>
                    <a:pt x="305" y="100"/>
                    <a:pt x="319" y="89"/>
                  </a:cubicBezTo>
                  <a:cubicBezTo>
                    <a:pt x="316" y="87"/>
                    <a:pt x="311" y="83"/>
                    <a:pt x="307" y="76"/>
                  </a:cubicBezTo>
                  <a:cubicBezTo>
                    <a:pt x="306" y="75"/>
                    <a:pt x="299" y="61"/>
                    <a:pt x="305" y="49"/>
                  </a:cubicBezTo>
                  <a:cubicBezTo>
                    <a:pt x="306" y="47"/>
                    <a:pt x="311" y="39"/>
                    <a:pt x="318" y="33"/>
                  </a:cubicBezTo>
                  <a:cubicBezTo>
                    <a:pt x="320" y="32"/>
                    <a:pt x="323" y="29"/>
                    <a:pt x="323" y="26"/>
                  </a:cubicBezTo>
                  <a:cubicBezTo>
                    <a:pt x="323" y="24"/>
                    <a:pt x="322" y="23"/>
                    <a:pt x="321" y="20"/>
                  </a:cubicBezTo>
                  <a:cubicBezTo>
                    <a:pt x="321" y="19"/>
                    <a:pt x="321" y="17"/>
                    <a:pt x="323" y="9"/>
                  </a:cubicBezTo>
                  <a:cubicBezTo>
                    <a:pt x="323" y="7"/>
                    <a:pt x="324" y="4"/>
                    <a:pt x="325" y="0"/>
                  </a:cubicBezTo>
                  <a:cubicBezTo>
                    <a:pt x="329" y="3"/>
                    <a:pt x="333" y="5"/>
                    <a:pt x="337" y="7"/>
                  </a:cubicBezTo>
                  <a:cubicBezTo>
                    <a:pt x="336" y="8"/>
                    <a:pt x="335" y="10"/>
                    <a:pt x="333" y="13"/>
                  </a:cubicBezTo>
                  <a:cubicBezTo>
                    <a:pt x="332" y="16"/>
                    <a:pt x="330" y="19"/>
                    <a:pt x="331" y="21"/>
                  </a:cubicBezTo>
                  <a:cubicBezTo>
                    <a:pt x="332" y="24"/>
                    <a:pt x="335" y="23"/>
                    <a:pt x="339" y="27"/>
                  </a:cubicBezTo>
                  <a:cubicBezTo>
                    <a:pt x="340" y="28"/>
                    <a:pt x="341" y="29"/>
                    <a:pt x="344" y="35"/>
                  </a:cubicBezTo>
                  <a:cubicBezTo>
                    <a:pt x="347" y="42"/>
                    <a:pt x="349" y="44"/>
                    <a:pt x="349" y="45"/>
                  </a:cubicBezTo>
                  <a:cubicBezTo>
                    <a:pt x="351" y="49"/>
                    <a:pt x="357" y="55"/>
                    <a:pt x="370" y="58"/>
                  </a:cubicBezTo>
                  <a:cubicBezTo>
                    <a:pt x="370" y="60"/>
                    <a:pt x="369" y="65"/>
                    <a:pt x="370" y="70"/>
                  </a:cubicBezTo>
                  <a:cubicBezTo>
                    <a:pt x="371" y="78"/>
                    <a:pt x="378" y="80"/>
                    <a:pt x="379" y="86"/>
                  </a:cubicBezTo>
                  <a:cubicBezTo>
                    <a:pt x="382" y="96"/>
                    <a:pt x="366" y="104"/>
                    <a:pt x="355" y="121"/>
                  </a:cubicBezTo>
                  <a:cubicBezTo>
                    <a:pt x="349" y="132"/>
                    <a:pt x="339" y="154"/>
                    <a:pt x="345" y="165"/>
                  </a:cubicBezTo>
                  <a:cubicBezTo>
                    <a:pt x="361" y="193"/>
                    <a:pt x="465" y="151"/>
                    <a:pt x="473" y="168"/>
                  </a:cubicBezTo>
                  <a:cubicBezTo>
                    <a:pt x="477" y="179"/>
                    <a:pt x="447" y="210"/>
                    <a:pt x="411" y="221"/>
                  </a:cubicBezTo>
                  <a:cubicBezTo>
                    <a:pt x="361" y="236"/>
                    <a:pt x="323" y="232"/>
                    <a:pt x="323" y="232"/>
                  </a:cubicBezTo>
                  <a:cubicBezTo>
                    <a:pt x="316" y="231"/>
                    <a:pt x="303" y="229"/>
                    <a:pt x="298" y="236"/>
                  </a:cubicBezTo>
                  <a:cubicBezTo>
                    <a:pt x="293" y="244"/>
                    <a:pt x="301" y="259"/>
                    <a:pt x="303" y="263"/>
                  </a:cubicBezTo>
                  <a:cubicBezTo>
                    <a:pt x="313" y="281"/>
                    <a:pt x="313" y="317"/>
                    <a:pt x="274" y="395"/>
                  </a:cubicBezTo>
                  <a:cubicBezTo>
                    <a:pt x="277" y="383"/>
                    <a:pt x="281" y="353"/>
                    <a:pt x="266" y="322"/>
                  </a:cubicBezTo>
                  <a:cubicBezTo>
                    <a:pt x="259" y="308"/>
                    <a:pt x="247" y="283"/>
                    <a:pt x="229" y="282"/>
                  </a:cubicBezTo>
                  <a:cubicBezTo>
                    <a:pt x="198" y="279"/>
                    <a:pt x="177" y="350"/>
                    <a:pt x="145" y="345"/>
                  </a:cubicBezTo>
                  <a:close/>
                </a:path>
              </a:pathLst>
            </a:custGeom>
            <a:solidFill>
              <a:srgbClr val="F4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85"/>
            <p:cNvSpPr>
              <a:spLocks/>
            </p:cNvSpPr>
            <p:nvPr/>
          </p:nvSpPr>
          <p:spPr bwMode="auto">
            <a:xfrm>
              <a:off x="3995623" y="1581638"/>
              <a:ext cx="1080179" cy="1134190"/>
            </a:xfrm>
            <a:custGeom>
              <a:avLst/>
              <a:gdLst>
                <a:gd name="T0" fmla="*/ 231 w 778"/>
                <a:gd name="T1" fmla="*/ 568 h 816"/>
                <a:gd name="T2" fmla="*/ 188 w 778"/>
                <a:gd name="T3" fmla="*/ 672 h 816"/>
                <a:gd name="T4" fmla="*/ 211 w 778"/>
                <a:gd name="T5" fmla="*/ 816 h 816"/>
                <a:gd name="T6" fmla="*/ 578 w 778"/>
                <a:gd name="T7" fmla="*/ 814 h 816"/>
                <a:gd name="T8" fmla="*/ 567 w 778"/>
                <a:gd name="T9" fmla="*/ 760 h 816"/>
                <a:gd name="T10" fmla="*/ 651 w 778"/>
                <a:gd name="T11" fmla="*/ 700 h 816"/>
                <a:gd name="T12" fmla="*/ 759 w 778"/>
                <a:gd name="T13" fmla="*/ 556 h 816"/>
                <a:gd name="T14" fmla="*/ 756 w 778"/>
                <a:gd name="T15" fmla="*/ 412 h 816"/>
                <a:gd name="T16" fmla="*/ 663 w 778"/>
                <a:gd name="T17" fmla="*/ 273 h 816"/>
                <a:gd name="T18" fmla="*/ 628 w 778"/>
                <a:gd name="T19" fmla="*/ 227 h 816"/>
                <a:gd name="T20" fmla="*/ 610 w 778"/>
                <a:gd name="T21" fmla="*/ 194 h 816"/>
                <a:gd name="T22" fmla="*/ 637 w 778"/>
                <a:gd name="T23" fmla="*/ 162 h 816"/>
                <a:gd name="T24" fmla="*/ 648 w 778"/>
                <a:gd name="T25" fmla="*/ 99 h 816"/>
                <a:gd name="T26" fmla="*/ 629 w 778"/>
                <a:gd name="T27" fmla="*/ 68 h 816"/>
                <a:gd name="T28" fmla="*/ 581 w 778"/>
                <a:gd name="T29" fmla="*/ 29 h 816"/>
                <a:gd name="T30" fmla="*/ 530 w 778"/>
                <a:gd name="T31" fmla="*/ 1 h 816"/>
                <a:gd name="T32" fmla="*/ 212 w 778"/>
                <a:gd name="T33" fmla="*/ 0 h 816"/>
                <a:gd name="T34" fmla="*/ 101 w 778"/>
                <a:gd name="T35" fmla="*/ 135 h 816"/>
                <a:gd name="T36" fmla="*/ 27 w 778"/>
                <a:gd name="T37" fmla="*/ 249 h 816"/>
                <a:gd name="T38" fmla="*/ 2 w 778"/>
                <a:gd name="T39" fmla="*/ 313 h 816"/>
                <a:gd name="T40" fmla="*/ 1 w 778"/>
                <a:gd name="T41" fmla="*/ 326 h 816"/>
                <a:gd name="T42" fmla="*/ 9 w 778"/>
                <a:gd name="T43" fmla="*/ 334 h 816"/>
                <a:gd name="T44" fmla="*/ 40 w 778"/>
                <a:gd name="T45" fmla="*/ 371 h 816"/>
                <a:gd name="T46" fmla="*/ 231 w 778"/>
                <a:gd name="T47" fmla="*/ 568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8" h="816">
                  <a:moveTo>
                    <a:pt x="231" y="568"/>
                  </a:moveTo>
                  <a:cubicBezTo>
                    <a:pt x="218" y="586"/>
                    <a:pt x="195" y="622"/>
                    <a:pt x="188" y="672"/>
                  </a:cubicBezTo>
                  <a:cubicBezTo>
                    <a:pt x="177" y="742"/>
                    <a:pt x="201" y="796"/>
                    <a:pt x="211" y="816"/>
                  </a:cubicBezTo>
                  <a:cubicBezTo>
                    <a:pt x="333" y="815"/>
                    <a:pt x="456" y="815"/>
                    <a:pt x="578" y="814"/>
                  </a:cubicBezTo>
                  <a:cubicBezTo>
                    <a:pt x="575" y="796"/>
                    <a:pt x="571" y="778"/>
                    <a:pt x="567" y="760"/>
                  </a:cubicBezTo>
                  <a:cubicBezTo>
                    <a:pt x="589" y="747"/>
                    <a:pt x="619" y="728"/>
                    <a:pt x="651" y="700"/>
                  </a:cubicBezTo>
                  <a:cubicBezTo>
                    <a:pt x="694" y="662"/>
                    <a:pt x="739" y="623"/>
                    <a:pt x="759" y="556"/>
                  </a:cubicBezTo>
                  <a:cubicBezTo>
                    <a:pt x="778" y="491"/>
                    <a:pt x="762" y="434"/>
                    <a:pt x="756" y="412"/>
                  </a:cubicBezTo>
                  <a:cubicBezTo>
                    <a:pt x="733" y="335"/>
                    <a:pt x="684" y="290"/>
                    <a:pt x="663" y="273"/>
                  </a:cubicBezTo>
                  <a:cubicBezTo>
                    <a:pt x="652" y="261"/>
                    <a:pt x="640" y="246"/>
                    <a:pt x="628" y="227"/>
                  </a:cubicBezTo>
                  <a:cubicBezTo>
                    <a:pt x="621" y="216"/>
                    <a:pt x="615" y="205"/>
                    <a:pt x="610" y="194"/>
                  </a:cubicBezTo>
                  <a:cubicBezTo>
                    <a:pt x="625" y="182"/>
                    <a:pt x="633" y="170"/>
                    <a:pt x="637" y="162"/>
                  </a:cubicBezTo>
                  <a:cubicBezTo>
                    <a:pt x="642" y="153"/>
                    <a:pt x="656" y="127"/>
                    <a:pt x="648" y="99"/>
                  </a:cubicBezTo>
                  <a:cubicBezTo>
                    <a:pt x="645" y="87"/>
                    <a:pt x="639" y="80"/>
                    <a:pt x="629" y="68"/>
                  </a:cubicBezTo>
                  <a:cubicBezTo>
                    <a:pt x="614" y="50"/>
                    <a:pt x="599" y="40"/>
                    <a:pt x="581" y="29"/>
                  </a:cubicBezTo>
                  <a:cubicBezTo>
                    <a:pt x="569" y="21"/>
                    <a:pt x="552" y="11"/>
                    <a:pt x="530" y="1"/>
                  </a:cubicBezTo>
                  <a:cubicBezTo>
                    <a:pt x="424" y="1"/>
                    <a:pt x="318" y="1"/>
                    <a:pt x="212" y="0"/>
                  </a:cubicBezTo>
                  <a:cubicBezTo>
                    <a:pt x="166" y="52"/>
                    <a:pt x="129" y="98"/>
                    <a:pt x="101" y="135"/>
                  </a:cubicBezTo>
                  <a:cubicBezTo>
                    <a:pt x="65" y="181"/>
                    <a:pt x="45" y="210"/>
                    <a:pt x="27" y="249"/>
                  </a:cubicBezTo>
                  <a:cubicBezTo>
                    <a:pt x="15" y="275"/>
                    <a:pt x="7" y="297"/>
                    <a:pt x="2" y="313"/>
                  </a:cubicBezTo>
                  <a:cubicBezTo>
                    <a:pt x="1" y="316"/>
                    <a:pt x="0" y="321"/>
                    <a:pt x="1" y="326"/>
                  </a:cubicBezTo>
                  <a:cubicBezTo>
                    <a:pt x="3" y="331"/>
                    <a:pt x="8" y="333"/>
                    <a:pt x="9" y="334"/>
                  </a:cubicBezTo>
                  <a:cubicBezTo>
                    <a:pt x="20" y="341"/>
                    <a:pt x="31" y="360"/>
                    <a:pt x="40" y="371"/>
                  </a:cubicBezTo>
                  <a:cubicBezTo>
                    <a:pt x="51" y="383"/>
                    <a:pt x="96" y="431"/>
                    <a:pt x="231" y="568"/>
                  </a:cubicBezTo>
                  <a:close/>
                </a:path>
              </a:pathLst>
            </a:custGeom>
            <a:solidFill>
              <a:srgbClr val="F6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6"/>
            <p:cNvSpPr>
              <a:spLocks/>
            </p:cNvSpPr>
            <p:nvPr/>
          </p:nvSpPr>
          <p:spPr bwMode="auto">
            <a:xfrm>
              <a:off x="4188515" y="1859398"/>
              <a:ext cx="216036" cy="401209"/>
            </a:xfrm>
            <a:custGeom>
              <a:avLst/>
              <a:gdLst>
                <a:gd name="T0" fmla="*/ 0 w 156"/>
                <a:gd name="T1" fmla="*/ 107 h 287"/>
                <a:gd name="T2" fmla="*/ 92 w 156"/>
                <a:gd name="T3" fmla="*/ 0 h 287"/>
                <a:gd name="T4" fmla="*/ 106 w 156"/>
                <a:gd name="T5" fmla="*/ 53 h 287"/>
                <a:gd name="T6" fmla="*/ 124 w 156"/>
                <a:gd name="T7" fmla="*/ 107 h 287"/>
                <a:gd name="T8" fmla="*/ 140 w 156"/>
                <a:gd name="T9" fmla="*/ 155 h 287"/>
                <a:gd name="T10" fmla="*/ 151 w 156"/>
                <a:gd name="T11" fmla="*/ 197 h 287"/>
                <a:gd name="T12" fmla="*/ 154 w 156"/>
                <a:gd name="T13" fmla="*/ 244 h 287"/>
                <a:gd name="T14" fmla="*/ 145 w 156"/>
                <a:gd name="T15" fmla="*/ 287 h 287"/>
                <a:gd name="T16" fmla="*/ 0 w 156"/>
                <a:gd name="T17" fmla="*/ 10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87">
                  <a:moveTo>
                    <a:pt x="0" y="107"/>
                  </a:moveTo>
                  <a:cubicBezTo>
                    <a:pt x="30" y="71"/>
                    <a:pt x="61" y="36"/>
                    <a:pt x="92" y="0"/>
                  </a:cubicBezTo>
                  <a:cubicBezTo>
                    <a:pt x="97" y="22"/>
                    <a:pt x="102" y="40"/>
                    <a:pt x="106" y="53"/>
                  </a:cubicBezTo>
                  <a:cubicBezTo>
                    <a:pt x="109" y="61"/>
                    <a:pt x="109" y="63"/>
                    <a:pt x="124" y="107"/>
                  </a:cubicBezTo>
                  <a:cubicBezTo>
                    <a:pt x="134" y="136"/>
                    <a:pt x="137" y="143"/>
                    <a:pt x="140" y="155"/>
                  </a:cubicBezTo>
                  <a:cubicBezTo>
                    <a:pt x="146" y="175"/>
                    <a:pt x="149" y="185"/>
                    <a:pt x="151" y="197"/>
                  </a:cubicBezTo>
                  <a:cubicBezTo>
                    <a:pt x="153" y="208"/>
                    <a:pt x="156" y="224"/>
                    <a:pt x="154" y="244"/>
                  </a:cubicBezTo>
                  <a:cubicBezTo>
                    <a:pt x="153" y="255"/>
                    <a:pt x="151" y="270"/>
                    <a:pt x="145" y="287"/>
                  </a:cubicBezTo>
                  <a:cubicBezTo>
                    <a:pt x="96" y="227"/>
                    <a:pt x="48" y="167"/>
                    <a:pt x="0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87"/>
            <p:cNvSpPr>
              <a:spLocks/>
            </p:cNvSpPr>
            <p:nvPr/>
          </p:nvSpPr>
          <p:spPr bwMode="auto">
            <a:xfrm>
              <a:off x="4527999" y="2083147"/>
              <a:ext cx="501514" cy="563239"/>
            </a:xfrm>
            <a:custGeom>
              <a:avLst/>
              <a:gdLst>
                <a:gd name="T0" fmla="*/ 4 w 360"/>
                <a:gd name="T1" fmla="*/ 307 h 405"/>
                <a:gd name="T2" fmla="*/ 17 w 360"/>
                <a:gd name="T3" fmla="*/ 184 h 405"/>
                <a:gd name="T4" fmla="*/ 59 w 360"/>
                <a:gd name="T5" fmla="*/ 104 h 405"/>
                <a:gd name="T6" fmla="*/ 105 w 360"/>
                <a:gd name="T7" fmla="*/ 51 h 405"/>
                <a:gd name="T8" fmla="*/ 183 w 360"/>
                <a:gd name="T9" fmla="*/ 8 h 405"/>
                <a:gd name="T10" fmla="*/ 244 w 360"/>
                <a:gd name="T11" fmla="*/ 5 h 405"/>
                <a:gd name="T12" fmla="*/ 292 w 360"/>
                <a:gd name="T13" fmla="*/ 22 h 405"/>
                <a:gd name="T14" fmla="*/ 348 w 360"/>
                <a:gd name="T15" fmla="*/ 88 h 405"/>
                <a:gd name="T16" fmla="*/ 356 w 360"/>
                <a:gd name="T17" fmla="*/ 160 h 405"/>
                <a:gd name="T18" fmla="*/ 322 w 360"/>
                <a:gd name="T19" fmla="*/ 253 h 405"/>
                <a:gd name="T20" fmla="*/ 232 w 360"/>
                <a:gd name="T21" fmla="*/ 349 h 405"/>
                <a:gd name="T22" fmla="*/ 153 w 360"/>
                <a:gd name="T23" fmla="*/ 392 h 405"/>
                <a:gd name="T24" fmla="*/ 81 w 360"/>
                <a:gd name="T25" fmla="*/ 397 h 405"/>
                <a:gd name="T26" fmla="*/ 4 w 360"/>
                <a:gd name="T27" fmla="*/ 30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0" h="405">
                  <a:moveTo>
                    <a:pt x="4" y="307"/>
                  </a:moveTo>
                  <a:cubicBezTo>
                    <a:pt x="1" y="277"/>
                    <a:pt x="0" y="232"/>
                    <a:pt x="17" y="184"/>
                  </a:cubicBezTo>
                  <a:cubicBezTo>
                    <a:pt x="29" y="147"/>
                    <a:pt x="48" y="120"/>
                    <a:pt x="59" y="104"/>
                  </a:cubicBezTo>
                  <a:cubicBezTo>
                    <a:pt x="71" y="87"/>
                    <a:pt x="84" y="69"/>
                    <a:pt x="105" y="51"/>
                  </a:cubicBezTo>
                  <a:cubicBezTo>
                    <a:pt x="121" y="37"/>
                    <a:pt x="145" y="17"/>
                    <a:pt x="183" y="8"/>
                  </a:cubicBezTo>
                  <a:cubicBezTo>
                    <a:pt x="214" y="0"/>
                    <a:pt x="238" y="4"/>
                    <a:pt x="244" y="5"/>
                  </a:cubicBezTo>
                  <a:cubicBezTo>
                    <a:pt x="269" y="9"/>
                    <a:pt x="287" y="19"/>
                    <a:pt x="292" y="22"/>
                  </a:cubicBezTo>
                  <a:cubicBezTo>
                    <a:pt x="329" y="45"/>
                    <a:pt x="344" y="79"/>
                    <a:pt x="348" y="88"/>
                  </a:cubicBezTo>
                  <a:cubicBezTo>
                    <a:pt x="360" y="117"/>
                    <a:pt x="358" y="143"/>
                    <a:pt x="356" y="160"/>
                  </a:cubicBezTo>
                  <a:cubicBezTo>
                    <a:pt x="352" y="201"/>
                    <a:pt x="335" y="231"/>
                    <a:pt x="322" y="253"/>
                  </a:cubicBezTo>
                  <a:cubicBezTo>
                    <a:pt x="292" y="305"/>
                    <a:pt x="254" y="333"/>
                    <a:pt x="232" y="349"/>
                  </a:cubicBezTo>
                  <a:cubicBezTo>
                    <a:pt x="211" y="365"/>
                    <a:pt x="188" y="382"/>
                    <a:pt x="153" y="392"/>
                  </a:cubicBezTo>
                  <a:cubicBezTo>
                    <a:pt x="131" y="398"/>
                    <a:pt x="107" y="405"/>
                    <a:pt x="81" y="397"/>
                  </a:cubicBezTo>
                  <a:cubicBezTo>
                    <a:pt x="26" y="382"/>
                    <a:pt x="6" y="316"/>
                    <a:pt x="4" y="307"/>
                  </a:cubicBezTo>
                  <a:close/>
                </a:path>
              </a:pathLst>
            </a:custGeom>
            <a:solidFill>
              <a:srgbClr val="ED6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88"/>
            <p:cNvSpPr>
              <a:spLocks/>
            </p:cNvSpPr>
            <p:nvPr/>
          </p:nvSpPr>
          <p:spPr bwMode="auto">
            <a:xfrm>
              <a:off x="4551144" y="2106296"/>
              <a:ext cx="439790" cy="516945"/>
            </a:xfrm>
            <a:custGeom>
              <a:avLst/>
              <a:gdLst>
                <a:gd name="T0" fmla="*/ 191 w 317"/>
                <a:gd name="T1" fmla="*/ 11 h 371"/>
                <a:gd name="T2" fmla="*/ 144 w 317"/>
                <a:gd name="T3" fmla="*/ 4 h 371"/>
                <a:gd name="T4" fmla="*/ 96 w 317"/>
                <a:gd name="T5" fmla="*/ 34 h 371"/>
                <a:gd name="T6" fmla="*/ 45 w 317"/>
                <a:gd name="T7" fmla="*/ 102 h 371"/>
                <a:gd name="T8" fmla="*/ 24 w 317"/>
                <a:gd name="T9" fmla="*/ 165 h 371"/>
                <a:gd name="T10" fmla="*/ 28 w 317"/>
                <a:gd name="T11" fmla="*/ 231 h 371"/>
                <a:gd name="T12" fmla="*/ 15 w 317"/>
                <a:gd name="T13" fmla="*/ 264 h 371"/>
                <a:gd name="T14" fmla="*/ 3 w 317"/>
                <a:gd name="T15" fmla="*/ 317 h 371"/>
                <a:gd name="T16" fmla="*/ 41 w 317"/>
                <a:gd name="T17" fmla="*/ 363 h 371"/>
                <a:gd name="T18" fmla="*/ 97 w 317"/>
                <a:gd name="T19" fmla="*/ 363 h 371"/>
                <a:gd name="T20" fmla="*/ 153 w 317"/>
                <a:gd name="T21" fmla="*/ 315 h 371"/>
                <a:gd name="T22" fmla="*/ 151 w 317"/>
                <a:gd name="T23" fmla="*/ 274 h 371"/>
                <a:gd name="T24" fmla="*/ 165 w 317"/>
                <a:gd name="T25" fmla="*/ 255 h 371"/>
                <a:gd name="T26" fmla="*/ 157 w 317"/>
                <a:gd name="T27" fmla="*/ 244 h 371"/>
                <a:gd name="T28" fmla="*/ 152 w 317"/>
                <a:gd name="T29" fmla="*/ 237 h 371"/>
                <a:gd name="T30" fmla="*/ 149 w 317"/>
                <a:gd name="T31" fmla="*/ 229 h 371"/>
                <a:gd name="T32" fmla="*/ 149 w 317"/>
                <a:gd name="T33" fmla="*/ 227 h 371"/>
                <a:gd name="T34" fmla="*/ 145 w 317"/>
                <a:gd name="T35" fmla="*/ 221 h 371"/>
                <a:gd name="T36" fmla="*/ 134 w 317"/>
                <a:gd name="T37" fmla="*/ 212 h 371"/>
                <a:gd name="T38" fmla="*/ 123 w 317"/>
                <a:gd name="T39" fmla="*/ 209 h 371"/>
                <a:gd name="T40" fmla="*/ 131 w 317"/>
                <a:gd name="T41" fmla="*/ 203 h 371"/>
                <a:gd name="T42" fmla="*/ 148 w 317"/>
                <a:gd name="T43" fmla="*/ 196 h 371"/>
                <a:gd name="T44" fmla="*/ 158 w 317"/>
                <a:gd name="T45" fmla="*/ 204 h 371"/>
                <a:gd name="T46" fmla="*/ 169 w 317"/>
                <a:gd name="T47" fmla="*/ 221 h 371"/>
                <a:gd name="T48" fmla="*/ 167 w 317"/>
                <a:gd name="T49" fmla="*/ 229 h 371"/>
                <a:gd name="T50" fmla="*/ 168 w 317"/>
                <a:gd name="T51" fmla="*/ 239 h 371"/>
                <a:gd name="T52" fmla="*/ 169 w 317"/>
                <a:gd name="T53" fmla="*/ 248 h 371"/>
                <a:gd name="T54" fmla="*/ 172 w 317"/>
                <a:gd name="T55" fmla="*/ 255 h 371"/>
                <a:gd name="T56" fmla="*/ 177 w 317"/>
                <a:gd name="T57" fmla="*/ 259 h 371"/>
                <a:gd name="T58" fmla="*/ 186 w 317"/>
                <a:gd name="T59" fmla="*/ 253 h 371"/>
                <a:gd name="T60" fmla="*/ 196 w 317"/>
                <a:gd name="T61" fmla="*/ 235 h 371"/>
                <a:gd name="T62" fmla="*/ 194 w 317"/>
                <a:gd name="T63" fmla="*/ 219 h 371"/>
                <a:gd name="T64" fmla="*/ 192 w 317"/>
                <a:gd name="T65" fmla="*/ 210 h 371"/>
                <a:gd name="T66" fmla="*/ 193 w 317"/>
                <a:gd name="T67" fmla="*/ 188 h 371"/>
                <a:gd name="T68" fmla="*/ 184 w 317"/>
                <a:gd name="T69" fmla="*/ 168 h 371"/>
                <a:gd name="T70" fmla="*/ 219 w 317"/>
                <a:gd name="T71" fmla="*/ 175 h 371"/>
                <a:gd name="T72" fmla="*/ 250 w 317"/>
                <a:gd name="T73" fmla="*/ 135 h 371"/>
                <a:gd name="T74" fmla="*/ 275 w 317"/>
                <a:gd name="T75" fmla="*/ 77 h 371"/>
                <a:gd name="T76" fmla="*/ 299 w 317"/>
                <a:gd name="T77" fmla="*/ 73 h 371"/>
                <a:gd name="T78" fmla="*/ 317 w 317"/>
                <a:gd name="T79" fmla="*/ 54 h 371"/>
                <a:gd name="T80" fmla="*/ 280 w 317"/>
                <a:gd name="T81" fmla="*/ 41 h 371"/>
                <a:gd name="T82" fmla="*/ 242 w 317"/>
                <a:gd name="T83" fmla="*/ 48 h 371"/>
                <a:gd name="T84" fmla="*/ 235 w 317"/>
                <a:gd name="T85" fmla="*/ 53 h 371"/>
                <a:gd name="T86" fmla="*/ 238 w 317"/>
                <a:gd name="T87" fmla="*/ 49 h 371"/>
                <a:gd name="T88" fmla="*/ 245 w 317"/>
                <a:gd name="T89" fmla="*/ 45 h 371"/>
                <a:gd name="T90" fmla="*/ 261 w 317"/>
                <a:gd name="T91" fmla="*/ 32 h 371"/>
                <a:gd name="T92" fmla="*/ 266 w 317"/>
                <a:gd name="T93" fmla="*/ 18 h 371"/>
                <a:gd name="T94" fmla="*/ 261 w 317"/>
                <a:gd name="T95" fmla="*/ 8 h 371"/>
                <a:gd name="T96" fmla="*/ 221 w 317"/>
                <a:gd name="T97" fmla="*/ 16 h 371"/>
                <a:gd name="T98" fmla="*/ 205 w 317"/>
                <a:gd name="T99" fmla="*/ 2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7" h="371">
                  <a:moveTo>
                    <a:pt x="205" y="22"/>
                  </a:moveTo>
                  <a:cubicBezTo>
                    <a:pt x="202" y="19"/>
                    <a:pt x="198" y="15"/>
                    <a:pt x="191" y="11"/>
                  </a:cubicBezTo>
                  <a:cubicBezTo>
                    <a:pt x="184" y="6"/>
                    <a:pt x="177" y="4"/>
                    <a:pt x="175" y="3"/>
                  </a:cubicBezTo>
                  <a:cubicBezTo>
                    <a:pt x="162" y="0"/>
                    <a:pt x="150" y="3"/>
                    <a:pt x="144" y="4"/>
                  </a:cubicBezTo>
                  <a:cubicBezTo>
                    <a:pt x="133" y="7"/>
                    <a:pt x="126" y="12"/>
                    <a:pt x="113" y="21"/>
                  </a:cubicBezTo>
                  <a:cubicBezTo>
                    <a:pt x="108" y="24"/>
                    <a:pt x="103" y="28"/>
                    <a:pt x="96" y="34"/>
                  </a:cubicBezTo>
                  <a:cubicBezTo>
                    <a:pt x="89" y="40"/>
                    <a:pt x="85" y="46"/>
                    <a:pt x="79" y="54"/>
                  </a:cubicBezTo>
                  <a:cubicBezTo>
                    <a:pt x="60" y="80"/>
                    <a:pt x="50" y="93"/>
                    <a:pt x="45" y="102"/>
                  </a:cubicBezTo>
                  <a:cubicBezTo>
                    <a:pt x="40" y="113"/>
                    <a:pt x="37" y="121"/>
                    <a:pt x="35" y="126"/>
                  </a:cubicBezTo>
                  <a:cubicBezTo>
                    <a:pt x="30" y="138"/>
                    <a:pt x="26" y="150"/>
                    <a:pt x="24" y="165"/>
                  </a:cubicBezTo>
                  <a:cubicBezTo>
                    <a:pt x="24" y="168"/>
                    <a:pt x="24" y="166"/>
                    <a:pt x="25" y="201"/>
                  </a:cubicBezTo>
                  <a:cubicBezTo>
                    <a:pt x="25" y="213"/>
                    <a:pt x="25" y="221"/>
                    <a:pt x="28" y="231"/>
                  </a:cubicBezTo>
                  <a:cubicBezTo>
                    <a:pt x="30" y="238"/>
                    <a:pt x="32" y="243"/>
                    <a:pt x="34" y="246"/>
                  </a:cubicBezTo>
                  <a:cubicBezTo>
                    <a:pt x="25" y="252"/>
                    <a:pt x="19" y="259"/>
                    <a:pt x="15" y="264"/>
                  </a:cubicBezTo>
                  <a:cubicBezTo>
                    <a:pt x="11" y="270"/>
                    <a:pt x="4" y="278"/>
                    <a:pt x="2" y="291"/>
                  </a:cubicBezTo>
                  <a:cubicBezTo>
                    <a:pt x="0" y="302"/>
                    <a:pt x="1" y="311"/>
                    <a:pt x="3" y="317"/>
                  </a:cubicBezTo>
                  <a:cubicBezTo>
                    <a:pt x="4" y="323"/>
                    <a:pt x="6" y="332"/>
                    <a:pt x="12" y="342"/>
                  </a:cubicBezTo>
                  <a:cubicBezTo>
                    <a:pt x="21" y="355"/>
                    <a:pt x="34" y="360"/>
                    <a:pt x="41" y="363"/>
                  </a:cubicBezTo>
                  <a:cubicBezTo>
                    <a:pt x="45" y="365"/>
                    <a:pt x="52" y="368"/>
                    <a:pt x="60" y="369"/>
                  </a:cubicBezTo>
                  <a:cubicBezTo>
                    <a:pt x="74" y="371"/>
                    <a:pt x="85" y="367"/>
                    <a:pt x="97" y="363"/>
                  </a:cubicBezTo>
                  <a:cubicBezTo>
                    <a:pt x="109" y="359"/>
                    <a:pt x="123" y="354"/>
                    <a:pt x="136" y="341"/>
                  </a:cubicBezTo>
                  <a:cubicBezTo>
                    <a:pt x="142" y="335"/>
                    <a:pt x="150" y="327"/>
                    <a:pt x="153" y="315"/>
                  </a:cubicBezTo>
                  <a:cubicBezTo>
                    <a:pt x="154" y="310"/>
                    <a:pt x="156" y="301"/>
                    <a:pt x="153" y="290"/>
                  </a:cubicBezTo>
                  <a:cubicBezTo>
                    <a:pt x="152" y="285"/>
                    <a:pt x="150" y="281"/>
                    <a:pt x="151" y="274"/>
                  </a:cubicBezTo>
                  <a:cubicBezTo>
                    <a:pt x="152" y="272"/>
                    <a:pt x="152" y="268"/>
                    <a:pt x="155" y="264"/>
                  </a:cubicBezTo>
                  <a:cubicBezTo>
                    <a:pt x="159" y="259"/>
                    <a:pt x="164" y="259"/>
                    <a:pt x="165" y="255"/>
                  </a:cubicBezTo>
                  <a:cubicBezTo>
                    <a:pt x="166" y="252"/>
                    <a:pt x="164" y="249"/>
                    <a:pt x="164" y="249"/>
                  </a:cubicBezTo>
                  <a:cubicBezTo>
                    <a:pt x="162" y="247"/>
                    <a:pt x="159" y="245"/>
                    <a:pt x="157" y="244"/>
                  </a:cubicBezTo>
                  <a:cubicBezTo>
                    <a:pt x="153" y="243"/>
                    <a:pt x="152" y="243"/>
                    <a:pt x="152" y="242"/>
                  </a:cubicBezTo>
                  <a:cubicBezTo>
                    <a:pt x="151" y="240"/>
                    <a:pt x="151" y="238"/>
                    <a:pt x="152" y="237"/>
                  </a:cubicBezTo>
                  <a:cubicBezTo>
                    <a:pt x="153" y="234"/>
                    <a:pt x="153" y="234"/>
                    <a:pt x="153" y="233"/>
                  </a:cubicBezTo>
                  <a:cubicBezTo>
                    <a:pt x="153" y="231"/>
                    <a:pt x="151" y="230"/>
                    <a:pt x="149" y="229"/>
                  </a:cubicBezTo>
                  <a:cubicBezTo>
                    <a:pt x="148" y="229"/>
                    <a:pt x="147" y="229"/>
                    <a:pt x="147" y="229"/>
                  </a:cubicBezTo>
                  <a:cubicBezTo>
                    <a:pt x="147" y="229"/>
                    <a:pt x="148" y="228"/>
                    <a:pt x="149" y="227"/>
                  </a:cubicBezTo>
                  <a:cubicBezTo>
                    <a:pt x="149" y="225"/>
                    <a:pt x="149" y="223"/>
                    <a:pt x="148" y="222"/>
                  </a:cubicBezTo>
                  <a:cubicBezTo>
                    <a:pt x="147" y="221"/>
                    <a:pt x="146" y="221"/>
                    <a:pt x="145" y="221"/>
                  </a:cubicBezTo>
                  <a:cubicBezTo>
                    <a:pt x="142" y="219"/>
                    <a:pt x="142" y="218"/>
                    <a:pt x="140" y="216"/>
                  </a:cubicBezTo>
                  <a:cubicBezTo>
                    <a:pt x="138" y="214"/>
                    <a:pt x="136" y="213"/>
                    <a:pt x="134" y="212"/>
                  </a:cubicBezTo>
                  <a:cubicBezTo>
                    <a:pt x="133" y="212"/>
                    <a:pt x="131" y="210"/>
                    <a:pt x="128" y="210"/>
                  </a:cubicBezTo>
                  <a:cubicBezTo>
                    <a:pt x="126" y="209"/>
                    <a:pt x="124" y="209"/>
                    <a:pt x="123" y="209"/>
                  </a:cubicBezTo>
                  <a:cubicBezTo>
                    <a:pt x="123" y="208"/>
                    <a:pt x="124" y="206"/>
                    <a:pt x="125" y="205"/>
                  </a:cubicBezTo>
                  <a:cubicBezTo>
                    <a:pt x="127" y="204"/>
                    <a:pt x="128" y="204"/>
                    <a:pt x="131" y="203"/>
                  </a:cubicBezTo>
                  <a:cubicBezTo>
                    <a:pt x="131" y="203"/>
                    <a:pt x="134" y="203"/>
                    <a:pt x="139" y="201"/>
                  </a:cubicBezTo>
                  <a:cubicBezTo>
                    <a:pt x="143" y="199"/>
                    <a:pt x="146" y="197"/>
                    <a:pt x="148" y="196"/>
                  </a:cubicBezTo>
                  <a:cubicBezTo>
                    <a:pt x="150" y="195"/>
                    <a:pt x="151" y="194"/>
                    <a:pt x="153" y="193"/>
                  </a:cubicBezTo>
                  <a:cubicBezTo>
                    <a:pt x="154" y="198"/>
                    <a:pt x="156" y="202"/>
                    <a:pt x="158" y="204"/>
                  </a:cubicBezTo>
                  <a:cubicBezTo>
                    <a:pt x="165" y="215"/>
                    <a:pt x="167" y="217"/>
                    <a:pt x="167" y="217"/>
                  </a:cubicBezTo>
                  <a:cubicBezTo>
                    <a:pt x="168" y="218"/>
                    <a:pt x="169" y="219"/>
                    <a:pt x="169" y="221"/>
                  </a:cubicBezTo>
                  <a:cubicBezTo>
                    <a:pt x="170" y="223"/>
                    <a:pt x="169" y="224"/>
                    <a:pt x="169" y="225"/>
                  </a:cubicBezTo>
                  <a:cubicBezTo>
                    <a:pt x="169" y="227"/>
                    <a:pt x="168" y="227"/>
                    <a:pt x="167" y="229"/>
                  </a:cubicBezTo>
                  <a:cubicBezTo>
                    <a:pt x="167" y="231"/>
                    <a:pt x="166" y="232"/>
                    <a:pt x="166" y="235"/>
                  </a:cubicBezTo>
                  <a:cubicBezTo>
                    <a:pt x="167" y="236"/>
                    <a:pt x="167" y="236"/>
                    <a:pt x="168" y="239"/>
                  </a:cubicBezTo>
                  <a:cubicBezTo>
                    <a:pt x="169" y="240"/>
                    <a:pt x="169" y="241"/>
                    <a:pt x="169" y="242"/>
                  </a:cubicBezTo>
                  <a:cubicBezTo>
                    <a:pt x="170" y="244"/>
                    <a:pt x="169" y="245"/>
                    <a:pt x="169" y="248"/>
                  </a:cubicBezTo>
                  <a:cubicBezTo>
                    <a:pt x="170" y="249"/>
                    <a:pt x="170" y="249"/>
                    <a:pt x="171" y="251"/>
                  </a:cubicBezTo>
                  <a:cubicBezTo>
                    <a:pt x="171" y="253"/>
                    <a:pt x="171" y="254"/>
                    <a:pt x="172" y="255"/>
                  </a:cubicBezTo>
                  <a:cubicBezTo>
                    <a:pt x="173" y="256"/>
                    <a:pt x="174" y="257"/>
                    <a:pt x="175" y="258"/>
                  </a:cubicBezTo>
                  <a:cubicBezTo>
                    <a:pt x="176" y="258"/>
                    <a:pt x="177" y="259"/>
                    <a:pt x="177" y="259"/>
                  </a:cubicBezTo>
                  <a:cubicBezTo>
                    <a:pt x="178" y="259"/>
                    <a:pt x="179" y="258"/>
                    <a:pt x="182" y="256"/>
                  </a:cubicBezTo>
                  <a:cubicBezTo>
                    <a:pt x="185" y="254"/>
                    <a:pt x="186" y="253"/>
                    <a:pt x="186" y="253"/>
                  </a:cubicBezTo>
                  <a:cubicBezTo>
                    <a:pt x="189" y="249"/>
                    <a:pt x="191" y="247"/>
                    <a:pt x="192" y="245"/>
                  </a:cubicBezTo>
                  <a:cubicBezTo>
                    <a:pt x="193" y="244"/>
                    <a:pt x="195" y="240"/>
                    <a:pt x="196" y="235"/>
                  </a:cubicBezTo>
                  <a:cubicBezTo>
                    <a:pt x="196" y="234"/>
                    <a:pt x="196" y="231"/>
                    <a:pt x="196" y="227"/>
                  </a:cubicBezTo>
                  <a:cubicBezTo>
                    <a:pt x="195" y="224"/>
                    <a:pt x="195" y="222"/>
                    <a:pt x="194" y="219"/>
                  </a:cubicBezTo>
                  <a:cubicBezTo>
                    <a:pt x="192" y="217"/>
                    <a:pt x="192" y="217"/>
                    <a:pt x="191" y="215"/>
                  </a:cubicBezTo>
                  <a:cubicBezTo>
                    <a:pt x="191" y="213"/>
                    <a:pt x="192" y="211"/>
                    <a:pt x="192" y="210"/>
                  </a:cubicBezTo>
                  <a:cubicBezTo>
                    <a:pt x="193" y="207"/>
                    <a:pt x="193" y="203"/>
                    <a:pt x="193" y="195"/>
                  </a:cubicBezTo>
                  <a:cubicBezTo>
                    <a:pt x="193" y="192"/>
                    <a:pt x="193" y="190"/>
                    <a:pt x="193" y="188"/>
                  </a:cubicBezTo>
                  <a:cubicBezTo>
                    <a:pt x="192" y="184"/>
                    <a:pt x="191" y="180"/>
                    <a:pt x="189" y="176"/>
                  </a:cubicBezTo>
                  <a:cubicBezTo>
                    <a:pt x="188" y="174"/>
                    <a:pt x="186" y="171"/>
                    <a:pt x="184" y="168"/>
                  </a:cubicBezTo>
                  <a:cubicBezTo>
                    <a:pt x="187" y="170"/>
                    <a:pt x="192" y="174"/>
                    <a:pt x="200" y="176"/>
                  </a:cubicBezTo>
                  <a:cubicBezTo>
                    <a:pt x="202" y="176"/>
                    <a:pt x="211" y="179"/>
                    <a:pt x="219" y="175"/>
                  </a:cubicBezTo>
                  <a:cubicBezTo>
                    <a:pt x="227" y="172"/>
                    <a:pt x="230" y="167"/>
                    <a:pt x="238" y="157"/>
                  </a:cubicBezTo>
                  <a:cubicBezTo>
                    <a:pt x="240" y="154"/>
                    <a:pt x="244" y="147"/>
                    <a:pt x="250" y="135"/>
                  </a:cubicBezTo>
                  <a:cubicBezTo>
                    <a:pt x="256" y="123"/>
                    <a:pt x="260" y="114"/>
                    <a:pt x="265" y="102"/>
                  </a:cubicBezTo>
                  <a:cubicBezTo>
                    <a:pt x="268" y="96"/>
                    <a:pt x="271" y="87"/>
                    <a:pt x="275" y="77"/>
                  </a:cubicBezTo>
                  <a:cubicBezTo>
                    <a:pt x="277" y="77"/>
                    <a:pt x="281" y="76"/>
                    <a:pt x="286" y="76"/>
                  </a:cubicBezTo>
                  <a:cubicBezTo>
                    <a:pt x="292" y="75"/>
                    <a:pt x="296" y="75"/>
                    <a:pt x="299" y="73"/>
                  </a:cubicBezTo>
                  <a:cubicBezTo>
                    <a:pt x="303" y="71"/>
                    <a:pt x="306" y="68"/>
                    <a:pt x="309" y="66"/>
                  </a:cubicBezTo>
                  <a:cubicBezTo>
                    <a:pt x="314" y="61"/>
                    <a:pt x="317" y="58"/>
                    <a:pt x="317" y="54"/>
                  </a:cubicBezTo>
                  <a:cubicBezTo>
                    <a:pt x="316" y="49"/>
                    <a:pt x="310" y="45"/>
                    <a:pt x="308" y="44"/>
                  </a:cubicBezTo>
                  <a:cubicBezTo>
                    <a:pt x="302" y="41"/>
                    <a:pt x="298" y="41"/>
                    <a:pt x="280" y="41"/>
                  </a:cubicBezTo>
                  <a:cubicBezTo>
                    <a:pt x="265" y="40"/>
                    <a:pt x="263" y="40"/>
                    <a:pt x="258" y="41"/>
                  </a:cubicBezTo>
                  <a:cubicBezTo>
                    <a:pt x="249" y="43"/>
                    <a:pt x="243" y="47"/>
                    <a:pt x="242" y="48"/>
                  </a:cubicBezTo>
                  <a:cubicBezTo>
                    <a:pt x="238" y="52"/>
                    <a:pt x="236" y="55"/>
                    <a:pt x="234" y="58"/>
                  </a:cubicBezTo>
                  <a:cubicBezTo>
                    <a:pt x="234" y="55"/>
                    <a:pt x="235" y="54"/>
                    <a:pt x="235" y="53"/>
                  </a:cubicBezTo>
                  <a:cubicBezTo>
                    <a:pt x="235" y="51"/>
                    <a:pt x="235" y="50"/>
                    <a:pt x="235" y="50"/>
                  </a:cubicBezTo>
                  <a:cubicBezTo>
                    <a:pt x="236" y="49"/>
                    <a:pt x="237" y="50"/>
                    <a:pt x="238" y="49"/>
                  </a:cubicBezTo>
                  <a:cubicBezTo>
                    <a:pt x="239" y="49"/>
                    <a:pt x="239" y="49"/>
                    <a:pt x="243" y="47"/>
                  </a:cubicBezTo>
                  <a:cubicBezTo>
                    <a:pt x="244" y="46"/>
                    <a:pt x="244" y="46"/>
                    <a:pt x="245" y="45"/>
                  </a:cubicBezTo>
                  <a:cubicBezTo>
                    <a:pt x="248" y="44"/>
                    <a:pt x="250" y="43"/>
                    <a:pt x="250" y="43"/>
                  </a:cubicBezTo>
                  <a:cubicBezTo>
                    <a:pt x="252" y="42"/>
                    <a:pt x="258" y="38"/>
                    <a:pt x="261" y="32"/>
                  </a:cubicBezTo>
                  <a:cubicBezTo>
                    <a:pt x="262" y="31"/>
                    <a:pt x="263" y="28"/>
                    <a:pt x="265" y="24"/>
                  </a:cubicBezTo>
                  <a:cubicBezTo>
                    <a:pt x="266" y="21"/>
                    <a:pt x="266" y="19"/>
                    <a:pt x="266" y="18"/>
                  </a:cubicBezTo>
                  <a:cubicBezTo>
                    <a:pt x="266" y="17"/>
                    <a:pt x="266" y="14"/>
                    <a:pt x="264" y="11"/>
                  </a:cubicBezTo>
                  <a:cubicBezTo>
                    <a:pt x="263" y="11"/>
                    <a:pt x="263" y="9"/>
                    <a:pt x="261" y="8"/>
                  </a:cubicBezTo>
                  <a:cubicBezTo>
                    <a:pt x="258" y="7"/>
                    <a:pt x="255" y="8"/>
                    <a:pt x="254" y="8"/>
                  </a:cubicBezTo>
                  <a:cubicBezTo>
                    <a:pt x="243" y="10"/>
                    <a:pt x="232" y="13"/>
                    <a:pt x="221" y="16"/>
                  </a:cubicBezTo>
                  <a:cubicBezTo>
                    <a:pt x="219" y="16"/>
                    <a:pt x="215" y="17"/>
                    <a:pt x="209" y="20"/>
                  </a:cubicBezTo>
                  <a:cubicBezTo>
                    <a:pt x="208" y="21"/>
                    <a:pt x="206" y="22"/>
                    <a:pt x="205" y="22"/>
                  </a:cubicBezTo>
                  <a:close/>
                </a:path>
              </a:pathLst>
            </a:custGeom>
            <a:solidFill>
              <a:srgbClr val="F5B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89"/>
            <p:cNvSpPr>
              <a:spLocks/>
            </p:cNvSpPr>
            <p:nvPr/>
          </p:nvSpPr>
          <p:spPr bwMode="auto">
            <a:xfrm>
              <a:off x="2560528" y="1651076"/>
              <a:ext cx="941299" cy="979879"/>
            </a:xfrm>
            <a:custGeom>
              <a:avLst/>
              <a:gdLst>
                <a:gd name="T0" fmla="*/ 348 w 677"/>
                <a:gd name="T1" fmla="*/ 176 h 704"/>
                <a:gd name="T2" fmla="*/ 368 w 677"/>
                <a:gd name="T3" fmla="*/ 164 h 704"/>
                <a:gd name="T4" fmla="*/ 387 w 677"/>
                <a:gd name="T5" fmla="*/ 105 h 704"/>
                <a:gd name="T6" fmla="*/ 449 w 677"/>
                <a:gd name="T7" fmla="*/ 15 h 704"/>
                <a:gd name="T8" fmla="*/ 603 w 677"/>
                <a:gd name="T9" fmla="*/ 26 h 704"/>
                <a:gd name="T10" fmla="*/ 671 w 677"/>
                <a:gd name="T11" fmla="*/ 115 h 704"/>
                <a:gd name="T12" fmla="*/ 635 w 677"/>
                <a:gd name="T13" fmla="*/ 237 h 704"/>
                <a:gd name="T14" fmla="*/ 597 w 677"/>
                <a:gd name="T15" fmla="*/ 284 h 704"/>
                <a:gd name="T16" fmla="*/ 581 w 677"/>
                <a:gd name="T17" fmla="*/ 385 h 704"/>
                <a:gd name="T18" fmla="*/ 541 w 677"/>
                <a:gd name="T19" fmla="*/ 524 h 704"/>
                <a:gd name="T20" fmla="*/ 310 w 677"/>
                <a:gd name="T21" fmla="*/ 698 h 704"/>
                <a:gd name="T22" fmla="*/ 188 w 677"/>
                <a:gd name="T23" fmla="*/ 646 h 704"/>
                <a:gd name="T24" fmla="*/ 178 w 677"/>
                <a:gd name="T25" fmla="*/ 531 h 704"/>
                <a:gd name="T26" fmla="*/ 70 w 677"/>
                <a:gd name="T27" fmla="*/ 594 h 704"/>
                <a:gd name="T28" fmla="*/ 33 w 677"/>
                <a:gd name="T29" fmla="*/ 569 h 704"/>
                <a:gd name="T30" fmla="*/ 5 w 677"/>
                <a:gd name="T31" fmla="*/ 497 h 704"/>
                <a:gd name="T32" fmla="*/ 4 w 677"/>
                <a:gd name="T33" fmla="*/ 459 h 704"/>
                <a:gd name="T34" fmla="*/ 28 w 677"/>
                <a:gd name="T35" fmla="*/ 460 h 704"/>
                <a:gd name="T36" fmla="*/ 132 w 677"/>
                <a:gd name="T37" fmla="*/ 448 h 704"/>
                <a:gd name="T38" fmla="*/ 248 w 677"/>
                <a:gd name="T39" fmla="*/ 392 h 704"/>
                <a:gd name="T40" fmla="*/ 305 w 677"/>
                <a:gd name="T41" fmla="*/ 467 h 704"/>
                <a:gd name="T42" fmla="*/ 322 w 677"/>
                <a:gd name="T43" fmla="*/ 555 h 704"/>
                <a:gd name="T44" fmla="*/ 326 w 677"/>
                <a:gd name="T45" fmla="*/ 529 h 704"/>
                <a:gd name="T46" fmla="*/ 291 w 677"/>
                <a:gd name="T47" fmla="*/ 421 h 704"/>
                <a:gd name="T48" fmla="*/ 292 w 677"/>
                <a:gd name="T49" fmla="*/ 375 h 704"/>
                <a:gd name="T50" fmla="*/ 315 w 677"/>
                <a:gd name="T51" fmla="*/ 395 h 704"/>
                <a:gd name="T52" fmla="*/ 370 w 677"/>
                <a:gd name="T53" fmla="*/ 440 h 704"/>
                <a:gd name="T54" fmla="*/ 438 w 677"/>
                <a:gd name="T55" fmla="*/ 433 h 704"/>
                <a:gd name="T56" fmla="*/ 421 w 677"/>
                <a:gd name="T57" fmla="*/ 430 h 704"/>
                <a:gd name="T58" fmla="*/ 360 w 677"/>
                <a:gd name="T59" fmla="*/ 426 h 704"/>
                <a:gd name="T60" fmla="*/ 305 w 677"/>
                <a:gd name="T61" fmla="*/ 359 h 704"/>
                <a:gd name="T62" fmla="*/ 294 w 677"/>
                <a:gd name="T63" fmla="*/ 292 h 704"/>
                <a:gd name="T64" fmla="*/ 301 w 677"/>
                <a:gd name="T65" fmla="*/ 243 h 704"/>
                <a:gd name="T66" fmla="*/ 325 w 677"/>
                <a:gd name="T67" fmla="*/ 217 h 704"/>
                <a:gd name="T68" fmla="*/ 337 w 677"/>
                <a:gd name="T69" fmla="*/ 221 h 704"/>
                <a:gd name="T70" fmla="*/ 347 w 677"/>
                <a:gd name="T71" fmla="*/ 252 h 704"/>
                <a:gd name="T72" fmla="*/ 352 w 677"/>
                <a:gd name="T73" fmla="*/ 268 h 704"/>
                <a:gd name="T74" fmla="*/ 343 w 677"/>
                <a:gd name="T75" fmla="*/ 292 h 704"/>
                <a:gd name="T76" fmla="*/ 367 w 677"/>
                <a:gd name="T77" fmla="*/ 331 h 704"/>
                <a:gd name="T78" fmla="*/ 427 w 677"/>
                <a:gd name="T79" fmla="*/ 299 h 704"/>
                <a:gd name="T80" fmla="*/ 387 w 677"/>
                <a:gd name="T81" fmla="*/ 280 h 704"/>
                <a:gd name="T82" fmla="*/ 371 w 677"/>
                <a:gd name="T83" fmla="*/ 256 h 704"/>
                <a:gd name="T84" fmla="*/ 366 w 677"/>
                <a:gd name="T85" fmla="*/ 242 h 704"/>
                <a:gd name="T86" fmla="*/ 363 w 677"/>
                <a:gd name="T87" fmla="*/ 234 h 704"/>
                <a:gd name="T88" fmla="*/ 366 w 677"/>
                <a:gd name="T89" fmla="*/ 217 h 704"/>
                <a:gd name="T90" fmla="*/ 363 w 677"/>
                <a:gd name="T91" fmla="*/ 203 h 704"/>
                <a:gd name="T92" fmla="*/ 347 w 677"/>
                <a:gd name="T93" fmla="*/ 187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7" h="704">
                  <a:moveTo>
                    <a:pt x="347" y="187"/>
                  </a:moveTo>
                  <a:cubicBezTo>
                    <a:pt x="346" y="184"/>
                    <a:pt x="346" y="179"/>
                    <a:pt x="348" y="176"/>
                  </a:cubicBezTo>
                  <a:cubicBezTo>
                    <a:pt x="350" y="174"/>
                    <a:pt x="352" y="174"/>
                    <a:pt x="356" y="172"/>
                  </a:cubicBezTo>
                  <a:cubicBezTo>
                    <a:pt x="361" y="170"/>
                    <a:pt x="364" y="168"/>
                    <a:pt x="368" y="164"/>
                  </a:cubicBezTo>
                  <a:cubicBezTo>
                    <a:pt x="379" y="155"/>
                    <a:pt x="385" y="139"/>
                    <a:pt x="386" y="137"/>
                  </a:cubicBezTo>
                  <a:cubicBezTo>
                    <a:pt x="385" y="129"/>
                    <a:pt x="385" y="118"/>
                    <a:pt x="387" y="105"/>
                  </a:cubicBezTo>
                  <a:cubicBezTo>
                    <a:pt x="388" y="97"/>
                    <a:pt x="391" y="81"/>
                    <a:pt x="401" y="63"/>
                  </a:cubicBezTo>
                  <a:cubicBezTo>
                    <a:pt x="417" y="33"/>
                    <a:pt x="442" y="19"/>
                    <a:pt x="449" y="15"/>
                  </a:cubicBezTo>
                  <a:cubicBezTo>
                    <a:pt x="477" y="0"/>
                    <a:pt x="503" y="1"/>
                    <a:pt x="521" y="1"/>
                  </a:cubicBezTo>
                  <a:cubicBezTo>
                    <a:pt x="528" y="1"/>
                    <a:pt x="564" y="3"/>
                    <a:pt x="603" y="26"/>
                  </a:cubicBezTo>
                  <a:cubicBezTo>
                    <a:pt x="617" y="34"/>
                    <a:pt x="638" y="47"/>
                    <a:pt x="654" y="71"/>
                  </a:cubicBezTo>
                  <a:cubicBezTo>
                    <a:pt x="657" y="77"/>
                    <a:pt x="667" y="93"/>
                    <a:pt x="671" y="115"/>
                  </a:cubicBezTo>
                  <a:cubicBezTo>
                    <a:pt x="673" y="122"/>
                    <a:pt x="677" y="144"/>
                    <a:pt x="670" y="172"/>
                  </a:cubicBezTo>
                  <a:cubicBezTo>
                    <a:pt x="662" y="205"/>
                    <a:pt x="644" y="227"/>
                    <a:pt x="635" y="237"/>
                  </a:cubicBezTo>
                  <a:cubicBezTo>
                    <a:pt x="628" y="242"/>
                    <a:pt x="620" y="249"/>
                    <a:pt x="612" y="260"/>
                  </a:cubicBezTo>
                  <a:cubicBezTo>
                    <a:pt x="603" y="271"/>
                    <a:pt x="598" y="281"/>
                    <a:pt x="597" y="284"/>
                  </a:cubicBezTo>
                  <a:cubicBezTo>
                    <a:pt x="591" y="295"/>
                    <a:pt x="588" y="306"/>
                    <a:pt x="585" y="326"/>
                  </a:cubicBezTo>
                  <a:cubicBezTo>
                    <a:pt x="582" y="350"/>
                    <a:pt x="583" y="361"/>
                    <a:pt x="581" y="385"/>
                  </a:cubicBezTo>
                  <a:cubicBezTo>
                    <a:pt x="581" y="397"/>
                    <a:pt x="579" y="423"/>
                    <a:pt x="575" y="444"/>
                  </a:cubicBezTo>
                  <a:cubicBezTo>
                    <a:pt x="569" y="478"/>
                    <a:pt x="555" y="502"/>
                    <a:pt x="541" y="524"/>
                  </a:cubicBezTo>
                  <a:cubicBezTo>
                    <a:pt x="529" y="544"/>
                    <a:pt x="495" y="597"/>
                    <a:pt x="428" y="644"/>
                  </a:cubicBezTo>
                  <a:cubicBezTo>
                    <a:pt x="369" y="686"/>
                    <a:pt x="322" y="695"/>
                    <a:pt x="310" y="698"/>
                  </a:cubicBezTo>
                  <a:cubicBezTo>
                    <a:pt x="275" y="704"/>
                    <a:pt x="256" y="700"/>
                    <a:pt x="246" y="697"/>
                  </a:cubicBezTo>
                  <a:cubicBezTo>
                    <a:pt x="209" y="684"/>
                    <a:pt x="191" y="652"/>
                    <a:pt x="188" y="646"/>
                  </a:cubicBezTo>
                  <a:cubicBezTo>
                    <a:pt x="179" y="629"/>
                    <a:pt x="176" y="614"/>
                    <a:pt x="175" y="601"/>
                  </a:cubicBezTo>
                  <a:cubicBezTo>
                    <a:pt x="170" y="571"/>
                    <a:pt x="175" y="546"/>
                    <a:pt x="178" y="531"/>
                  </a:cubicBezTo>
                  <a:cubicBezTo>
                    <a:pt x="164" y="542"/>
                    <a:pt x="148" y="553"/>
                    <a:pt x="131" y="565"/>
                  </a:cubicBezTo>
                  <a:cubicBezTo>
                    <a:pt x="117" y="575"/>
                    <a:pt x="96" y="589"/>
                    <a:pt x="70" y="594"/>
                  </a:cubicBezTo>
                  <a:cubicBezTo>
                    <a:pt x="65" y="595"/>
                    <a:pt x="59" y="596"/>
                    <a:pt x="52" y="593"/>
                  </a:cubicBezTo>
                  <a:cubicBezTo>
                    <a:pt x="46" y="590"/>
                    <a:pt x="42" y="586"/>
                    <a:pt x="33" y="569"/>
                  </a:cubicBezTo>
                  <a:cubicBezTo>
                    <a:pt x="25" y="555"/>
                    <a:pt x="21" y="544"/>
                    <a:pt x="19" y="540"/>
                  </a:cubicBezTo>
                  <a:cubicBezTo>
                    <a:pt x="11" y="520"/>
                    <a:pt x="15" y="525"/>
                    <a:pt x="5" y="497"/>
                  </a:cubicBezTo>
                  <a:cubicBezTo>
                    <a:pt x="4" y="495"/>
                    <a:pt x="0" y="485"/>
                    <a:pt x="0" y="472"/>
                  </a:cubicBezTo>
                  <a:cubicBezTo>
                    <a:pt x="0" y="464"/>
                    <a:pt x="1" y="460"/>
                    <a:pt x="4" y="459"/>
                  </a:cubicBezTo>
                  <a:cubicBezTo>
                    <a:pt x="6" y="457"/>
                    <a:pt x="8" y="458"/>
                    <a:pt x="13" y="458"/>
                  </a:cubicBezTo>
                  <a:cubicBezTo>
                    <a:pt x="22" y="459"/>
                    <a:pt x="26" y="459"/>
                    <a:pt x="28" y="460"/>
                  </a:cubicBezTo>
                  <a:cubicBezTo>
                    <a:pt x="37" y="462"/>
                    <a:pt x="61" y="474"/>
                    <a:pt x="87" y="497"/>
                  </a:cubicBezTo>
                  <a:cubicBezTo>
                    <a:pt x="105" y="476"/>
                    <a:pt x="120" y="459"/>
                    <a:pt x="132" y="448"/>
                  </a:cubicBezTo>
                  <a:cubicBezTo>
                    <a:pt x="173" y="408"/>
                    <a:pt x="194" y="399"/>
                    <a:pt x="207" y="395"/>
                  </a:cubicBezTo>
                  <a:cubicBezTo>
                    <a:pt x="230" y="387"/>
                    <a:pt x="243" y="390"/>
                    <a:pt x="248" y="392"/>
                  </a:cubicBezTo>
                  <a:cubicBezTo>
                    <a:pt x="262" y="396"/>
                    <a:pt x="271" y="406"/>
                    <a:pt x="278" y="415"/>
                  </a:cubicBezTo>
                  <a:cubicBezTo>
                    <a:pt x="291" y="430"/>
                    <a:pt x="296" y="443"/>
                    <a:pt x="305" y="467"/>
                  </a:cubicBezTo>
                  <a:cubicBezTo>
                    <a:pt x="320" y="507"/>
                    <a:pt x="322" y="534"/>
                    <a:pt x="322" y="543"/>
                  </a:cubicBezTo>
                  <a:cubicBezTo>
                    <a:pt x="322" y="548"/>
                    <a:pt x="322" y="553"/>
                    <a:pt x="322" y="555"/>
                  </a:cubicBezTo>
                  <a:cubicBezTo>
                    <a:pt x="322" y="576"/>
                    <a:pt x="318" y="594"/>
                    <a:pt x="315" y="605"/>
                  </a:cubicBezTo>
                  <a:cubicBezTo>
                    <a:pt x="327" y="573"/>
                    <a:pt x="327" y="545"/>
                    <a:pt x="326" y="529"/>
                  </a:cubicBezTo>
                  <a:cubicBezTo>
                    <a:pt x="325" y="510"/>
                    <a:pt x="321" y="496"/>
                    <a:pt x="319" y="486"/>
                  </a:cubicBezTo>
                  <a:cubicBezTo>
                    <a:pt x="314" y="468"/>
                    <a:pt x="308" y="445"/>
                    <a:pt x="291" y="421"/>
                  </a:cubicBezTo>
                  <a:cubicBezTo>
                    <a:pt x="283" y="409"/>
                    <a:pt x="275" y="401"/>
                    <a:pt x="269" y="395"/>
                  </a:cubicBezTo>
                  <a:cubicBezTo>
                    <a:pt x="276" y="389"/>
                    <a:pt x="284" y="382"/>
                    <a:pt x="292" y="375"/>
                  </a:cubicBezTo>
                  <a:cubicBezTo>
                    <a:pt x="296" y="372"/>
                    <a:pt x="301" y="369"/>
                    <a:pt x="305" y="365"/>
                  </a:cubicBezTo>
                  <a:cubicBezTo>
                    <a:pt x="306" y="373"/>
                    <a:pt x="309" y="383"/>
                    <a:pt x="315" y="395"/>
                  </a:cubicBezTo>
                  <a:cubicBezTo>
                    <a:pt x="324" y="412"/>
                    <a:pt x="336" y="421"/>
                    <a:pt x="338" y="423"/>
                  </a:cubicBezTo>
                  <a:cubicBezTo>
                    <a:pt x="343" y="428"/>
                    <a:pt x="354" y="436"/>
                    <a:pt x="370" y="440"/>
                  </a:cubicBezTo>
                  <a:cubicBezTo>
                    <a:pt x="379" y="442"/>
                    <a:pt x="386" y="442"/>
                    <a:pt x="396" y="441"/>
                  </a:cubicBezTo>
                  <a:cubicBezTo>
                    <a:pt x="402" y="441"/>
                    <a:pt x="417" y="440"/>
                    <a:pt x="438" y="433"/>
                  </a:cubicBezTo>
                  <a:cubicBezTo>
                    <a:pt x="451" y="429"/>
                    <a:pt x="469" y="423"/>
                    <a:pt x="488" y="411"/>
                  </a:cubicBezTo>
                  <a:cubicBezTo>
                    <a:pt x="472" y="418"/>
                    <a:pt x="448" y="427"/>
                    <a:pt x="421" y="430"/>
                  </a:cubicBezTo>
                  <a:cubicBezTo>
                    <a:pt x="408" y="432"/>
                    <a:pt x="397" y="433"/>
                    <a:pt x="387" y="432"/>
                  </a:cubicBezTo>
                  <a:cubicBezTo>
                    <a:pt x="378" y="431"/>
                    <a:pt x="370" y="430"/>
                    <a:pt x="360" y="426"/>
                  </a:cubicBezTo>
                  <a:cubicBezTo>
                    <a:pt x="347" y="421"/>
                    <a:pt x="339" y="413"/>
                    <a:pt x="333" y="408"/>
                  </a:cubicBezTo>
                  <a:cubicBezTo>
                    <a:pt x="328" y="402"/>
                    <a:pt x="312" y="386"/>
                    <a:pt x="305" y="359"/>
                  </a:cubicBezTo>
                  <a:cubicBezTo>
                    <a:pt x="300" y="337"/>
                    <a:pt x="303" y="320"/>
                    <a:pt x="305" y="310"/>
                  </a:cubicBezTo>
                  <a:cubicBezTo>
                    <a:pt x="302" y="307"/>
                    <a:pt x="297" y="301"/>
                    <a:pt x="294" y="292"/>
                  </a:cubicBezTo>
                  <a:cubicBezTo>
                    <a:pt x="289" y="277"/>
                    <a:pt x="292" y="264"/>
                    <a:pt x="292" y="262"/>
                  </a:cubicBezTo>
                  <a:cubicBezTo>
                    <a:pt x="294" y="253"/>
                    <a:pt x="298" y="247"/>
                    <a:pt x="301" y="243"/>
                  </a:cubicBezTo>
                  <a:cubicBezTo>
                    <a:pt x="301" y="242"/>
                    <a:pt x="305" y="237"/>
                    <a:pt x="314" y="227"/>
                  </a:cubicBezTo>
                  <a:cubicBezTo>
                    <a:pt x="315" y="226"/>
                    <a:pt x="319" y="221"/>
                    <a:pt x="325" y="217"/>
                  </a:cubicBezTo>
                  <a:cubicBezTo>
                    <a:pt x="327" y="216"/>
                    <a:pt x="329" y="215"/>
                    <a:pt x="331" y="215"/>
                  </a:cubicBezTo>
                  <a:cubicBezTo>
                    <a:pt x="333" y="216"/>
                    <a:pt x="335" y="217"/>
                    <a:pt x="337" y="221"/>
                  </a:cubicBezTo>
                  <a:cubicBezTo>
                    <a:pt x="342" y="229"/>
                    <a:pt x="344" y="238"/>
                    <a:pt x="344" y="241"/>
                  </a:cubicBezTo>
                  <a:cubicBezTo>
                    <a:pt x="345" y="245"/>
                    <a:pt x="345" y="248"/>
                    <a:pt x="347" y="252"/>
                  </a:cubicBezTo>
                  <a:cubicBezTo>
                    <a:pt x="348" y="254"/>
                    <a:pt x="349" y="254"/>
                    <a:pt x="350" y="256"/>
                  </a:cubicBezTo>
                  <a:cubicBezTo>
                    <a:pt x="352" y="259"/>
                    <a:pt x="352" y="262"/>
                    <a:pt x="352" y="268"/>
                  </a:cubicBezTo>
                  <a:cubicBezTo>
                    <a:pt x="351" y="278"/>
                    <a:pt x="351" y="283"/>
                    <a:pt x="349" y="287"/>
                  </a:cubicBezTo>
                  <a:cubicBezTo>
                    <a:pt x="347" y="289"/>
                    <a:pt x="345" y="291"/>
                    <a:pt x="343" y="292"/>
                  </a:cubicBezTo>
                  <a:cubicBezTo>
                    <a:pt x="347" y="295"/>
                    <a:pt x="351" y="299"/>
                    <a:pt x="355" y="304"/>
                  </a:cubicBezTo>
                  <a:cubicBezTo>
                    <a:pt x="362" y="314"/>
                    <a:pt x="366" y="324"/>
                    <a:pt x="367" y="331"/>
                  </a:cubicBezTo>
                  <a:cubicBezTo>
                    <a:pt x="373" y="326"/>
                    <a:pt x="378" y="322"/>
                    <a:pt x="385" y="318"/>
                  </a:cubicBezTo>
                  <a:cubicBezTo>
                    <a:pt x="401" y="308"/>
                    <a:pt x="416" y="303"/>
                    <a:pt x="427" y="299"/>
                  </a:cubicBezTo>
                  <a:cubicBezTo>
                    <a:pt x="422" y="298"/>
                    <a:pt x="416" y="295"/>
                    <a:pt x="408" y="292"/>
                  </a:cubicBezTo>
                  <a:cubicBezTo>
                    <a:pt x="397" y="287"/>
                    <a:pt x="392" y="285"/>
                    <a:pt x="387" y="280"/>
                  </a:cubicBezTo>
                  <a:cubicBezTo>
                    <a:pt x="384" y="277"/>
                    <a:pt x="380" y="271"/>
                    <a:pt x="377" y="262"/>
                  </a:cubicBezTo>
                  <a:cubicBezTo>
                    <a:pt x="376" y="261"/>
                    <a:pt x="374" y="259"/>
                    <a:pt x="371" y="256"/>
                  </a:cubicBezTo>
                  <a:cubicBezTo>
                    <a:pt x="367" y="254"/>
                    <a:pt x="365" y="253"/>
                    <a:pt x="364" y="251"/>
                  </a:cubicBezTo>
                  <a:cubicBezTo>
                    <a:pt x="363" y="247"/>
                    <a:pt x="366" y="242"/>
                    <a:pt x="366" y="242"/>
                  </a:cubicBezTo>
                  <a:cubicBezTo>
                    <a:pt x="368" y="240"/>
                    <a:pt x="369" y="239"/>
                    <a:pt x="370" y="239"/>
                  </a:cubicBezTo>
                  <a:cubicBezTo>
                    <a:pt x="368" y="238"/>
                    <a:pt x="366" y="237"/>
                    <a:pt x="363" y="234"/>
                  </a:cubicBezTo>
                  <a:cubicBezTo>
                    <a:pt x="359" y="230"/>
                    <a:pt x="358" y="226"/>
                    <a:pt x="357" y="224"/>
                  </a:cubicBezTo>
                  <a:cubicBezTo>
                    <a:pt x="360" y="222"/>
                    <a:pt x="363" y="219"/>
                    <a:pt x="366" y="217"/>
                  </a:cubicBezTo>
                  <a:cubicBezTo>
                    <a:pt x="366" y="216"/>
                    <a:pt x="367" y="214"/>
                    <a:pt x="367" y="211"/>
                  </a:cubicBezTo>
                  <a:cubicBezTo>
                    <a:pt x="366" y="207"/>
                    <a:pt x="364" y="205"/>
                    <a:pt x="363" y="203"/>
                  </a:cubicBezTo>
                  <a:cubicBezTo>
                    <a:pt x="359" y="200"/>
                    <a:pt x="357" y="201"/>
                    <a:pt x="354" y="198"/>
                  </a:cubicBezTo>
                  <a:cubicBezTo>
                    <a:pt x="352" y="197"/>
                    <a:pt x="349" y="194"/>
                    <a:pt x="347" y="187"/>
                  </a:cubicBezTo>
                  <a:close/>
                </a:path>
              </a:pathLst>
            </a:custGeom>
            <a:solidFill>
              <a:srgbClr val="F5B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90"/>
            <p:cNvSpPr>
              <a:spLocks/>
            </p:cNvSpPr>
            <p:nvPr/>
          </p:nvSpPr>
          <p:spPr bwMode="auto">
            <a:xfrm>
              <a:off x="3108336" y="1867111"/>
              <a:ext cx="54011" cy="23149"/>
            </a:xfrm>
            <a:custGeom>
              <a:avLst/>
              <a:gdLst>
                <a:gd name="T0" fmla="*/ 1 w 37"/>
                <a:gd name="T1" fmla="*/ 1 h 17"/>
                <a:gd name="T2" fmla="*/ 11 w 37"/>
                <a:gd name="T3" fmla="*/ 13 h 17"/>
                <a:gd name="T4" fmla="*/ 22 w 37"/>
                <a:gd name="T5" fmla="*/ 17 h 17"/>
                <a:gd name="T6" fmla="*/ 36 w 37"/>
                <a:gd name="T7" fmla="*/ 8 h 17"/>
                <a:gd name="T8" fmla="*/ 30 w 37"/>
                <a:gd name="T9" fmla="*/ 8 h 17"/>
                <a:gd name="T10" fmla="*/ 23 w 37"/>
                <a:gd name="T11" fmla="*/ 9 h 17"/>
                <a:gd name="T12" fmla="*/ 13 w 37"/>
                <a:gd name="T13" fmla="*/ 7 h 17"/>
                <a:gd name="T14" fmla="*/ 1 w 37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7">
                  <a:moveTo>
                    <a:pt x="1" y="1"/>
                  </a:moveTo>
                  <a:cubicBezTo>
                    <a:pt x="0" y="2"/>
                    <a:pt x="4" y="9"/>
                    <a:pt x="11" y="13"/>
                  </a:cubicBezTo>
                  <a:cubicBezTo>
                    <a:pt x="13" y="15"/>
                    <a:pt x="17" y="17"/>
                    <a:pt x="22" y="17"/>
                  </a:cubicBezTo>
                  <a:cubicBezTo>
                    <a:pt x="30" y="16"/>
                    <a:pt x="37" y="9"/>
                    <a:pt x="36" y="8"/>
                  </a:cubicBezTo>
                  <a:cubicBezTo>
                    <a:pt x="35" y="7"/>
                    <a:pt x="32" y="7"/>
                    <a:pt x="30" y="8"/>
                  </a:cubicBezTo>
                  <a:cubicBezTo>
                    <a:pt x="26" y="8"/>
                    <a:pt x="25" y="9"/>
                    <a:pt x="23" y="9"/>
                  </a:cubicBezTo>
                  <a:cubicBezTo>
                    <a:pt x="19" y="10"/>
                    <a:pt x="16" y="9"/>
                    <a:pt x="13" y="7"/>
                  </a:cubicBezTo>
                  <a:cubicBezTo>
                    <a:pt x="5" y="4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4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91"/>
            <p:cNvSpPr>
              <a:spLocks/>
            </p:cNvSpPr>
            <p:nvPr/>
          </p:nvSpPr>
          <p:spPr bwMode="auto">
            <a:xfrm>
              <a:off x="3293509" y="1890261"/>
              <a:ext cx="54011" cy="77156"/>
            </a:xfrm>
            <a:custGeom>
              <a:avLst/>
              <a:gdLst>
                <a:gd name="T0" fmla="*/ 9 w 37"/>
                <a:gd name="T1" fmla="*/ 39 h 54"/>
                <a:gd name="T2" fmla="*/ 4 w 37"/>
                <a:gd name="T3" fmla="*/ 44 h 54"/>
                <a:gd name="T4" fmla="*/ 1 w 37"/>
                <a:gd name="T5" fmla="*/ 53 h 54"/>
                <a:gd name="T6" fmla="*/ 10 w 37"/>
                <a:gd name="T7" fmla="*/ 51 h 54"/>
                <a:gd name="T8" fmla="*/ 17 w 37"/>
                <a:gd name="T9" fmla="*/ 46 h 54"/>
                <a:gd name="T10" fmla="*/ 23 w 37"/>
                <a:gd name="T11" fmla="*/ 43 h 54"/>
                <a:gd name="T12" fmla="*/ 34 w 37"/>
                <a:gd name="T13" fmla="*/ 30 h 54"/>
                <a:gd name="T14" fmla="*/ 35 w 37"/>
                <a:gd name="T15" fmla="*/ 13 h 54"/>
                <a:gd name="T16" fmla="*/ 29 w 37"/>
                <a:gd name="T17" fmla="*/ 2 h 54"/>
                <a:gd name="T18" fmla="*/ 15 w 37"/>
                <a:gd name="T19" fmla="*/ 4 h 54"/>
                <a:gd name="T20" fmla="*/ 10 w 37"/>
                <a:gd name="T21" fmla="*/ 16 h 54"/>
                <a:gd name="T22" fmla="*/ 15 w 37"/>
                <a:gd name="T23" fmla="*/ 23 h 54"/>
                <a:gd name="T24" fmla="*/ 20 w 37"/>
                <a:gd name="T25" fmla="*/ 28 h 54"/>
                <a:gd name="T26" fmla="*/ 20 w 37"/>
                <a:gd name="T27" fmla="*/ 32 h 54"/>
                <a:gd name="T28" fmla="*/ 14 w 37"/>
                <a:gd name="T29" fmla="*/ 36 h 54"/>
                <a:gd name="T30" fmla="*/ 9 w 37"/>
                <a:gd name="T31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54">
                  <a:moveTo>
                    <a:pt x="9" y="39"/>
                  </a:moveTo>
                  <a:cubicBezTo>
                    <a:pt x="7" y="40"/>
                    <a:pt x="5" y="42"/>
                    <a:pt x="4" y="44"/>
                  </a:cubicBezTo>
                  <a:cubicBezTo>
                    <a:pt x="2" y="47"/>
                    <a:pt x="0" y="51"/>
                    <a:pt x="1" y="53"/>
                  </a:cubicBezTo>
                  <a:cubicBezTo>
                    <a:pt x="3" y="54"/>
                    <a:pt x="7" y="52"/>
                    <a:pt x="10" y="51"/>
                  </a:cubicBezTo>
                  <a:cubicBezTo>
                    <a:pt x="13" y="49"/>
                    <a:pt x="13" y="49"/>
                    <a:pt x="17" y="46"/>
                  </a:cubicBezTo>
                  <a:cubicBezTo>
                    <a:pt x="20" y="45"/>
                    <a:pt x="22" y="44"/>
                    <a:pt x="23" y="43"/>
                  </a:cubicBezTo>
                  <a:cubicBezTo>
                    <a:pt x="30" y="39"/>
                    <a:pt x="34" y="31"/>
                    <a:pt x="34" y="30"/>
                  </a:cubicBezTo>
                  <a:cubicBezTo>
                    <a:pt x="37" y="23"/>
                    <a:pt x="36" y="16"/>
                    <a:pt x="35" y="13"/>
                  </a:cubicBezTo>
                  <a:cubicBezTo>
                    <a:pt x="34" y="9"/>
                    <a:pt x="33" y="4"/>
                    <a:pt x="29" y="2"/>
                  </a:cubicBezTo>
                  <a:cubicBezTo>
                    <a:pt x="24" y="0"/>
                    <a:pt x="19" y="1"/>
                    <a:pt x="15" y="4"/>
                  </a:cubicBezTo>
                  <a:cubicBezTo>
                    <a:pt x="11" y="6"/>
                    <a:pt x="9" y="12"/>
                    <a:pt x="10" y="16"/>
                  </a:cubicBezTo>
                  <a:cubicBezTo>
                    <a:pt x="11" y="19"/>
                    <a:pt x="14" y="22"/>
                    <a:pt x="15" y="23"/>
                  </a:cubicBezTo>
                  <a:cubicBezTo>
                    <a:pt x="17" y="25"/>
                    <a:pt x="19" y="25"/>
                    <a:pt x="20" y="28"/>
                  </a:cubicBezTo>
                  <a:cubicBezTo>
                    <a:pt x="20" y="28"/>
                    <a:pt x="21" y="30"/>
                    <a:pt x="20" y="32"/>
                  </a:cubicBezTo>
                  <a:cubicBezTo>
                    <a:pt x="19" y="33"/>
                    <a:pt x="18" y="34"/>
                    <a:pt x="14" y="36"/>
                  </a:cubicBezTo>
                  <a:cubicBezTo>
                    <a:pt x="11" y="38"/>
                    <a:pt x="10" y="39"/>
                    <a:pt x="9" y="39"/>
                  </a:cubicBezTo>
                  <a:close/>
                </a:path>
              </a:pathLst>
            </a:custGeom>
            <a:solidFill>
              <a:srgbClr val="F4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92"/>
            <p:cNvSpPr>
              <a:spLocks/>
            </p:cNvSpPr>
            <p:nvPr/>
          </p:nvSpPr>
          <p:spPr bwMode="auto">
            <a:xfrm>
              <a:off x="3193205" y="1975129"/>
              <a:ext cx="216036" cy="131167"/>
            </a:xfrm>
            <a:custGeom>
              <a:avLst/>
              <a:gdLst>
                <a:gd name="T0" fmla="*/ 74 w 154"/>
                <a:gd name="T1" fmla="*/ 9 h 93"/>
                <a:gd name="T2" fmla="*/ 69 w 154"/>
                <a:gd name="T3" fmla="*/ 37 h 93"/>
                <a:gd name="T4" fmla="*/ 54 w 154"/>
                <a:gd name="T5" fmla="*/ 57 h 93"/>
                <a:gd name="T6" fmla="*/ 32 w 154"/>
                <a:gd name="T7" fmla="*/ 66 h 93"/>
                <a:gd name="T8" fmla="*/ 7 w 154"/>
                <a:gd name="T9" fmla="*/ 73 h 93"/>
                <a:gd name="T10" fmla="*/ 0 w 154"/>
                <a:gd name="T11" fmla="*/ 73 h 93"/>
                <a:gd name="T12" fmla="*/ 30 w 154"/>
                <a:gd name="T13" fmla="*/ 75 h 93"/>
                <a:gd name="T14" fmla="*/ 58 w 154"/>
                <a:gd name="T15" fmla="*/ 69 h 93"/>
                <a:gd name="T16" fmla="*/ 79 w 154"/>
                <a:gd name="T17" fmla="*/ 63 h 93"/>
                <a:gd name="T18" fmla="*/ 101 w 154"/>
                <a:gd name="T19" fmla="*/ 63 h 93"/>
                <a:gd name="T20" fmla="*/ 114 w 154"/>
                <a:gd name="T21" fmla="*/ 71 h 93"/>
                <a:gd name="T22" fmla="*/ 132 w 154"/>
                <a:gd name="T23" fmla="*/ 93 h 93"/>
                <a:gd name="T24" fmla="*/ 137 w 154"/>
                <a:gd name="T25" fmla="*/ 66 h 93"/>
                <a:gd name="T26" fmla="*/ 154 w 154"/>
                <a:gd name="T27" fmla="*/ 34 h 93"/>
                <a:gd name="T28" fmla="*/ 127 w 154"/>
                <a:gd name="T29" fmla="*/ 28 h 93"/>
                <a:gd name="T30" fmla="*/ 111 w 154"/>
                <a:gd name="T31" fmla="*/ 16 h 93"/>
                <a:gd name="T32" fmla="*/ 100 w 154"/>
                <a:gd name="T33" fmla="*/ 0 h 93"/>
                <a:gd name="T34" fmla="*/ 91 w 154"/>
                <a:gd name="T35" fmla="*/ 6 h 93"/>
                <a:gd name="T36" fmla="*/ 74 w 154"/>
                <a:gd name="T37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93">
                  <a:moveTo>
                    <a:pt x="74" y="9"/>
                  </a:moveTo>
                  <a:cubicBezTo>
                    <a:pt x="74" y="15"/>
                    <a:pt x="74" y="25"/>
                    <a:pt x="69" y="37"/>
                  </a:cubicBezTo>
                  <a:cubicBezTo>
                    <a:pt x="66" y="42"/>
                    <a:pt x="63" y="50"/>
                    <a:pt x="54" y="57"/>
                  </a:cubicBezTo>
                  <a:cubicBezTo>
                    <a:pt x="51" y="60"/>
                    <a:pt x="45" y="62"/>
                    <a:pt x="32" y="66"/>
                  </a:cubicBezTo>
                  <a:cubicBezTo>
                    <a:pt x="18" y="71"/>
                    <a:pt x="12" y="73"/>
                    <a:pt x="7" y="73"/>
                  </a:cubicBezTo>
                  <a:cubicBezTo>
                    <a:pt x="3" y="73"/>
                    <a:pt x="0" y="73"/>
                    <a:pt x="0" y="73"/>
                  </a:cubicBezTo>
                  <a:cubicBezTo>
                    <a:pt x="0" y="74"/>
                    <a:pt x="14" y="77"/>
                    <a:pt x="30" y="75"/>
                  </a:cubicBezTo>
                  <a:cubicBezTo>
                    <a:pt x="39" y="75"/>
                    <a:pt x="45" y="73"/>
                    <a:pt x="58" y="69"/>
                  </a:cubicBezTo>
                  <a:cubicBezTo>
                    <a:pt x="69" y="66"/>
                    <a:pt x="71" y="64"/>
                    <a:pt x="79" y="63"/>
                  </a:cubicBezTo>
                  <a:cubicBezTo>
                    <a:pt x="93" y="60"/>
                    <a:pt x="99" y="62"/>
                    <a:pt x="101" y="63"/>
                  </a:cubicBezTo>
                  <a:cubicBezTo>
                    <a:pt x="106" y="65"/>
                    <a:pt x="109" y="67"/>
                    <a:pt x="114" y="71"/>
                  </a:cubicBezTo>
                  <a:cubicBezTo>
                    <a:pt x="118" y="75"/>
                    <a:pt x="127" y="83"/>
                    <a:pt x="132" y="93"/>
                  </a:cubicBezTo>
                  <a:cubicBezTo>
                    <a:pt x="133" y="86"/>
                    <a:pt x="134" y="77"/>
                    <a:pt x="137" y="66"/>
                  </a:cubicBezTo>
                  <a:cubicBezTo>
                    <a:pt x="142" y="51"/>
                    <a:pt x="149" y="40"/>
                    <a:pt x="154" y="34"/>
                  </a:cubicBezTo>
                  <a:cubicBezTo>
                    <a:pt x="148" y="34"/>
                    <a:pt x="137" y="33"/>
                    <a:pt x="127" y="28"/>
                  </a:cubicBezTo>
                  <a:cubicBezTo>
                    <a:pt x="119" y="25"/>
                    <a:pt x="114" y="20"/>
                    <a:pt x="111" y="16"/>
                  </a:cubicBezTo>
                  <a:cubicBezTo>
                    <a:pt x="105" y="10"/>
                    <a:pt x="102" y="4"/>
                    <a:pt x="100" y="0"/>
                  </a:cubicBezTo>
                  <a:cubicBezTo>
                    <a:pt x="98" y="2"/>
                    <a:pt x="95" y="4"/>
                    <a:pt x="91" y="6"/>
                  </a:cubicBezTo>
                  <a:cubicBezTo>
                    <a:pt x="84" y="9"/>
                    <a:pt x="77" y="9"/>
                    <a:pt x="74" y="9"/>
                  </a:cubicBezTo>
                  <a:close/>
                </a:path>
              </a:pathLst>
            </a:custGeom>
            <a:solidFill>
              <a:srgbClr val="F4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93"/>
            <p:cNvSpPr>
              <a:spLocks/>
            </p:cNvSpPr>
            <p:nvPr/>
          </p:nvSpPr>
          <p:spPr bwMode="auto">
            <a:xfrm>
              <a:off x="2815144" y="1828536"/>
              <a:ext cx="146598" cy="300909"/>
            </a:xfrm>
            <a:custGeom>
              <a:avLst/>
              <a:gdLst>
                <a:gd name="T0" fmla="*/ 17 w 104"/>
                <a:gd name="T1" fmla="*/ 10 h 216"/>
                <a:gd name="T2" fmla="*/ 36 w 104"/>
                <a:gd name="T3" fmla="*/ 0 h 216"/>
                <a:gd name="T4" fmla="*/ 48 w 104"/>
                <a:gd name="T5" fmla="*/ 16 h 216"/>
                <a:gd name="T6" fmla="*/ 60 w 104"/>
                <a:gd name="T7" fmla="*/ 43 h 216"/>
                <a:gd name="T8" fmla="*/ 63 w 104"/>
                <a:gd name="T9" fmla="*/ 67 h 216"/>
                <a:gd name="T10" fmla="*/ 60 w 104"/>
                <a:gd name="T11" fmla="*/ 88 h 216"/>
                <a:gd name="T12" fmla="*/ 54 w 104"/>
                <a:gd name="T13" fmla="*/ 99 h 216"/>
                <a:gd name="T14" fmla="*/ 34 w 104"/>
                <a:gd name="T15" fmla="*/ 128 h 216"/>
                <a:gd name="T16" fmla="*/ 27 w 104"/>
                <a:gd name="T17" fmla="*/ 147 h 216"/>
                <a:gd name="T18" fmla="*/ 27 w 104"/>
                <a:gd name="T19" fmla="*/ 161 h 216"/>
                <a:gd name="T20" fmla="*/ 42 w 104"/>
                <a:gd name="T21" fmla="*/ 176 h 216"/>
                <a:gd name="T22" fmla="*/ 58 w 104"/>
                <a:gd name="T23" fmla="*/ 182 h 216"/>
                <a:gd name="T24" fmla="*/ 74 w 104"/>
                <a:gd name="T25" fmla="*/ 189 h 216"/>
                <a:gd name="T26" fmla="*/ 91 w 104"/>
                <a:gd name="T27" fmla="*/ 197 h 216"/>
                <a:gd name="T28" fmla="*/ 104 w 104"/>
                <a:gd name="T29" fmla="*/ 215 h 216"/>
                <a:gd name="T30" fmla="*/ 83 w 104"/>
                <a:gd name="T31" fmla="*/ 216 h 216"/>
                <a:gd name="T32" fmla="*/ 71 w 104"/>
                <a:gd name="T33" fmla="*/ 212 h 216"/>
                <a:gd name="T34" fmla="*/ 46 w 104"/>
                <a:gd name="T35" fmla="*/ 203 h 216"/>
                <a:gd name="T36" fmla="*/ 9 w 104"/>
                <a:gd name="T37" fmla="*/ 179 h 216"/>
                <a:gd name="T38" fmla="*/ 3 w 104"/>
                <a:gd name="T39" fmla="*/ 165 h 216"/>
                <a:gd name="T40" fmla="*/ 6 w 104"/>
                <a:gd name="T41" fmla="*/ 130 h 216"/>
                <a:gd name="T42" fmla="*/ 28 w 104"/>
                <a:gd name="T43" fmla="*/ 96 h 216"/>
                <a:gd name="T44" fmla="*/ 39 w 104"/>
                <a:gd name="T45" fmla="*/ 71 h 216"/>
                <a:gd name="T46" fmla="*/ 40 w 104"/>
                <a:gd name="T47" fmla="*/ 58 h 216"/>
                <a:gd name="T48" fmla="*/ 31 w 104"/>
                <a:gd name="T49" fmla="*/ 33 h 216"/>
                <a:gd name="T50" fmla="*/ 23 w 104"/>
                <a:gd name="T51" fmla="*/ 20 h 216"/>
                <a:gd name="T52" fmla="*/ 17 w 104"/>
                <a:gd name="T53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16">
                  <a:moveTo>
                    <a:pt x="17" y="10"/>
                  </a:moveTo>
                  <a:cubicBezTo>
                    <a:pt x="23" y="7"/>
                    <a:pt x="30" y="3"/>
                    <a:pt x="36" y="0"/>
                  </a:cubicBezTo>
                  <a:cubicBezTo>
                    <a:pt x="39" y="4"/>
                    <a:pt x="44" y="9"/>
                    <a:pt x="48" y="16"/>
                  </a:cubicBezTo>
                  <a:cubicBezTo>
                    <a:pt x="52" y="24"/>
                    <a:pt x="57" y="32"/>
                    <a:pt x="60" y="43"/>
                  </a:cubicBezTo>
                  <a:cubicBezTo>
                    <a:pt x="61" y="45"/>
                    <a:pt x="63" y="55"/>
                    <a:pt x="63" y="67"/>
                  </a:cubicBezTo>
                  <a:cubicBezTo>
                    <a:pt x="63" y="74"/>
                    <a:pt x="63" y="81"/>
                    <a:pt x="60" y="88"/>
                  </a:cubicBezTo>
                  <a:cubicBezTo>
                    <a:pt x="59" y="91"/>
                    <a:pt x="58" y="93"/>
                    <a:pt x="54" y="99"/>
                  </a:cubicBezTo>
                  <a:cubicBezTo>
                    <a:pt x="41" y="117"/>
                    <a:pt x="38" y="118"/>
                    <a:pt x="34" y="128"/>
                  </a:cubicBezTo>
                  <a:cubicBezTo>
                    <a:pt x="29" y="136"/>
                    <a:pt x="27" y="143"/>
                    <a:pt x="27" y="147"/>
                  </a:cubicBezTo>
                  <a:cubicBezTo>
                    <a:pt x="26" y="152"/>
                    <a:pt x="25" y="157"/>
                    <a:pt x="27" y="161"/>
                  </a:cubicBezTo>
                  <a:cubicBezTo>
                    <a:pt x="29" y="169"/>
                    <a:pt x="37" y="174"/>
                    <a:pt x="42" y="176"/>
                  </a:cubicBezTo>
                  <a:cubicBezTo>
                    <a:pt x="44" y="178"/>
                    <a:pt x="44" y="177"/>
                    <a:pt x="58" y="182"/>
                  </a:cubicBezTo>
                  <a:cubicBezTo>
                    <a:pt x="65" y="185"/>
                    <a:pt x="69" y="187"/>
                    <a:pt x="74" y="189"/>
                  </a:cubicBezTo>
                  <a:cubicBezTo>
                    <a:pt x="83" y="192"/>
                    <a:pt x="88" y="194"/>
                    <a:pt x="91" y="197"/>
                  </a:cubicBezTo>
                  <a:cubicBezTo>
                    <a:pt x="94" y="199"/>
                    <a:pt x="100" y="205"/>
                    <a:pt x="104" y="215"/>
                  </a:cubicBezTo>
                  <a:cubicBezTo>
                    <a:pt x="97" y="215"/>
                    <a:pt x="90" y="216"/>
                    <a:pt x="83" y="216"/>
                  </a:cubicBezTo>
                  <a:cubicBezTo>
                    <a:pt x="80" y="215"/>
                    <a:pt x="76" y="214"/>
                    <a:pt x="71" y="212"/>
                  </a:cubicBezTo>
                  <a:cubicBezTo>
                    <a:pt x="55" y="206"/>
                    <a:pt x="53" y="206"/>
                    <a:pt x="46" y="203"/>
                  </a:cubicBezTo>
                  <a:cubicBezTo>
                    <a:pt x="31" y="198"/>
                    <a:pt x="17" y="192"/>
                    <a:pt x="9" y="179"/>
                  </a:cubicBezTo>
                  <a:cubicBezTo>
                    <a:pt x="5" y="173"/>
                    <a:pt x="4" y="168"/>
                    <a:pt x="3" y="165"/>
                  </a:cubicBezTo>
                  <a:cubicBezTo>
                    <a:pt x="0" y="150"/>
                    <a:pt x="4" y="137"/>
                    <a:pt x="6" y="130"/>
                  </a:cubicBezTo>
                  <a:cubicBezTo>
                    <a:pt x="12" y="113"/>
                    <a:pt x="22" y="102"/>
                    <a:pt x="28" y="96"/>
                  </a:cubicBezTo>
                  <a:cubicBezTo>
                    <a:pt x="35" y="86"/>
                    <a:pt x="38" y="77"/>
                    <a:pt x="39" y="71"/>
                  </a:cubicBezTo>
                  <a:cubicBezTo>
                    <a:pt x="40" y="66"/>
                    <a:pt x="41" y="63"/>
                    <a:pt x="40" y="58"/>
                  </a:cubicBezTo>
                  <a:cubicBezTo>
                    <a:pt x="40" y="49"/>
                    <a:pt x="36" y="43"/>
                    <a:pt x="31" y="33"/>
                  </a:cubicBezTo>
                  <a:cubicBezTo>
                    <a:pt x="28" y="29"/>
                    <a:pt x="28" y="29"/>
                    <a:pt x="23" y="20"/>
                  </a:cubicBezTo>
                  <a:cubicBezTo>
                    <a:pt x="20" y="16"/>
                    <a:pt x="18" y="12"/>
                    <a:pt x="17" y="10"/>
                  </a:cubicBezTo>
                  <a:close/>
                </a:path>
              </a:pathLst>
            </a:custGeom>
            <a:solidFill>
              <a:srgbClr val="F1A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94"/>
            <p:cNvSpPr>
              <a:spLocks/>
            </p:cNvSpPr>
            <p:nvPr/>
          </p:nvSpPr>
          <p:spPr bwMode="auto">
            <a:xfrm>
              <a:off x="2591391" y="2816128"/>
              <a:ext cx="578670" cy="1242208"/>
            </a:xfrm>
            <a:custGeom>
              <a:avLst/>
              <a:gdLst>
                <a:gd name="T0" fmla="*/ 90 w 415"/>
                <a:gd name="T1" fmla="*/ 51 h 896"/>
                <a:gd name="T2" fmla="*/ 65 w 415"/>
                <a:gd name="T3" fmla="*/ 117 h 896"/>
                <a:gd name="T4" fmla="*/ 51 w 415"/>
                <a:gd name="T5" fmla="*/ 230 h 896"/>
                <a:gd name="T6" fmla="*/ 53 w 415"/>
                <a:gd name="T7" fmla="*/ 263 h 896"/>
                <a:gd name="T8" fmla="*/ 32 w 415"/>
                <a:gd name="T9" fmla="*/ 300 h 896"/>
                <a:gd name="T10" fmla="*/ 16 w 415"/>
                <a:gd name="T11" fmla="*/ 338 h 896"/>
                <a:gd name="T12" fmla="*/ 2 w 415"/>
                <a:gd name="T13" fmla="*/ 477 h 896"/>
                <a:gd name="T14" fmla="*/ 1 w 415"/>
                <a:gd name="T15" fmla="*/ 563 h 896"/>
                <a:gd name="T16" fmla="*/ 8 w 415"/>
                <a:gd name="T17" fmla="*/ 645 h 896"/>
                <a:gd name="T18" fmla="*/ 16 w 415"/>
                <a:gd name="T19" fmla="*/ 697 h 896"/>
                <a:gd name="T20" fmla="*/ 31 w 415"/>
                <a:gd name="T21" fmla="*/ 757 h 896"/>
                <a:gd name="T22" fmla="*/ 62 w 415"/>
                <a:gd name="T23" fmla="*/ 820 h 896"/>
                <a:gd name="T24" fmla="*/ 102 w 415"/>
                <a:gd name="T25" fmla="*/ 862 h 896"/>
                <a:gd name="T26" fmla="*/ 137 w 415"/>
                <a:gd name="T27" fmla="*/ 881 h 896"/>
                <a:gd name="T28" fmla="*/ 179 w 415"/>
                <a:gd name="T29" fmla="*/ 891 h 896"/>
                <a:gd name="T30" fmla="*/ 241 w 415"/>
                <a:gd name="T31" fmla="*/ 891 h 896"/>
                <a:gd name="T32" fmla="*/ 296 w 415"/>
                <a:gd name="T33" fmla="*/ 873 h 896"/>
                <a:gd name="T34" fmla="*/ 351 w 415"/>
                <a:gd name="T35" fmla="*/ 823 h 896"/>
                <a:gd name="T36" fmla="*/ 371 w 415"/>
                <a:gd name="T37" fmla="*/ 787 h 896"/>
                <a:gd name="T38" fmla="*/ 391 w 415"/>
                <a:gd name="T39" fmla="*/ 736 h 896"/>
                <a:gd name="T40" fmla="*/ 401 w 415"/>
                <a:gd name="T41" fmla="*/ 690 h 896"/>
                <a:gd name="T42" fmla="*/ 407 w 415"/>
                <a:gd name="T43" fmla="*/ 645 h 896"/>
                <a:gd name="T44" fmla="*/ 411 w 415"/>
                <a:gd name="T45" fmla="*/ 605 h 896"/>
                <a:gd name="T46" fmla="*/ 414 w 415"/>
                <a:gd name="T47" fmla="*/ 527 h 896"/>
                <a:gd name="T48" fmla="*/ 415 w 415"/>
                <a:gd name="T49" fmla="*/ 467 h 896"/>
                <a:gd name="T50" fmla="*/ 407 w 415"/>
                <a:gd name="T51" fmla="*/ 371 h 896"/>
                <a:gd name="T52" fmla="*/ 378 w 415"/>
                <a:gd name="T53" fmla="*/ 287 h 896"/>
                <a:gd name="T54" fmla="*/ 361 w 415"/>
                <a:gd name="T55" fmla="*/ 263 h 896"/>
                <a:gd name="T56" fmla="*/ 363 w 415"/>
                <a:gd name="T57" fmla="*/ 206 h 896"/>
                <a:gd name="T58" fmla="*/ 356 w 415"/>
                <a:gd name="T59" fmla="*/ 132 h 896"/>
                <a:gd name="T60" fmla="*/ 326 w 415"/>
                <a:gd name="T61" fmla="*/ 56 h 896"/>
                <a:gd name="T62" fmla="*/ 273 w 415"/>
                <a:gd name="T63" fmla="*/ 15 h 896"/>
                <a:gd name="T64" fmla="*/ 242 w 415"/>
                <a:gd name="T65" fmla="*/ 7 h 896"/>
                <a:gd name="T66" fmla="*/ 158 w 415"/>
                <a:gd name="T67" fmla="*/ 10 h 896"/>
                <a:gd name="T68" fmla="*/ 113 w 415"/>
                <a:gd name="T69" fmla="*/ 30 h 896"/>
                <a:gd name="T70" fmla="*/ 90 w 415"/>
                <a:gd name="T71" fmla="*/ 5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5" h="896">
                  <a:moveTo>
                    <a:pt x="90" y="51"/>
                  </a:moveTo>
                  <a:cubicBezTo>
                    <a:pt x="77" y="77"/>
                    <a:pt x="69" y="100"/>
                    <a:pt x="65" y="117"/>
                  </a:cubicBezTo>
                  <a:cubicBezTo>
                    <a:pt x="51" y="166"/>
                    <a:pt x="50" y="206"/>
                    <a:pt x="51" y="230"/>
                  </a:cubicBezTo>
                  <a:cubicBezTo>
                    <a:pt x="51" y="243"/>
                    <a:pt x="52" y="255"/>
                    <a:pt x="53" y="263"/>
                  </a:cubicBezTo>
                  <a:cubicBezTo>
                    <a:pt x="47" y="273"/>
                    <a:pt x="39" y="286"/>
                    <a:pt x="32" y="300"/>
                  </a:cubicBezTo>
                  <a:cubicBezTo>
                    <a:pt x="32" y="300"/>
                    <a:pt x="23" y="319"/>
                    <a:pt x="16" y="338"/>
                  </a:cubicBezTo>
                  <a:cubicBezTo>
                    <a:pt x="10" y="357"/>
                    <a:pt x="4" y="383"/>
                    <a:pt x="2" y="477"/>
                  </a:cubicBezTo>
                  <a:cubicBezTo>
                    <a:pt x="0" y="516"/>
                    <a:pt x="0" y="536"/>
                    <a:pt x="1" y="563"/>
                  </a:cubicBezTo>
                  <a:cubicBezTo>
                    <a:pt x="3" y="597"/>
                    <a:pt x="6" y="623"/>
                    <a:pt x="8" y="645"/>
                  </a:cubicBezTo>
                  <a:cubicBezTo>
                    <a:pt x="11" y="665"/>
                    <a:pt x="12" y="678"/>
                    <a:pt x="16" y="697"/>
                  </a:cubicBezTo>
                  <a:cubicBezTo>
                    <a:pt x="19" y="716"/>
                    <a:pt x="23" y="734"/>
                    <a:pt x="31" y="757"/>
                  </a:cubicBezTo>
                  <a:cubicBezTo>
                    <a:pt x="37" y="774"/>
                    <a:pt x="45" y="796"/>
                    <a:pt x="62" y="820"/>
                  </a:cubicBezTo>
                  <a:cubicBezTo>
                    <a:pt x="70" y="831"/>
                    <a:pt x="82" y="847"/>
                    <a:pt x="102" y="862"/>
                  </a:cubicBezTo>
                  <a:cubicBezTo>
                    <a:pt x="109" y="867"/>
                    <a:pt x="121" y="875"/>
                    <a:pt x="137" y="881"/>
                  </a:cubicBezTo>
                  <a:cubicBezTo>
                    <a:pt x="154" y="888"/>
                    <a:pt x="168" y="890"/>
                    <a:pt x="179" y="891"/>
                  </a:cubicBezTo>
                  <a:cubicBezTo>
                    <a:pt x="192" y="893"/>
                    <a:pt x="213" y="896"/>
                    <a:pt x="241" y="891"/>
                  </a:cubicBezTo>
                  <a:cubicBezTo>
                    <a:pt x="252" y="889"/>
                    <a:pt x="273" y="886"/>
                    <a:pt x="296" y="873"/>
                  </a:cubicBezTo>
                  <a:cubicBezTo>
                    <a:pt x="327" y="856"/>
                    <a:pt x="344" y="833"/>
                    <a:pt x="351" y="823"/>
                  </a:cubicBezTo>
                  <a:cubicBezTo>
                    <a:pt x="360" y="811"/>
                    <a:pt x="365" y="801"/>
                    <a:pt x="371" y="787"/>
                  </a:cubicBezTo>
                  <a:cubicBezTo>
                    <a:pt x="382" y="765"/>
                    <a:pt x="388" y="747"/>
                    <a:pt x="391" y="736"/>
                  </a:cubicBezTo>
                  <a:cubicBezTo>
                    <a:pt x="396" y="719"/>
                    <a:pt x="398" y="706"/>
                    <a:pt x="401" y="690"/>
                  </a:cubicBezTo>
                  <a:cubicBezTo>
                    <a:pt x="404" y="674"/>
                    <a:pt x="405" y="661"/>
                    <a:pt x="407" y="645"/>
                  </a:cubicBezTo>
                  <a:cubicBezTo>
                    <a:pt x="408" y="636"/>
                    <a:pt x="410" y="622"/>
                    <a:pt x="411" y="605"/>
                  </a:cubicBezTo>
                  <a:cubicBezTo>
                    <a:pt x="413" y="581"/>
                    <a:pt x="413" y="568"/>
                    <a:pt x="414" y="527"/>
                  </a:cubicBezTo>
                  <a:cubicBezTo>
                    <a:pt x="415" y="472"/>
                    <a:pt x="415" y="480"/>
                    <a:pt x="415" y="467"/>
                  </a:cubicBezTo>
                  <a:cubicBezTo>
                    <a:pt x="415" y="436"/>
                    <a:pt x="414" y="408"/>
                    <a:pt x="407" y="371"/>
                  </a:cubicBezTo>
                  <a:cubicBezTo>
                    <a:pt x="397" y="320"/>
                    <a:pt x="382" y="293"/>
                    <a:pt x="378" y="287"/>
                  </a:cubicBezTo>
                  <a:cubicBezTo>
                    <a:pt x="372" y="276"/>
                    <a:pt x="366" y="268"/>
                    <a:pt x="361" y="263"/>
                  </a:cubicBezTo>
                  <a:cubicBezTo>
                    <a:pt x="362" y="249"/>
                    <a:pt x="363" y="229"/>
                    <a:pt x="363" y="206"/>
                  </a:cubicBezTo>
                  <a:cubicBezTo>
                    <a:pt x="362" y="179"/>
                    <a:pt x="361" y="158"/>
                    <a:pt x="356" y="132"/>
                  </a:cubicBezTo>
                  <a:cubicBezTo>
                    <a:pt x="350" y="105"/>
                    <a:pt x="345" y="80"/>
                    <a:pt x="326" y="56"/>
                  </a:cubicBezTo>
                  <a:cubicBezTo>
                    <a:pt x="319" y="47"/>
                    <a:pt x="303" y="26"/>
                    <a:pt x="273" y="15"/>
                  </a:cubicBezTo>
                  <a:cubicBezTo>
                    <a:pt x="262" y="10"/>
                    <a:pt x="254" y="9"/>
                    <a:pt x="242" y="7"/>
                  </a:cubicBezTo>
                  <a:cubicBezTo>
                    <a:pt x="225" y="4"/>
                    <a:pt x="194" y="0"/>
                    <a:pt x="158" y="10"/>
                  </a:cubicBezTo>
                  <a:cubicBezTo>
                    <a:pt x="146" y="13"/>
                    <a:pt x="130" y="17"/>
                    <a:pt x="113" y="30"/>
                  </a:cubicBezTo>
                  <a:cubicBezTo>
                    <a:pt x="102" y="37"/>
                    <a:pt x="95" y="45"/>
                    <a:pt x="90" y="51"/>
                  </a:cubicBezTo>
                  <a:close/>
                </a:path>
              </a:pathLst>
            </a:custGeom>
            <a:solidFill>
              <a:srgbClr val="5FC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95"/>
            <p:cNvSpPr>
              <a:spLocks/>
            </p:cNvSpPr>
            <p:nvPr/>
          </p:nvSpPr>
          <p:spPr bwMode="auto">
            <a:xfrm>
              <a:off x="2691695" y="2839272"/>
              <a:ext cx="370347" cy="254616"/>
            </a:xfrm>
            <a:custGeom>
              <a:avLst/>
              <a:gdLst>
                <a:gd name="T0" fmla="*/ 3 w 264"/>
                <a:gd name="T1" fmla="*/ 180 h 183"/>
                <a:gd name="T2" fmla="*/ 2 w 264"/>
                <a:gd name="T3" fmla="*/ 127 h 183"/>
                <a:gd name="T4" fmla="*/ 15 w 264"/>
                <a:gd name="T5" fmla="*/ 66 h 183"/>
                <a:gd name="T6" fmla="*/ 55 w 264"/>
                <a:gd name="T7" fmla="*/ 19 h 183"/>
                <a:gd name="T8" fmla="*/ 109 w 264"/>
                <a:gd name="T9" fmla="*/ 4 h 183"/>
                <a:gd name="T10" fmla="*/ 166 w 264"/>
                <a:gd name="T11" fmla="*/ 4 h 183"/>
                <a:gd name="T12" fmla="*/ 203 w 264"/>
                <a:gd name="T13" fmla="*/ 14 h 183"/>
                <a:gd name="T14" fmla="*/ 239 w 264"/>
                <a:gd name="T15" fmla="*/ 49 h 183"/>
                <a:gd name="T16" fmla="*/ 258 w 264"/>
                <a:gd name="T17" fmla="*/ 97 h 183"/>
                <a:gd name="T18" fmla="*/ 263 w 264"/>
                <a:gd name="T19" fmla="*/ 155 h 183"/>
                <a:gd name="T20" fmla="*/ 259 w 264"/>
                <a:gd name="T21" fmla="*/ 183 h 183"/>
                <a:gd name="T22" fmla="*/ 203 w 264"/>
                <a:gd name="T23" fmla="*/ 117 h 183"/>
                <a:gd name="T24" fmla="*/ 163 w 264"/>
                <a:gd name="T25" fmla="*/ 105 h 183"/>
                <a:gd name="T26" fmla="*/ 101 w 264"/>
                <a:gd name="T27" fmla="*/ 105 h 183"/>
                <a:gd name="T28" fmla="*/ 52 w 264"/>
                <a:gd name="T29" fmla="*/ 122 h 183"/>
                <a:gd name="T30" fmla="*/ 30 w 264"/>
                <a:gd name="T31" fmla="*/ 139 h 183"/>
                <a:gd name="T32" fmla="*/ 3 w 264"/>
                <a:gd name="T33" fmla="*/ 1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183">
                  <a:moveTo>
                    <a:pt x="3" y="180"/>
                  </a:moveTo>
                  <a:cubicBezTo>
                    <a:pt x="1" y="167"/>
                    <a:pt x="0" y="149"/>
                    <a:pt x="2" y="127"/>
                  </a:cubicBezTo>
                  <a:cubicBezTo>
                    <a:pt x="3" y="106"/>
                    <a:pt x="5" y="87"/>
                    <a:pt x="15" y="66"/>
                  </a:cubicBezTo>
                  <a:cubicBezTo>
                    <a:pt x="20" y="56"/>
                    <a:pt x="31" y="34"/>
                    <a:pt x="55" y="19"/>
                  </a:cubicBezTo>
                  <a:cubicBezTo>
                    <a:pt x="72" y="9"/>
                    <a:pt x="87" y="7"/>
                    <a:pt x="109" y="4"/>
                  </a:cubicBezTo>
                  <a:cubicBezTo>
                    <a:pt x="136" y="0"/>
                    <a:pt x="157" y="3"/>
                    <a:pt x="166" y="4"/>
                  </a:cubicBezTo>
                  <a:cubicBezTo>
                    <a:pt x="181" y="6"/>
                    <a:pt x="191" y="8"/>
                    <a:pt x="203" y="14"/>
                  </a:cubicBezTo>
                  <a:cubicBezTo>
                    <a:pt x="222" y="24"/>
                    <a:pt x="233" y="39"/>
                    <a:pt x="239" y="49"/>
                  </a:cubicBezTo>
                  <a:cubicBezTo>
                    <a:pt x="251" y="67"/>
                    <a:pt x="255" y="84"/>
                    <a:pt x="258" y="97"/>
                  </a:cubicBezTo>
                  <a:cubicBezTo>
                    <a:pt x="264" y="123"/>
                    <a:pt x="263" y="145"/>
                    <a:pt x="263" y="155"/>
                  </a:cubicBezTo>
                  <a:cubicBezTo>
                    <a:pt x="262" y="167"/>
                    <a:pt x="261" y="176"/>
                    <a:pt x="259" y="183"/>
                  </a:cubicBezTo>
                  <a:cubicBezTo>
                    <a:pt x="253" y="168"/>
                    <a:pt x="237" y="135"/>
                    <a:pt x="203" y="117"/>
                  </a:cubicBezTo>
                  <a:cubicBezTo>
                    <a:pt x="187" y="110"/>
                    <a:pt x="173" y="107"/>
                    <a:pt x="163" y="105"/>
                  </a:cubicBezTo>
                  <a:cubicBezTo>
                    <a:pt x="153" y="104"/>
                    <a:pt x="130" y="100"/>
                    <a:pt x="101" y="105"/>
                  </a:cubicBezTo>
                  <a:cubicBezTo>
                    <a:pt x="87" y="108"/>
                    <a:pt x="71" y="111"/>
                    <a:pt x="52" y="122"/>
                  </a:cubicBezTo>
                  <a:cubicBezTo>
                    <a:pt x="41" y="129"/>
                    <a:pt x="33" y="136"/>
                    <a:pt x="30" y="139"/>
                  </a:cubicBezTo>
                  <a:cubicBezTo>
                    <a:pt x="15" y="154"/>
                    <a:pt x="7" y="170"/>
                    <a:pt x="3" y="180"/>
                  </a:cubicBezTo>
                  <a:close/>
                </a:path>
              </a:pathLst>
            </a:custGeom>
            <a:solidFill>
              <a:srgbClr val="B1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96"/>
            <p:cNvSpPr>
              <a:spLocks/>
            </p:cNvSpPr>
            <p:nvPr/>
          </p:nvSpPr>
          <p:spPr bwMode="auto">
            <a:xfrm>
              <a:off x="2699409" y="2970439"/>
              <a:ext cx="354916" cy="300909"/>
            </a:xfrm>
            <a:custGeom>
              <a:avLst/>
              <a:gdLst>
                <a:gd name="T0" fmla="*/ 1 w 258"/>
                <a:gd name="T1" fmla="*/ 88 h 216"/>
                <a:gd name="T2" fmla="*/ 4 w 258"/>
                <a:gd name="T3" fmla="*/ 118 h 216"/>
                <a:gd name="T4" fmla="*/ 12 w 258"/>
                <a:gd name="T5" fmla="*/ 146 h 216"/>
                <a:gd name="T6" fmla="*/ 29 w 258"/>
                <a:gd name="T7" fmla="*/ 171 h 216"/>
                <a:gd name="T8" fmla="*/ 46 w 258"/>
                <a:gd name="T9" fmla="*/ 184 h 216"/>
                <a:gd name="T10" fmla="*/ 78 w 258"/>
                <a:gd name="T11" fmla="*/ 197 h 216"/>
                <a:gd name="T12" fmla="*/ 115 w 258"/>
                <a:gd name="T13" fmla="*/ 214 h 216"/>
                <a:gd name="T14" fmla="*/ 135 w 258"/>
                <a:gd name="T15" fmla="*/ 215 h 216"/>
                <a:gd name="T16" fmla="*/ 157 w 258"/>
                <a:gd name="T17" fmla="*/ 207 h 216"/>
                <a:gd name="T18" fmla="*/ 196 w 258"/>
                <a:gd name="T19" fmla="*/ 190 h 216"/>
                <a:gd name="T20" fmla="*/ 226 w 258"/>
                <a:gd name="T21" fmla="*/ 174 h 216"/>
                <a:gd name="T22" fmla="*/ 247 w 258"/>
                <a:gd name="T23" fmla="*/ 142 h 216"/>
                <a:gd name="T24" fmla="*/ 253 w 258"/>
                <a:gd name="T25" fmla="*/ 112 h 216"/>
                <a:gd name="T26" fmla="*/ 258 w 258"/>
                <a:gd name="T27" fmla="*/ 87 h 216"/>
                <a:gd name="T28" fmla="*/ 241 w 258"/>
                <a:gd name="T29" fmla="*/ 55 h 216"/>
                <a:gd name="T30" fmla="*/ 209 w 258"/>
                <a:gd name="T31" fmla="*/ 24 h 216"/>
                <a:gd name="T32" fmla="*/ 153 w 258"/>
                <a:gd name="T33" fmla="*/ 6 h 216"/>
                <a:gd name="T34" fmla="*/ 85 w 258"/>
                <a:gd name="T35" fmla="*/ 9 h 216"/>
                <a:gd name="T36" fmla="*/ 52 w 258"/>
                <a:gd name="T37" fmla="*/ 24 h 216"/>
                <a:gd name="T38" fmla="*/ 1 w 258"/>
                <a:gd name="T39" fmla="*/ 8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8" h="216">
                  <a:moveTo>
                    <a:pt x="1" y="88"/>
                  </a:moveTo>
                  <a:cubicBezTo>
                    <a:pt x="0" y="96"/>
                    <a:pt x="2" y="105"/>
                    <a:pt x="4" y="118"/>
                  </a:cubicBezTo>
                  <a:cubicBezTo>
                    <a:pt x="6" y="129"/>
                    <a:pt x="8" y="137"/>
                    <a:pt x="12" y="146"/>
                  </a:cubicBezTo>
                  <a:cubicBezTo>
                    <a:pt x="15" y="152"/>
                    <a:pt x="19" y="162"/>
                    <a:pt x="29" y="171"/>
                  </a:cubicBezTo>
                  <a:cubicBezTo>
                    <a:pt x="35" y="177"/>
                    <a:pt x="40" y="180"/>
                    <a:pt x="46" y="184"/>
                  </a:cubicBezTo>
                  <a:cubicBezTo>
                    <a:pt x="58" y="191"/>
                    <a:pt x="61" y="190"/>
                    <a:pt x="78" y="197"/>
                  </a:cubicBezTo>
                  <a:cubicBezTo>
                    <a:pt x="98" y="206"/>
                    <a:pt x="101" y="211"/>
                    <a:pt x="115" y="214"/>
                  </a:cubicBezTo>
                  <a:cubicBezTo>
                    <a:pt x="125" y="216"/>
                    <a:pt x="132" y="215"/>
                    <a:pt x="135" y="215"/>
                  </a:cubicBezTo>
                  <a:cubicBezTo>
                    <a:pt x="143" y="214"/>
                    <a:pt x="149" y="211"/>
                    <a:pt x="157" y="207"/>
                  </a:cubicBezTo>
                  <a:cubicBezTo>
                    <a:pt x="180" y="196"/>
                    <a:pt x="176" y="200"/>
                    <a:pt x="196" y="190"/>
                  </a:cubicBezTo>
                  <a:cubicBezTo>
                    <a:pt x="213" y="182"/>
                    <a:pt x="221" y="178"/>
                    <a:pt x="226" y="174"/>
                  </a:cubicBezTo>
                  <a:cubicBezTo>
                    <a:pt x="230" y="170"/>
                    <a:pt x="242" y="159"/>
                    <a:pt x="247" y="142"/>
                  </a:cubicBezTo>
                  <a:cubicBezTo>
                    <a:pt x="250" y="134"/>
                    <a:pt x="249" y="132"/>
                    <a:pt x="253" y="112"/>
                  </a:cubicBezTo>
                  <a:cubicBezTo>
                    <a:pt x="255" y="101"/>
                    <a:pt x="256" y="93"/>
                    <a:pt x="258" y="87"/>
                  </a:cubicBezTo>
                  <a:cubicBezTo>
                    <a:pt x="255" y="79"/>
                    <a:pt x="250" y="67"/>
                    <a:pt x="241" y="55"/>
                  </a:cubicBezTo>
                  <a:cubicBezTo>
                    <a:pt x="228" y="37"/>
                    <a:pt x="214" y="28"/>
                    <a:pt x="209" y="24"/>
                  </a:cubicBezTo>
                  <a:cubicBezTo>
                    <a:pt x="188" y="11"/>
                    <a:pt x="169" y="8"/>
                    <a:pt x="153" y="6"/>
                  </a:cubicBezTo>
                  <a:cubicBezTo>
                    <a:pt x="140" y="4"/>
                    <a:pt x="115" y="0"/>
                    <a:pt x="85" y="9"/>
                  </a:cubicBezTo>
                  <a:cubicBezTo>
                    <a:pt x="67" y="15"/>
                    <a:pt x="56" y="22"/>
                    <a:pt x="52" y="24"/>
                  </a:cubicBezTo>
                  <a:cubicBezTo>
                    <a:pt x="42" y="30"/>
                    <a:pt x="4" y="53"/>
                    <a:pt x="1" y="88"/>
                  </a:cubicBezTo>
                  <a:close/>
                </a:path>
              </a:pathLst>
            </a:custGeom>
            <a:solidFill>
              <a:srgbClr val="F5B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97"/>
            <p:cNvSpPr>
              <a:spLocks/>
            </p:cNvSpPr>
            <p:nvPr/>
          </p:nvSpPr>
          <p:spPr bwMode="auto">
            <a:xfrm>
              <a:off x="2614540" y="3302206"/>
              <a:ext cx="547807" cy="547807"/>
            </a:xfrm>
            <a:custGeom>
              <a:avLst/>
              <a:gdLst>
                <a:gd name="T0" fmla="*/ 384 w 393"/>
                <a:gd name="T1" fmla="*/ 0 h 389"/>
                <a:gd name="T2" fmla="*/ 357 w 393"/>
                <a:gd name="T3" fmla="*/ 39 h 389"/>
                <a:gd name="T4" fmla="*/ 317 w 393"/>
                <a:gd name="T5" fmla="*/ 92 h 389"/>
                <a:gd name="T6" fmla="*/ 156 w 393"/>
                <a:gd name="T7" fmla="*/ 249 h 389"/>
                <a:gd name="T8" fmla="*/ 50 w 393"/>
                <a:gd name="T9" fmla="*/ 321 h 389"/>
                <a:gd name="T10" fmla="*/ 0 w 393"/>
                <a:gd name="T11" fmla="*/ 351 h 389"/>
                <a:gd name="T12" fmla="*/ 10 w 393"/>
                <a:gd name="T13" fmla="*/ 389 h 389"/>
                <a:gd name="T14" fmla="*/ 54 w 393"/>
                <a:gd name="T15" fmla="*/ 363 h 389"/>
                <a:gd name="T16" fmla="*/ 138 w 393"/>
                <a:gd name="T17" fmla="*/ 306 h 389"/>
                <a:gd name="T18" fmla="*/ 259 w 393"/>
                <a:gd name="T19" fmla="*/ 204 h 389"/>
                <a:gd name="T20" fmla="*/ 347 w 393"/>
                <a:gd name="T21" fmla="*/ 114 h 389"/>
                <a:gd name="T22" fmla="*/ 393 w 393"/>
                <a:gd name="T23" fmla="*/ 51 h 389"/>
                <a:gd name="T24" fmla="*/ 389 w 393"/>
                <a:gd name="T25" fmla="*/ 27 h 389"/>
                <a:gd name="T26" fmla="*/ 384 w 393"/>
                <a:gd name="T2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3" h="389">
                  <a:moveTo>
                    <a:pt x="384" y="0"/>
                  </a:moveTo>
                  <a:cubicBezTo>
                    <a:pt x="377" y="10"/>
                    <a:pt x="368" y="24"/>
                    <a:pt x="357" y="39"/>
                  </a:cubicBezTo>
                  <a:cubicBezTo>
                    <a:pt x="357" y="39"/>
                    <a:pt x="338" y="67"/>
                    <a:pt x="317" y="92"/>
                  </a:cubicBezTo>
                  <a:cubicBezTo>
                    <a:pt x="249" y="177"/>
                    <a:pt x="156" y="249"/>
                    <a:pt x="156" y="249"/>
                  </a:cubicBezTo>
                  <a:cubicBezTo>
                    <a:pt x="113" y="282"/>
                    <a:pt x="73" y="307"/>
                    <a:pt x="50" y="321"/>
                  </a:cubicBezTo>
                  <a:cubicBezTo>
                    <a:pt x="30" y="334"/>
                    <a:pt x="13" y="344"/>
                    <a:pt x="0" y="351"/>
                  </a:cubicBezTo>
                  <a:cubicBezTo>
                    <a:pt x="4" y="364"/>
                    <a:pt x="7" y="377"/>
                    <a:pt x="10" y="389"/>
                  </a:cubicBezTo>
                  <a:cubicBezTo>
                    <a:pt x="21" y="383"/>
                    <a:pt x="36" y="374"/>
                    <a:pt x="54" y="363"/>
                  </a:cubicBezTo>
                  <a:cubicBezTo>
                    <a:pt x="69" y="353"/>
                    <a:pt x="103" y="332"/>
                    <a:pt x="138" y="306"/>
                  </a:cubicBezTo>
                  <a:cubicBezTo>
                    <a:pt x="189" y="269"/>
                    <a:pt x="224" y="237"/>
                    <a:pt x="259" y="204"/>
                  </a:cubicBezTo>
                  <a:cubicBezTo>
                    <a:pt x="294" y="172"/>
                    <a:pt x="318" y="149"/>
                    <a:pt x="347" y="114"/>
                  </a:cubicBezTo>
                  <a:cubicBezTo>
                    <a:pt x="367" y="89"/>
                    <a:pt x="382" y="67"/>
                    <a:pt x="393" y="51"/>
                  </a:cubicBezTo>
                  <a:cubicBezTo>
                    <a:pt x="391" y="43"/>
                    <a:pt x="390" y="35"/>
                    <a:pt x="389" y="27"/>
                  </a:cubicBezTo>
                  <a:cubicBezTo>
                    <a:pt x="387" y="18"/>
                    <a:pt x="385" y="9"/>
                    <a:pt x="384" y="0"/>
                  </a:cubicBezTo>
                  <a:close/>
                </a:path>
              </a:pathLst>
            </a:custGeom>
            <a:solidFill>
              <a:srgbClr val="AF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98"/>
            <p:cNvSpPr>
              <a:spLocks/>
            </p:cNvSpPr>
            <p:nvPr/>
          </p:nvSpPr>
          <p:spPr bwMode="auto">
            <a:xfrm>
              <a:off x="2622253" y="3209619"/>
              <a:ext cx="532376" cy="447503"/>
            </a:xfrm>
            <a:custGeom>
              <a:avLst/>
              <a:gdLst>
                <a:gd name="T0" fmla="*/ 0 w 385"/>
                <a:gd name="T1" fmla="*/ 36 h 321"/>
                <a:gd name="T2" fmla="*/ 6 w 385"/>
                <a:gd name="T3" fmla="*/ 18 h 321"/>
                <a:gd name="T4" fmla="*/ 17 w 385"/>
                <a:gd name="T5" fmla="*/ 0 h 321"/>
                <a:gd name="T6" fmla="*/ 183 w 385"/>
                <a:gd name="T7" fmla="*/ 162 h 321"/>
                <a:gd name="T8" fmla="*/ 249 w 385"/>
                <a:gd name="T9" fmla="*/ 208 h 321"/>
                <a:gd name="T10" fmla="*/ 340 w 385"/>
                <a:gd name="T11" fmla="*/ 261 h 321"/>
                <a:gd name="T12" fmla="*/ 385 w 385"/>
                <a:gd name="T13" fmla="*/ 281 h 321"/>
                <a:gd name="T14" fmla="*/ 383 w 385"/>
                <a:gd name="T15" fmla="*/ 321 h 321"/>
                <a:gd name="T16" fmla="*/ 332 w 385"/>
                <a:gd name="T17" fmla="*/ 297 h 321"/>
                <a:gd name="T18" fmla="*/ 257 w 385"/>
                <a:gd name="T19" fmla="*/ 255 h 321"/>
                <a:gd name="T20" fmla="*/ 162 w 385"/>
                <a:gd name="T21" fmla="*/ 192 h 321"/>
                <a:gd name="T22" fmla="*/ 114 w 385"/>
                <a:gd name="T23" fmla="*/ 154 h 321"/>
                <a:gd name="T24" fmla="*/ 21 w 385"/>
                <a:gd name="T25" fmla="*/ 63 h 321"/>
                <a:gd name="T26" fmla="*/ 0 w 385"/>
                <a:gd name="T27" fmla="*/ 3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5" h="321">
                  <a:moveTo>
                    <a:pt x="0" y="36"/>
                  </a:moveTo>
                  <a:cubicBezTo>
                    <a:pt x="1" y="31"/>
                    <a:pt x="4" y="25"/>
                    <a:pt x="6" y="18"/>
                  </a:cubicBezTo>
                  <a:cubicBezTo>
                    <a:pt x="10" y="11"/>
                    <a:pt x="13" y="5"/>
                    <a:pt x="17" y="0"/>
                  </a:cubicBezTo>
                  <a:cubicBezTo>
                    <a:pt x="45" y="33"/>
                    <a:pt x="108" y="103"/>
                    <a:pt x="183" y="162"/>
                  </a:cubicBezTo>
                  <a:cubicBezTo>
                    <a:pt x="212" y="184"/>
                    <a:pt x="242" y="203"/>
                    <a:pt x="249" y="208"/>
                  </a:cubicBezTo>
                  <a:cubicBezTo>
                    <a:pt x="277" y="226"/>
                    <a:pt x="303" y="244"/>
                    <a:pt x="340" y="261"/>
                  </a:cubicBezTo>
                  <a:cubicBezTo>
                    <a:pt x="359" y="270"/>
                    <a:pt x="375" y="277"/>
                    <a:pt x="385" y="281"/>
                  </a:cubicBezTo>
                  <a:cubicBezTo>
                    <a:pt x="385" y="294"/>
                    <a:pt x="384" y="307"/>
                    <a:pt x="383" y="321"/>
                  </a:cubicBezTo>
                  <a:cubicBezTo>
                    <a:pt x="370" y="315"/>
                    <a:pt x="352" y="307"/>
                    <a:pt x="332" y="297"/>
                  </a:cubicBezTo>
                  <a:cubicBezTo>
                    <a:pt x="304" y="283"/>
                    <a:pt x="285" y="272"/>
                    <a:pt x="257" y="255"/>
                  </a:cubicBezTo>
                  <a:cubicBezTo>
                    <a:pt x="225" y="235"/>
                    <a:pt x="197" y="218"/>
                    <a:pt x="162" y="192"/>
                  </a:cubicBezTo>
                  <a:cubicBezTo>
                    <a:pt x="158" y="188"/>
                    <a:pt x="139" y="174"/>
                    <a:pt x="114" y="154"/>
                  </a:cubicBezTo>
                  <a:cubicBezTo>
                    <a:pt x="84" y="128"/>
                    <a:pt x="53" y="102"/>
                    <a:pt x="21" y="63"/>
                  </a:cubicBezTo>
                  <a:cubicBezTo>
                    <a:pt x="12" y="52"/>
                    <a:pt x="4" y="42"/>
                    <a:pt x="0" y="36"/>
                  </a:cubicBezTo>
                  <a:close/>
                </a:path>
              </a:pathLst>
            </a:custGeom>
            <a:solidFill>
              <a:srgbClr val="AF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99"/>
            <p:cNvSpPr>
              <a:spLocks/>
            </p:cNvSpPr>
            <p:nvPr/>
          </p:nvSpPr>
          <p:spPr bwMode="auto">
            <a:xfrm>
              <a:off x="2591391" y="3587684"/>
              <a:ext cx="532376" cy="316341"/>
            </a:xfrm>
            <a:custGeom>
              <a:avLst/>
              <a:gdLst>
                <a:gd name="T0" fmla="*/ 0 w 383"/>
                <a:gd name="T1" fmla="*/ 0 h 224"/>
                <a:gd name="T2" fmla="*/ 110 w 383"/>
                <a:gd name="T3" fmla="*/ 76 h 224"/>
                <a:gd name="T4" fmla="*/ 198 w 383"/>
                <a:gd name="T5" fmla="*/ 122 h 224"/>
                <a:gd name="T6" fmla="*/ 383 w 383"/>
                <a:gd name="T7" fmla="*/ 189 h 224"/>
                <a:gd name="T8" fmla="*/ 376 w 383"/>
                <a:gd name="T9" fmla="*/ 206 h 224"/>
                <a:gd name="T10" fmla="*/ 369 w 383"/>
                <a:gd name="T11" fmla="*/ 224 h 224"/>
                <a:gd name="T12" fmla="*/ 220 w 383"/>
                <a:gd name="T13" fmla="*/ 173 h 224"/>
                <a:gd name="T14" fmla="*/ 165 w 383"/>
                <a:gd name="T15" fmla="*/ 148 h 224"/>
                <a:gd name="T16" fmla="*/ 3 w 383"/>
                <a:gd name="T17" fmla="*/ 49 h 224"/>
                <a:gd name="T18" fmla="*/ 2 w 383"/>
                <a:gd name="T19" fmla="*/ 30 h 224"/>
                <a:gd name="T20" fmla="*/ 0 w 383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" h="224">
                  <a:moveTo>
                    <a:pt x="0" y="0"/>
                  </a:moveTo>
                  <a:cubicBezTo>
                    <a:pt x="28" y="22"/>
                    <a:pt x="65" y="49"/>
                    <a:pt x="110" y="76"/>
                  </a:cubicBezTo>
                  <a:cubicBezTo>
                    <a:pt x="152" y="100"/>
                    <a:pt x="185" y="117"/>
                    <a:pt x="198" y="122"/>
                  </a:cubicBezTo>
                  <a:cubicBezTo>
                    <a:pt x="242" y="144"/>
                    <a:pt x="304" y="169"/>
                    <a:pt x="383" y="189"/>
                  </a:cubicBezTo>
                  <a:cubicBezTo>
                    <a:pt x="376" y="206"/>
                    <a:pt x="376" y="206"/>
                    <a:pt x="376" y="206"/>
                  </a:cubicBezTo>
                  <a:cubicBezTo>
                    <a:pt x="376" y="206"/>
                    <a:pt x="370" y="224"/>
                    <a:pt x="369" y="224"/>
                  </a:cubicBezTo>
                  <a:cubicBezTo>
                    <a:pt x="332" y="214"/>
                    <a:pt x="280" y="198"/>
                    <a:pt x="220" y="173"/>
                  </a:cubicBezTo>
                  <a:cubicBezTo>
                    <a:pt x="195" y="163"/>
                    <a:pt x="176" y="153"/>
                    <a:pt x="165" y="148"/>
                  </a:cubicBezTo>
                  <a:cubicBezTo>
                    <a:pt x="124" y="128"/>
                    <a:pt x="67" y="96"/>
                    <a:pt x="3" y="49"/>
                  </a:cubicBezTo>
                  <a:cubicBezTo>
                    <a:pt x="2" y="43"/>
                    <a:pt x="2" y="37"/>
                    <a:pt x="2" y="30"/>
                  </a:cubicBezTo>
                  <a:cubicBezTo>
                    <a:pt x="1" y="2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AF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Oval 200"/>
            <p:cNvSpPr>
              <a:spLocks noChangeArrowheads="1"/>
            </p:cNvSpPr>
            <p:nvPr/>
          </p:nvSpPr>
          <p:spPr bwMode="auto">
            <a:xfrm>
              <a:off x="2745702" y="3117033"/>
              <a:ext cx="69442" cy="38580"/>
            </a:xfrm>
            <a:prstGeom prst="ellipse">
              <a:avLst/>
            </a:prstGeom>
            <a:solidFill>
              <a:srgbClr val="F39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Oval 201"/>
            <p:cNvSpPr>
              <a:spLocks noChangeArrowheads="1"/>
            </p:cNvSpPr>
            <p:nvPr/>
          </p:nvSpPr>
          <p:spPr bwMode="auto">
            <a:xfrm>
              <a:off x="2938593" y="3117033"/>
              <a:ext cx="77156" cy="38580"/>
            </a:xfrm>
            <a:prstGeom prst="ellipse">
              <a:avLst/>
            </a:prstGeom>
            <a:solidFill>
              <a:srgbClr val="F39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02"/>
            <p:cNvSpPr>
              <a:spLocks/>
            </p:cNvSpPr>
            <p:nvPr/>
          </p:nvSpPr>
          <p:spPr bwMode="auto">
            <a:xfrm>
              <a:off x="2761133" y="3078457"/>
              <a:ext cx="77156" cy="15431"/>
            </a:xfrm>
            <a:custGeom>
              <a:avLst/>
              <a:gdLst>
                <a:gd name="T0" fmla="*/ 2 w 57"/>
                <a:gd name="T1" fmla="*/ 0 h 13"/>
                <a:gd name="T2" fmla="*/ 16 w 57"/>
                <a:gd name="T3" fmla="*/ 5 h 13"/>
                <a:gd name="T4" fmla="*/ 38 w 57"/>
                <a:gd name="T5" fmla="*/ 5 h 13"/>
                <a:gd name="T6" fmla="*/ 57 w 57"/>
                <a:gd name="T7" fmla="*/ 1 h 13"/>
                <a:gd name="T8" fmla="*/ 57 w 57"/>
                <a:gd name="T9" fmla="*/ 3 h 13"/>
                <a:gd name="T10" fmla="*/ 54 w 57"/>
                <a:gd name="T11" fmla="*/ 5 h 13"/>
                <a:gd name="T12" fmla="*/ 44 w 57"/>
                <a:gd name="T13" fmla="*/ 10 h 13"/>
                <a:gd name="T14" fmla="*/ 25 w 57"/>
                <a:gd name="T15" fmla="*/ 12 h 13"/>
                <a:gd name="T16" fmla="*/ 8 w 57"/>
                <a:gd name="T17" fmla="*/ 8 h 13"/>
                <a:gd name="T18" fmla="*/ 0 w 57"/>
                <a:gd name="T19" fmla="*/ 2 h 13"/>
                <a:gd name="T20" fmla="*/ 0 w 57"/>
                <a:gd name="T21" fmla="*/ 1 h 13"/>
                <a:gd name="T22" fmla="*/ 2 w 57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3">
                  <a:moveTo>
                    <a:pt x="2" y="0"/>
                  </a:moveTo>
                  <a:cubicBezTo>
                    <a:pt x="5" y="2"/>
                    <a:pt x="10" y="4"/>
                    <a:pt x="16" y="5"/>
                  </a:cubicBezTo>
                  <a:cubicBezTo>
                    <a:pt x="25" y="6"/>
                    <a:pt x="32" y="6"/>
                    <a:pt x="38" y="5"/>
                  </a:cubicBezTo>
                  <a:cubicBezTo>
                    <a:pt x="43" y="5"/>
                    <a:pt x="49" y="4"/>
                    <a:pt x="57" y="1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6" y="4"/>
                    <a:pt x="54" y="5"/>
                    <a:pt x="54" y="5"/>
                  </a:cubicBezTo>
                  <a:cubicBezTo>
                    <a:pt x="47" y="9"/>
                    <a:pt x="48" y="9"/>
                    <a:pt x="44" y="10"/>
                  </a:cubicBezTo>
                  <a:cubicBezTo>
                    <a:pt x="36" y="13"/>
                    <a:pt x="29" y="13"/>
                    <a:pt x="25" y="12"/>
                  </a:cubicBezTo>
                  <a:cubicBezTo>
                    <a:pt x="21" y="12"/>
                    <a:pt x="15" y="11"/>
                    <a:pt x="8" y="8"/>
                  </a:cubicBezTo>
                  <a:cubicBezTo>
                    <a:pt x="4" y="6"/>
                    <a:pt x="2" y="4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49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2923162" y="3078457"/>
              <a:ext cx="77156" cy="15431"/>
            </a:xfrm>
            <a:custGeom>
              <a:avLst/>
              <a:gdLst>
                <a:gd name="T0" fmla="*/ 2 w 57"/>
                <a:gd name="T1" fmla="*/ 0 h 13"/>
                <a:gd name="T2" fmla="*/ 17 w 57"/>
                <a:gd name="T3" fmla="*/ 5 h 13"/>
                <a:gd name="T4" fmla="*/ 38 w 57"/>
                <a:gd name="T5" fmla="*/ 5 h 13"/>
                <a:gd name="T6" fmla="*/ 57 w 57"/>
                <a:gd name="T7" fmla="*/ 1 h 13"/>
                <a:gd name="T8" fmla="*/ 57 w 57"/>
                <a:gd name="T9" fmla="*/ 3 h 13"/>
                <a:gd name="T10" fmla="*/ 54 w 57"/>
                <a:gd name="T11" fmla="*/ 5 h 13"/>
                <a:gd name="T12" fmla="*/ 44 w 57"/>
                <a:gd name="T13" fmla="*/ 10 h 13"/>
                <a:gd name="T14" fmla="*/ 26 w 57"/>
                <a:gd name="T15" fmla="*/ 12 h 13"/>
                <a:gd name="T16" fmla="*/ 8 w 57"/>
                <a:gd name="T17" fmla="*/ 8 h 13"/>
                <a:gd name="T18" fmla="*/ 0 w 57"/>
                <a:gd name="T19" fmla="*/ 2 h 13"/>
                <a:gd name="T20" fmla="*/ 0 w 57"/>
                <a:gd name="T21" fmla="*/ 1 h 13"/>
                <a:gd name="T22" fmla="*/ 2 w 57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3">
                  <a:moveTo>
                    <a:pt x="2" y="0"/>
                  </a:moveTo>
                  <a:cubicBezTo>
                    <a:pt x="5" y="2"/>
                    <a:pt x="10" y="4"/>
                    <a:pt x="17" y="5"/>
                  </a:cubicBezTo>
                  <a:cubicBezTo>
                    <a:pt x="26" y="6"/>
                    <a:pt x="33" y="6"/>
                    <a:pt x="38" y="5"/>
                  </a:cubicBezTo>
                  <a:cubicBezTo>
                    <a:pt x="43" y="5"/>
                    <a:pt x="50" y="4"/>
                    <a:pt x="57" y="1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6" y="4"/>
                    <a:pt x="55" y="5"/>
                    <a:pt x="54" y="5"/>
                  </a:cubicBezTo>
                  <a:cubicBezTo>
                    <a:pt x="48" y="9"/>
                    <a:pt x="48" y="9"/>
                    <a:pt x="44" y="10"/>
                  </a:cubicBezTo>
                  <a:cubicBezTo>
                    <a:pt x="37" y="13"/>
                    <a:pt x="29" y="13"/>
                    <a:pt x="26" y="12"/>
                  </a:cubicBezTo>
                  <a:cubicBezTo>
                    <a:pt x="21" y="12"/>
                    <a:pt x="15" y="11"/>
                    <a:pt x="8" y="8"/>
                  </a:cubicBezTo>
                  <a:cubicBezTo>
                    <a:pt x="5" y="6"/>
                    <a:pt x="2" y="4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49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04"/>
            <p:cNvSpPr>
              <a:spLocks/>
            </p:cNvSpPr>
            <p:nvPr/>
          </p:nvSpPr>
          <p:spPr bwMode="auto">
            <a:xfrm>
              <a:off x="2838289" y="3201906"/>
              <a:ext cx="84874" cy="15431"/>
            </a:xfrm>
            <a:custGeom>
              <a:avLst/>
              <a:gdLst>
                <a:gd name="T0" fmla="*/ 1 w 58"/>
                <a:gd name="T1" fmla="*/ 1 h 13"/>
                <a:gd name="T2" fmla="*/ 13 w 58"/>
                <a:gd name="T3" fmla="*/ 4 h 13"/>
                <a:gd name="T4" fmla="*/ 26 w 58"/>
                <a:gd name="T5" fmla="*/ 6 h 13"/>
                <a:gd name="T6" fmla="*/ 42 w 58"/>
                <a:gd name="T7" fmla="*/ 5 h 13"/>
                <a:gd name="T8" fmla="*/ 58 w 58"/>
                <a:gd name="T9" fmla="*/ 0 h 13"/>
                <a:gd name="T10" fmla="*/ 58 w 58"/>
                <a:gd name="T11" fmla="*/ 2 h 13"/>
                <a:gd name="T12" fmla="*/ 55 w 58"/>
                <a:gd name="T13" fmla="*/ 4 h 13"/>
                <a:gd name="T14" fmla="*/ 47 w 58"/>
                <a:gd name="T15" fmla="*/ 9 h 13"/>
                <a:gd name="T16" fmla="*/ 31 w 58"/>
                <a:gd name="T17" fmla="*/ 13 h 13"/>
                <a:gd name="T18" fmla="*/ 16 w 58"/>
                <a:gd name="T19" fmla="*/ 11 h 13"/>
                <a:gd name="T20" fmla="*/ 6 w 58"/>
                <a:gd name="T21" fmla="*/ 6 h 13"/>
                <a:gd name="T22" fmla="*/ 0 w 58"/>
                <a:gd name="T23" fmla="*/ 3 h 13"/>
                <a:gd name="T24" fmla="*/ 0 w 58"/>
                <a:gd name="T25" fmla="*/ 1 h 13"/>
                <a:gd name="T26" fmla="*/ 1 w 58"/>
                <a:gd name="T2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3">
                  <a:moveTo>
                    <a:pt x="1" y="1"/>
                  </a:moveTo>
                  <a:cubicBezTo>
                    <a:pt x="4" y="2"/>
                    <a:pt x="8" y="3"/>
                    <a:pt x="13" y="4"/>
                  </a:cubicBezTo>
                  <a:cubicBezTo>
                    <a:pt x="16" y="5"/>
                    <a:pt x="20" y="6"/>
                    <a:pt x="26" y="6"/>
                  </a:cubicBezTo>
                  <a:cubicBezTo>
                    <a:pt x="29" y="6"/>
                    <a:pt x="35" y="6"/>
                    <a:pt x="42" y="5"/>
                  </a:cubicBezTo>
                  <a:cubicBezTo>
                    <a:pt x="49" y="4"/>
                    <a:pt x="54" y="2"/>
                    <a:pt x="58" y="0"/>
                  </a:cubicBezTo>
                  <a:cubicBezTo>
                    <a:pt x="58" y="1"/>
                    <a:pt x="58" y="2"/>
                    <a:pt x="58" y="2"/>
                  </a:cubicBezTo>
                  <a:cubicBezTo>
                    <a:pt x="57" y="4"/>
                    <a:pt x="56" y="4"/>
                    <a:pt x="55" y="4"/>
                  </a:cubicBezTo>
                  <a:cubicBezTo>
                    <a:pt x="48" y="9"/>
                    <a:pt x="50" y="8"/>
                    <a:pt x="47" y="9"/>
                  </a:cubicBezTo>
                  <a:cubicBezTo>
                    <a:pt x="41" y="11"/>
                    <a:pt x="37" y="12"/>
                    <a:pt x="31" y="13"/>
                  </a:cubicBezTo>
                  <a:cubicBezTo>
                    <a:pt x="24" y="13"/>
                    <a:pt x="19" y="11"/>
                    <a:pt x="16" y="11"/>
                  </a:cubicBezTo>
                  <a:cubicBezTo>
                    <a:pt x="13" y="10"/>
                    <a:pt x="10" y="9"/>
                    <a:pt x="6" y="6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49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06"/>
            <p:cNvSpPr>
              <a:spLocks/>
            </p:cNvSpPr>
            <p:nvPr/>
          </p:nvSpPr>
          <p:spPr bwMode="auto">
            <a:xfrm>
              <a:off x="2846007" y="3147895"/>
              <a:ext cx="61725" cy="23149"/>
            </a:xfrm>
            <a:custGeom>
              <a:avLst/>
              <a:gdLst>
                <a:gd name="T0" fmla="*/ 0 w 43"/>
                <a:gd name="T1" fmla="*/ 2 h 14"/>
                <a:gd name="T2" fmla="*/ 2 w 43"/>
                <a:gd name="T3" fmla="*/ 5 h 14"/>
                <a:gd name="T4" fmla="*/ 6 w 43"/>
                <a:gd name="T5" fmla="*/ 8 h 14"/>
                <a:gd name="T6" fmla="*/ 10 w 43"/>
                <a:gd name="T7" fmla="*/ 7 h 14"/>
                <a:gd name="T8" fmla="*/ 8 w 43"/>
                <a:gd name="T9" fmla="*/ 3 h 14"/>
                <a:gd name="T10" fmla="*/ 9 w 43"/>
                <a:gd name="T11" fmla="*/ 0 h 14"/>
                <a:gd name="T12" fmla="*/ 10 w 43"/>
                <a:gd name="T13" fmla="*/ 1 h 14"/>
                <a:gd name="T14" fmla="*/ 15 w 43"/>
                <a:gd name="T15" fmla="*/ 8 h 14"/>
                <a:gd name="T16" fmla="*/ 21 w 43"/>
                <a:gd name="T17" fmla="*/ 9 h 14"/>
                <a:gd name="T18" fmla="*/ 26 w 43"/>
                <a:gd name="T19" fmla="*/ 8 h 14"/>
                <a:gd name="T20" fmla="*/ 31 w 43"/>
                <a:gd name="T21" fmla="*/ 4 h 14"/>
                <a:gd name="T22" fmla="*/ 32 w 43"/>
                <a:gd name="T23" fmla="*/ 0 h 14"/>
                <a:gd name="T24" fmla="*/ 34 w 43"/>
                <a:gd name="T25" fmla="*/ 0 h 14"/>
                <a:gd name="T26" fmla="*/ 34 w 43"/>
                <a:gd name="T27" fmla="*/ 2 h 14"/>
                <a:gd name="T28" fmla="*/ 33 w 43"/>
                <a:gd name="T29" fmla="*/ 7 h 14"/>
                <a:gd name="T30" fmla="*/ 32 w 43"/>
                <a:gd name="T31" fmla="*/ 8 h 14"/>
                <a:gd name="T32" fmla="*/ 35 w 43"/>
                <a:gd name="T33" fmla="*/ 8 h 14"/>
                <a:gd name="T34" fmla="*/ 40 w 43"/>
                <a:gd name="T35" fmla="*/ 6 h 14"/>
                <a:gd name="T36" fmla="*/ 42 w 43"/>
                <a:gd name="T37" fmla="*/ 2 h 14"/>
                <a:gd name="T38" fmla="*/ 43 w 43"/>
                <a:gd name="T39" fmla="*/ 4 h 14"/>
                <a:gd name="T40" fmla="*/ 41 w 43"/>
                <a:gd name="T41" fmla="*/ 9 h 14"/>
                <a:gd name="T42" fmla="*/ 36 w 43"/>
                <a:gd name="T43" fmla="*/ 11 h 14"/>
                <a:gd name="T44" fmla="*/ 31 w 43"/>
                <a:gd name="T45" fmla="*/ 10 h 14"/>
                <a:gd name="T46" fmla="*/ 28 w 43"/>
                <a:gd name="T47" fmla="*/ 11 h 14"/>
                <a:gd name="T48" fmla="*/ 26 w 43"/>
                <a:gd name="T49" fmla="*/ 13 h 14"/>
                <a:gd name="T50" fmla="*/ 22 w 43"/>
                <a:gd name="T51" fmla="*/ 14 h 14"/>
                <a:gd name="T52" fmla="*/ 14 w 43"/>
                <a:gd name="T53" fmla="*/ 12 h 14"/>
                <a:gd name="T54" fmla="*/ 11 w 43"/>
                <a:gd name="T55" fmla="*/ 10 h 14"/>
                <a:gd name="T56" fmla="*/ 8 w 43"/>
                <a:gd name="T57" fmla="*/ 11 h 14"/>
                <a:gd name="T58" fmla="*/ 3 w 43"/>
                <a:gd name="T59" fmla="*/ 9 h 14"/>
                <a:gd name="T60" fmla="*/ 0 w 43"/>
                <a:gd name="T61" fmla="*/ 6 h 14"/>
                <a:gd name="T62" fmla="*/ 0 w 43"/>
                <a:gd name="T63" fmla="*/ 4 h 14"/>
                <a:gd name="T64" fmla="*/ 0 w 43"/>
                <a:gd name="T6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4">
                  <a:moveTo>
                    <a:pt x="0" y="2"/>
                  </a:moveTo>
                  <a:cubicBezTo>
                    <a:pt x="0" y="2"/>
                    <a:pt x="1" y="4"/>
                    <a:pt x="2" y="5"/>
                  </a:cubicBezTo>
                  <a:cubicBezTo>
                    <a:pt x="3" y="6"/>
                    <a:pt x="4" y="8"/>
                    <a:pt x="6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9" y="6"/>
                    <a:pt x="8" y="5"/>
                    <a:pt x="8" y="3"/>
                  </a:cubicBezTo>
                  <a:cubicBezTo>
                    <a:pt x="7" y="2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2" y="4"/>
                    <a:pt x="13" y="6"/>
                    <a:pt x="15" y="8"/>
                  </a:cubicBezTo>
                  <a:cubicBezTo>
                    <a:pt x="17" y="9"/>
                    <a:pt x="20" y="9"/>
                    <a:pt x="21" y="9"/>
                  </a:cubicBezTo>
                  <a:cubicBezTo>
                    <a:pt x="22" y="9"/>
                    <a:pt x="24" y="9"/>
                    <a:pt x="26" y="8"/>
                  </a:cubicBezTo>
                  <a:cubicBezTo>
                    <a:pt x="27" y="8"/>
                    <a:pt x="29" y="7"/>
                    <a:pt x="31" y="4"/>
                  </a:cubicBezTo>
                  <a:cubicBezTo>
                    <a:pt x="32" y="3"/>
                    <a:pt x="32" y="1"/>
                    <a:pt x="32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4"/>
                    <a:pt x="34" y="6"/>
                    <a:pt x="33" y="7"/>
                  </a:cubicBezTo>
                  <a:cubicBezTo>
                    <a:pt x="33" y="7"/>
                    <a:pt x="32" y="8"/>
                    <a:pt x="32" y="8"/>
                  </a:cubicBezTo>
                  <a:cubicBezTo>
                    <a:pt x="32" y="8"/>
                    <a:pt x="33" y="8"/>
                    <a:pt x="35" y="8"/>
                  </a:cubicBezTo>
                  <a:cubicBezTo>
                    <a:pt x="36" y="8"/>
                    <a:pt x="38" y="8"/>
                    <a:pt x="40" y="6"/>
                  </a:cubicBezTo>
                  <a:cubicBezTo>
                    <a:pt x="42" y="4"/>
                    <a:pt x="42" y="2"/>
                    <a:pt x="42" y="2"/>
                  </a:cubicBezTo>
                  <a:cubicBezTo>
                    <a:pt x="43" y="2"/>
                    <a:pt x="43" y="3"/>
                    <a:pt x="43" y="4"/>
                  </a:cubicBezTo>
                  <a:cubicBezTo>
                    <a:pt x="43" y="7"/>
                    <a:pt x="41" y="9"/>
                    <a:pt x="41" y="9"/>
                  </a:cubicBezTo>
                  <a:cubicBezTo>
                    <a:pt x="39" y="11"/>
                    <a:pt x="37" y="11"/>
                    <a:pt x="36" y="11"/>
                  </a:cubicBezTo>
                  <a:cubicBezTo>
                    <a:pt x="33" y="11"/>
                    <a:pt x="31" y="10"/>
                    <a:pt x="31" y="10"/>
                  </a:cubicBezTo>
                  <a:cubicBezTo>
                    <a:pt x="30" y="10"/>
                    <a:pt x="29" y="11"/>
                    <a:pt x="28" y="11"/>
                  </a:cubicBezTo>
                  <a:cubicBezTo>
                    <a:pt x="27" y="12"/>
                    <a:pt x="26" y="13"/>
                    <a:pt x="26" y="13"/>
                  </a:cubicBezTo>
                  <a:cubicBezTo>
                    <a:pt x="25" y="13"/>
                    <a:pt x="23" y="14"/>
                    <a:pt x="22" y="14"/>
                  </a:cubicBezTo>
                  <a:cubicBezTo>
                    <a:pt x="19" y="14"/>
                    <a:pt x="16" y="13"/>
                    <a:pt x="14" y="12"/>
                  </a:cubicBezTo>
                  <a:cubicBezTo>
                    <a:pt x="13" y="11"/>
                    <a:pt x="12" y="10"/>
                    <a:pt x="11" y="10"/>
                  </a:cubicBezTo>
                  <a:cubicBezTo>
                    <a:pt x="11" y="10"/>
                    <a:pt x="9" y="11"/>
                    <a:pt x="8" y="11"/>
                  </a:cubicBezTo>
                  <a:cubicBezTo>
                    <a:pt x="7" y="11"/>
                    <a:pt x="5" y="11"/>
                    <a:pt x="3" y="9"/>
                  </a:cubicBezTo>
                  <a:cubicBezTo>
                    <a:pt x="2" y="9"/>
                    <a:pt x="1" y="8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49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07"/>
            <p:cNvSpPr>
              <a:spLocks/>
            </p:cNvSpPr>
            <p:nvPr/>
          </p:nvSpPr>
          <p:spPr bwMode="auto">
            <a:xfrm>
              <a:off x="5430718" y="3302206"/>
              <a:ext cx="455221" cy="678970"/>
            </a:xfrm>
            <a:custGeom>
              <a:avLst/>
              <a:gdLst>
                <a:gd name="T0" fmla="*/ 0 w 324"/>
                <a:gd name="T1" fmla="*/ 100 h 490"/>
                <a:gd name="T2" fmla="*/ 18 w 324"/>
                <a:gd name="T3" fmla="*/ 185 h 490"/>
                <a:gd name="T4" fmla="*/ 54 w 324"/>
                <a:gd name="T5" fmla="*/ 281 h 490"/>
                <a:gd name="T6" fmla="*/ 83 w 324"/>
                <a:gd name="T7" fmla="*/ 348 h 490"/>
                <a:gd name="T8" fmla="*/ 130 w 324"/>
                <a:gd name="T9" fmla="*/ 446 h 490"/>
                <a:gd name="T10" fmla="*/ 148 w 324"/>
                <a:gd name="T11" fmla="*/ 474 h 490"/>
                <a:gd name="T12" fmla="*/ 157 w 324"/>
                <a:gd name="T13" fmla="*/ 481 h 490"/>
                <a:gd name="T14" fmla="*/ 209 w 324"/>
                <a:gd name="T15" fmla="*/ 488 h 490"/>
                <a:gd name="T16" fmla="*/ 276 w 324"/>
                <a:gd name="T17" fmla="*/ 486 h 490"/>
                <a:gd name="T18" fmla="*/ 319 w 324"/>
                <a:gd name="T19" fmla="*/ 471 h 490"/>
                <a:gd name="T20" fmla="*/ 323 w 324"/>
                <a:gd name="T21" fmla="*/ 462 h 490"/>
                <a:gd name="T22" fmla="*/ 307 w 324"/>
                <a:gd name="T23" fmla="*/ 440 h 490"/>
                <a:gd name="T24" fmla="*/ 217 w 324"/>
                <a:gd name="T25" fmla="*/ 413 h 490"/>
                <a:gd name="T26" fmla="*/ 196 w 324"/>
                <a:gd name="T27" fmla="*/ 311 h 490"/>
                <a:gd name="T28" fmla="*/ 172 w 324"/>
                <a:gd name="T29" fmla="*/ 245 h 490"/>
                <a:gd name="T30" fmla="*/ 147 w 324"/>
                <a:gd name="T31" fmla="*/ 208 h 490"/>
                <a:gd name="T32" fmla="*/ 134 w 324"/>
                <a:gd name="T33" fmla="*/ 158 h 490"/>
                <a:gd name="T34" fmla="*/ 122 w 324"/>
                <a:gd name="T35" fmla="*/ 57 h 490"/>
                <a:gd name="T36" fmla="*/ 121 w 324"/>
                <a:gd name="T37" fmla="*/ 15 h 490"/>
                <a:gd name="T38" fmla="*/ 77 w 324"/>
                <a:gd name="T39" fmla="*/ 0 h 490"/>
                <a:gd name="T40" fmla="*/ 39 w 324"/>
                <a:gd name="T41" fmla="*/ 58 h 490"/>
                <a:gd name="T42" fmla="*/ 0 w 324"/>
                <a:gd name="T43" fmla="*/ 10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4" h="490">
                  <a:moveTo>
                    <a:pt x="0" y="100"/>
                  </a:moveTo>
                  <a:cubicBezTo>
                    <a:pt x="6" y="128"/>
                    <a:pt x="12" y="157"/>
                    <a:pt x="18" y="185"/>
                  </a:cubicBezTo>
                  <a:cubicBezTo>
                    <a:pt x="27" y="209"/>
                    <a:pt x="39" y="242"/>
                    <a:pt x="54" y="281"/>
                  </a:cubicBezTo>
                  <a:cubicBezTo>
                    <a:pt x="62" y="300"/>
                    <a:pt x="58" y="289"/>
                    <a:pt x="83" y="348"/>
                  </a:cubicBezTo>
                  <a:cubicBezTo>
                    <a:pt x="98" y="382"/>
                    <a:pt x="118" y="412"/>
                    <a:pt x="130" y="446"/>
                  </a:cubicBezTo>
                  <a:cubicBezTo>
                    <a:pt x="131" y="451"/>
                    <a:pt x="136" y="464"/>
                    <a:pt x="148" y="474"/>
                  </a:cubicBezTo>
                  <a:cubicBezTo>
                    <a:pt x="151" y="478"/>
                    <a:pt x="155" y="480"/>
                    <a:pt x="157" y="481"/>
                  </a:cubicBezTo>
                  <a:cubicBezTo>
                    <a:pt x="178" y="485"/>
                    <a:pt x="196" y="487"/>
                    <a:pt x="209" y="488"/>
                  </a:cubicBezTo>
                  <a:cubicBezTo>
                    <a:pt x="232" y="490"/>
                    <a:pt x="247" y="489"/>
                    <a:pt x="276" y="486"/>
                  </a:cubicBezTo>
                  <a:cubicBezTo>
                    <a:pt x="288" y="485"/>
                    <a:pt x="308" y="483"/>
                    <a:pt x="319" y="471"/>
                  </a:cubicBezTo>
                  <a:cubicBezTo>
                    <a:pt x="322" y="468"/>
                    <a:pt x="323" y="466"/>
                    <a:pt x="323" y="462"/>
                  </a:cubicBezTo>
                  <a:cubicBezTo>
                    <a:pt x="324" y="453"/>
                    <a:pt x="313" y="444"/>
                    <a:pt x="307" y="440"/>
                  </a:cubicBezTo>
                  <a:cubicBezTo>
                    <a:pt x="281" y="422"/>
                    <a:pt x="232" y="415"/>
                    <a:pt x="217" y="413"/>
                  </a:cubicBezTo>
                  <a:cubicBezTo>
                    <a:pt x="211" y="371"/>
                    <a:pt x="203" y="337"/>
                    <a:pt x="196" y="311"/>
                  </a:cubicBezTo>
                  <a:cubicBezTo>
                    <a:pt x="189" y="282"/>
                    <a:pt x="183" y="264"/>
                    <a:pt x="172" y="245"/>
                  </a:cubicBezTo>
                  <a:cubicBezTo>
                    <a:pt x="163" y="229"/>
                    <a:pt x="154" y="216"/>
                    <a:pt x="147" y="208"/>
                  </a:cubicBezTo>
                  <a:cubicBezTo>
                    <a:pt x="141" y="188"/>
                    <a:pt x="137" y="171"/>
                    <a:pt x="134" y="158"/>
                  </a:cubicBezTo>
                  <a:cubicBezTo>
                    <a:pt x="125" y="114"/>
                    <a:pt x="123" y="78"/>
                    <a:pt x="122" y="57"/>
                  </a:cubicBezTo>
                  <a:cubicBezTo>
                    <a:pt x="121" y="40"/>
                    <a:pt x="121" y="25"/>
                    <a:pt x="121" y="15"/>
                  </a:cubicBezTo>
                  <a:cubicBezTo>
                    <a:pt x="106" y="10"/>
                    <a:pt x="92" y="5"/>
                    <a:pt x="77" y="0"/>
                  </a:cubicBezTo>
                  <a:cubicBezTo>
                    <a:pt x="68" y="17"/>
                    <a:pt x="56" y="37"/>
                    <a:pt x="39" y="58"/>
                  </a:cubicBezTo>
                  <a:cubicBezTo>
                    <a:pt x="26" y="75"/>
                    <a:pt x="12" y="89"/>
                    <a:pt x="0" y="100"/>
                  </a:cubicBezTo>
                  <a:close/>
                </a:path>
              </a:pathLst>
            </a:custGeom>
            <a:solidFill>
              <a:srgbClr val="F19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08"/>
            <p:cNvSpPr>
              <a:spLocks/>
            </p:cNvSpPr>
            <p:nvPr/>
          </p:nvSpPr>
          <p:spPr bwMode="auto">
            <a:xfrm>
              <a:off x="3903036" y="3718846"/>
              <a:ext cx="300909" cy="231467"/>
            </a:xfrm>
            <a:custGeom>
              <a:avLst/>
              <a:gdLst>
                <a:gd name="T0" fmla="*/ 0 w 220"/>
                <a:gd name="T1" fmla="*/ 147 h 164"/>
                <a:gd name="T2" fmla="*/ 2 w 220"/>
                <a:gd name="T3" fmla="*/ 134 h 164"/>
                <a:gd name="T4" fmla="*/ 13 w 220"/>
                <a:gd name="T5" fmla="*/ 116 h 164"/>
                <a:gd name="T6" fmla="*/ 28 w 220"/>
                <a:gd name="T7" fmla="*/ 99 h 164"/>
                <a:gd name="T8" fmla="*/ 75 w 220"/>
                <a:gd name="T9" fmla="*/ 63 h 164"/>
                <a:gd name="T10" fmla="*/ 106 w 220"/>
                <a:gd name="T11" fmla="*/ 32 h 164"/>
                <a:gd name="T12" fmla="*/ 139 w 220"/>
                <a:gd name="T13" fmla="*/ 2 h 164"/>
                <a:gd name="T14" fmla="*/ 156 w 220"/>
                <a:gd name="T15" fmla="*/ 3 h 164"/>
                <a:gd name="T16" fmla="*/ 172 w 220"/>
                <a:gd name="T17" fmla="*/ 13 h 164"/>
                <a:gd name="T18" fmla="*/ 186 w 220"/>
                <a:gd name="T19" fmla="*/ 27 h 164"/>
                <a:gd name="T20" fmla="*/ 210 w 220"/>
                <a:gd name="T21" fmla="*/ 17 h 164"/>
                <a:gd name="T22" fmla="*/ 218 w 220"/>
                <a:gd name="T23" fmla="*/ 49 h 164"/>
                <a:gd name="T24" fmla="*/ 219 w 220"/>
                <a:gd name="T25" fmla="*/ 95 h 164"/>
                <a:gd name="T26" fmla="*/ 215 w 220"/>
                <a:gd name="T27" fmla="*/ 134 h 164"/>
                <a:gd name="T28" fmla="*/ 145 w 220"/>
                <a:gd name="T29" fmla="*/ 136 h 164"/>
                <a:gd name="T30" fmla="*/ 93 w 220"/>
                <a:gd name="T31" fmla="*/ 145 h 164"/>
                <a:gd name="T32" fmla="*/ 59 w 220"/>
                <a:gd name="T33" fmla="*/ 151 h 164"/>
                <a:gd name="T34" fmla="*/ 34 w 220"/>
                <a:gd name="T35" fmla="*/ 158 h 164"/>
                <a:gd name="T36" fmla="*/ 12 w 220"/>
                <a:gd name="T37" fmla="*/ 162 h 164"/>
                <a:gd name="T38" fmla="*/ 0 w 220"/>
                <a:gd name="T3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164">
                  <a:moveTo>
                    <a:pt x="0" y="147"/>
                  </a:moveTo>
                  <a:cubicBezTo>
                    <a:pt x="0" y="144"/>
                    <a:pt x="1" y="139"/>
                    <a:pt x="2" y="134"/>
                  </a:cubicBezTo>
                  <a:cubicBezTo>
                    <a:pt x="3" y="132"/>
                    <a:pt x="5" y="125"/>
                    <a:pt x="13" y="116"/>
                  </a:cubicBezTo>
                  <a:cubicBezTo>
                    <a:pt x="19" y="107"/>
                    <a:pt x="26" y="101"/>
                    <a:pt x="28" y="99"/>
                  </a:cubicBezTo>
                  <a:cubicBezTo>
                    <a:pt x="48" y="82"/>
                    <a:pt x="59" y="77"/>
                    <a:pt x="75" y="63"/>
                  </a:cubicBezTo>
                  <a:cubicBezTo>
                    <a:pt x="93" y="48"/>
                    <a:pt x="106" y="32"/>
                    <a:pt x="106" y="32"/>
                  </a:cubicBezTo>
                  <a:cubicBezTo>
                    <a:pt x="119" y="16"/>
                    <a:pt x="125" y="4"/>
                    <a:pt x="139" y="2"/>
                  </a:cubicBezTo>
                  <a:cubicBezTo>
                    <a:pt x="147" y="0"/>
                    <a:pt x="155" y="3"/>
                    <a:pt x="156" y="3"/>
                  </a:cubicBezTo>
                  <a:cubicBezTo>
                    <a:pt x="163" y="5"/>
                    <a:pt x="167" y="9"/>
                    <a:pt x="172" y="13"/>
                  </a:cubicBezTo>
                  <a:cubicBezTo>
                    <a:pt x="176" y="16"/>
                    <a:pt x="181" y="20"/>
                    <a:pt x="186" y="27"/>
                  </a:cubicBezTo>
                  <a:cubicBezTo>
                    <a:pt x="194" y="23"/>
                    <a:pt x="202" y="20"/>
                    <a:pt x="210" y="17"/>
                  </a:cubicBezTo>
                  <a:cubicBezTo>
                    <a:pt x="213" y="24"/>
                    <a:pt x="216" y="36"/>
                    <a:pt x="218" y="49"/>
                  </a:cubicBezTo>
                  <a:cubicBezTo>
                    <a:pt x="220" y="67"/>
                    <a:pt x="220" y="81"/>
                    <a:pt x="219" y="95"/>
                  </a:cubicBezTo>
                  <a:cubicBezTo>
                    <a:pt x="218" y="105"/>
                    <a:pt x="217" y="119"/>
                    <a:pt x="215" y="134"/>
                  </a:cubicBezTo>
                  <a:cubicBezTo>
                    <a:pt x="185" y="133"/>
                    <a:pt x="161" y="134"/>
                    <a:pt x="145" y="136"/>
                  </a:cubicBezTo>
                  <a:cubicBezTo>
                    <a:pt x="134" y="137"/>
                    <a:pt x="120" y="140"/>
                    <a:pt x="93" y="145"/>
                  </a:cubicBezTo>
                  <a:cubicBezTo>
                    <a:pt x="71" y="148"/>
                    <a:pt x="64" y="150"/>
                    <a:pt x="59" y="151"/>
                  </a:cubicBezTo>
                  <a:cubicBezTo>
                    <a:pt x="50" y="154"/>
                    <a:pt x="42" y="155"/>
                    <a:pt x="34" y="158"/>
                  </a:cubicBezTo>
                  <a:cubicBezTo>
                    <a:pt x="22" y="161"/>
                    <a:pt x="18" y="164"/>
                    <a:pt x="12" y="162"/>
                  </a:cubicBezTo>
                  <a:cubicBezTo>
                    <a:pt x="5" y="159"/>
                    <a:pt x="2" y="152"/>
                    <a:pt x="0" y="147"/>
                  </a:cubicBezTo>
                  <a:close/>
                </a:path>
              </a:pathLst>
            </a:custGeom>
            <a:solidFill>
              <a:srgbClr val="3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09"/>
            <p:cNvSpPr>
              <a:spLocks/>
            </p:cNvSpPr>
            <p:nvPr/>
          </p:nvSpPr>
          <p:spPr bwMode="auto">
            <a:xfrm>
              <a:off x="4196228" y="3711133"/>
              <a:ext cx="277760" cy="200605"/>
            </a:xfrm>
            <a:custGeom>
              <a:avLst/>
              <a:gdLst>
                <a:gd name="T0" fmla="*/ 0 w 202"/>
                <a:gd name="T1" fmla="*/ 22 h 144"/>
                <a:gd name="T2" fmla="*/ 22 w 202"/>
                <a:gd name="T3" fmla="*/ 15 h 144"/>
                <a:gd name="T4" fmla="*/ 65 w 202"/>
                <a:gd name="T5" fmla="*/ 6 h 144"/>
                <a:gd name="T6" fmla="*/ 157 w 202"/>
                <a:gd name="T7" fmla="*/ 8 h 144"/>
                <a:gd name="T8" fmla="*/ 169 w 202"/>
                <a:gd name="T9" fmla="*/ 26 h 144"/>
                <a:gd name="T10" fmla="*/ 202 w 202"/>
                <a:gd name="T11" fmla="*/ 57 h 144"/>
                <a:gd name="T12" fmla="*/ 140 w 202"/>
                <a:gd name="T13" fmla="*/ 104 h 144"/>
                <a:gd name="T14" fmla="*/ 73 w 202"/>
                <a:gd name="T15" fmla="*/ 144 h 144"/>
                <a:gd name="T16" fmla="*/ 29 w 202"/>
                <a:gd name="T17" fmla="*/ 142 h 144"/>
                <a:gd name="T18" fmla="*/ 4 w 202"/>
                <a:gd name="T19" fmla="*/ 141 h 144"/>
                <a:gd name="T20" fmla="*/ 9 w 202"/>
                <a:gd name="T21" fmla="*/ 85 h 144"/>
                <a:gd name="T22" fmla="*/ 6 w 202"/>
                <a:gd name="T23" fmla="*/ 44 h 144"/>
                <a:gd name="T24" fmla="*/ 0 w 202"/>
                <a:gd name="T25" fmla="*/ 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44">
                  <a:moveTo>
                    <a:pt x="0" y="22"/>
                  </a:moveTo>
                  <a:cubicBezTo>
                    <a:pt x="6" y="20"/>
                    <a:pt x="13" y="18"/>
                    <a:pt x="22" y="15"/>
                  </a:cubicBezTo>
                  <a:cubicBezTo>
                    <a:pt x="42" y="10"/>
                    <a:pt x="58" y="7"/>
                    <a:pt x="65" y="6"/>
                  </a:cubicBezTo>
                  <a:cubicBezTo>
                    <a:pt x="103" y="0"/>
                    <a:pt x="147" y="6"/>
                    <a:pt x="157" y="8"/>
                  </a:cubicBezTo>
                  <a:cubicBezTo>
                    <a:pt x="161" y="14"/>
                    <a:pt x="164" y="20"/>
                    <a:pt x="169" y="26"/>
                  </a:cubicBezTo>
                  <a:cubicBezTo>
                    <a:pt x="180" y="41"/>
                    <a:pt x="193" y="51"/>
                    <a:pt x="202" y="57"/>
                  </a:cubicBezTo>
                  <a:cubicBezTo>
                    <a:pt x="184" y="72"/>
                    <a:pt x="163" y="88"/>
                    <a:pt x="140" y="104"/>
                  </a:cubicBezTo>
                  <a:cubicBezTo>
                    <a:pt x="116" y="120"/>
                    <a:pt x="94" y="133"/>
                    <a:pt x="73" y="144"/>
                  </a:cubicBezTo>
                  <a:cubicBezTo>
                    <a:pt x="59" y="143"/>
                    <a:pt x="44" y="142"/>
                    <a:pt x="29" y="142"/>
                  </a:cubicBezTo>
                  <a:cubicBezTo>
                    <a:pt x="21" y="141"/>
                    <a:pt x="12" y="141"/>
                    <a:pt x="4" y="141"/>
                  </a:cubicBezTo>
                  <a:cubicBezTo>
                    <a:pt x="8" y="118"/>
                    <a:pt x="9" y="99"/>
                    <a:pt x="9" y="85"/>
                  </a:cubicBezTo>
                  <a:cubicBezTo>
                    <a:pt x="9" y="62"/>
                    <a:pt x="6" y="49"/>
                    <a:pt x="6" y="44"/>
                  </a:cubicBezTo>
                  <a:cubicBezTo>
                    <a:pt x="4" y="35"/>
                    <a:pt x="2" y="28"/>
                    <a:pt x="0" y="22"/>
                  </a:cubicBezTo>
                  <a:close/>
                </a:path>
              </a:pathLst>
            </a:custGeom>
            <a:solidFill>
              <a:srgbClr val="F19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10"/>
            <p:cNvSpPr>
              <a:spLocks/>
            </p:cNvSpPr>
            <p:nvPr/>
          </p:nvSpPr>
          <p:spPr bwMode="auto">
            <a:xfrm>
              <a:off x="4365970" y="3294493"/>
              <a:ext cx="709832" cy="555521"/>
            </a:xfrm>
            <a:custGeom>
              <a:avLst/>
              <a:gdLst>
                <a:gd name="T0" fmla="*/ 29 w 514"/>
                <a:gd name="T1" fmla="*/ 291 h 396"/>
                <a:gd name="T2" fmla="*/ 21 w 514"/>
                <a:gd name="T3" fmla="*/ 165 h 396"/>
                <a:gd name="T4" fmla="*/ 89 w 514"/>
                <a:gd name="T5" fmla="*/ 81 h 396"/>
                <a:gd name="T6" fmla="*/ 160 w 514"/>
                <a:gd name="T7" fmla="*/ 47 h 396"/>
                <a:gd name="T8" fmla="*/ 257 w 514"/>
                <a:gd name="T9" fmla="*/ 26 h 396"/>
                <a:gd name="T10" fmla="*/ 360 w 514"/>
                <a:gd name="T11" fmla="*/ 10 h 396"/>
                <a:gd name="T12" fmla="*/ 402 w 514"/>
                <a:gd name="T13" fmla="*/ 0 h 396"/>
                <a:gd name="T14" fmla="*/ 446 w 514"/>
                <a:gd name="T15" fmla="*/ 163 h 396"/>
                <a:gd name="T16" fmla="*/ 514 w 514"/>
                <a:gd name="T17" fmla="*/ 312 h 396"/>
                <a:gd name="T18" fmla="*/ 497 w 514"/>
                <a:gd name="T19" fmla="*/ 322 h 396"/>
                <a:gd name="T20" fmla="*/ 447 w 514"/>
                <a:gd name="T21" fmla="*/ 335 h 396"/>
                <a:gd name="T22" fmla="*/ 391 w 514"/>
                <a:gd name="T23" fmla="*/ 252 h 396"/>
                <a:gd name="T24" fmla="*/ 272 w 514"/>
                <a:gd name="T25" fmla="*/ 139 h 396"/>
                <a:gd name="T26" fmla="*/ 134 w 514"/>
                <a:gd name="T27" fmla="*/ 152 h 396"/>
                <a:gd name="T28" fmla="*/ 97 w 514"/>
                <a:gd name="T29" fmla="*/ 253 h 396"/>
                <a:gd name="T30" fmla="*/ 186 w 514"/>
                <a:gd name="T31" fmla="*/ 372 h 396"/>
                <a:gd name="T32" fmla="*/ 163 w 514"/>
                <a:gd name="T33" fmla="*/ 385 h 396"/>
                <a:gd name="T34" fmla="*/ 76 w 514"/>
                <a:gd name="T35" fmla="*/ 356 h 396"/>
                <a:gd name="T36" fmla="*/ 29 w 514"/>
                <a:gd name="T37" fmla="*/ 29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4" h="396">
                  <a:moveTo>
                    <a:pt x="29" y="291"/>
                  </a:moveTo>
                  <a:cubicBezTo>
                    <a:pt x="22" y="277"/>
                    <a:pt x="0" y="224"/>
                    <a:pt x="21" y="165"/>
                  </a:cubicBezTo>
                  <a:cubicBezTo>
                    <a:pt x="38" y="117"/>
                    <a:pt x="73" y="92"/>
                    <a:pt x="89" y="81"/>
                  </a:cubicBezTo>
                  <a:cubicBezTo>
                    <a:pt x="113" y="64"/>
                    <a:pt x="134" y="56"/>
                    <a:pt x="160" y="47"/>
                  </a:cubicBezTo>
                  <a:cubicBezTo>
                    <a:pt x="193" y="36"/>
                    <a:pt x="218" y="32"/>
                    <a:pt x="257" y="26"/>
                  </a:cubicBezTo>
                  <a:cubicBezTo>
                    <a:pt x="301" y="19"/>
                    <a:pt x="317" y="20"/>
                    <a:pt x="360" y="10"/>
                  </a:cubicBezTo>
                  <a:cubicBezTo>
                    <a:pt x="378" y="7"/>
                    <a:pt x="392" y="3"/>
                    <a:pt x="402" y="0"/>
                  </a:cubicBezTo>
                  <a:cubicBezTo>
                    <a:pt x="411" y="47"/>
                    <a:pt x="424" y="103"/>
                    <a:pt x="446" y="163"/>
                  </a:cubicBezTo>
                  <a:cubicBezTo>
                    <a:pt x="467" y="221"/>
                    <a:pt x="491" y="271"/>
                    <a:pt x="514" y="312"/>
                  </a:cubicBezTo>
                  <a:cubicBezTo>
                    <a:pt x="509" y="315"/>
                    <a:pt x="503" y="318"/>
                    <a:pt x="497" y="322"/>
                  </a:cubicBezTo>
                  <a:cubicBezTo>
                    <a:pt x="478" y="331"/>
                    <a:pt x="460" y="334"/>
                    <a:pt x="447" y="335"/>
                  </a:cubicBezTo>
                  <a:cubicBezTo>
                    <a:pt x="435" y="314"/>
                    <a:pt x="417" y="285"/>
                    <a:pt x="391" y="252"/>
                  </a:cubicBezTo>
                  <a:cubicBezTo>
                    <a:pt x="341" y="188"/>
                    <a:pt x="316" y="156"/>
                    <a:pt x="272" y="139"/>
                  </a:cubicBezTo>
                  <a:cubicBezTo>
                    <a:pt x="257" y="133"/>
                    <a:pt x="183" y="109"/>
                    <a:pt x="134" y="152"/>
                  </a:cubicBezTo>
                  <a:cubicBezTo>
                    <a:pt x="92" y="188"/>
                    <a:pt x="96" y="245"/>
                    <a:pt x="97" y="253"/>
                  </a:cubicBezTo>
                  <a:cubicBezTo>
                    <a:pt x="104" y="333"/>
                    <a:pt x="183" y="370"/>
                    <a:pt x="186" y="372"/>
                  </a:cubicBezTo>
                  <a:cubicBezTo>
                    <a:pt x="181" y="376"/>
                    <a:pt x="174" y="382"/>
                    <a:pt x="163" y="385"/>
                  </a:cubicBezTo>
                  <a:cubicBezTo>
                    <a:pt x="127" y="396"/>
                    <a:pt x="89" y="366"/>
                    <a:pt x="76" y="356"/>
                  </a:cubicBezTo>
                  <a:cubicBezTo>
                    <a:pt x="71" y="351"/>
                    <a:pt x="45" y="330"/>
                    <a:pt x="29" y="291"/>
                  </a:cubicBezTo>
                  <a:close/>
                </a:path>
              </a:pathLst>
            </a:custGeom>
            <a:solidFill>
              <a:srgbClr val="EF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11"/>
            <p:cNvSpPr>
              <a:spLocks/>
            </p:cNvSpPr>
            <p:nvPr/>
          </p:nvSpPr>
          <p:spPr bwMode="auto">
            <a:xfrm>
              <a:off x="4921491" y="3070739"/>
              <a:ext cx="678970" cy="655825"/>
            </a:xfrm>
            <a:custGeom>
              <a:avLst/>
              <a:gdLst>
                <a:gd name="T0" fmla="*/ 0 w 491"/>
                <a:gd name="T1" fmla="*/ 164 h 476"/>
                <a:gd name="T2" fmla="*/ 121 w 491"/>
                <a:gd name="T3" fmla="*/ 125 h 476"/>
                <a:gd name="T4" fmla="*/ 224 w 491"/>
                <a:gd name="T5" fmla="*/ 72 h 476"/>
                <a:gd name="T6" fmla="*/ 285 w 491"/>
                <a:gd name="T7" fmla="*/ 18 h 476"/>
                <a:gd name="T8" fmla="*/ 353 w 491"/>
                <a:gd name="T9" fmla="*/ 13 h 476"/>
                <a:gd name="T10" fmla="*/ 491 w 491"/>
                <a:gd name="T11" fmla="*/ 0 h 476"/>
                <a:gd name="T12" fmla="*/ 475 w 491"/>
                <a:gd name="T13" fmla="*/ 92 h 476"/>
                <a:gd name="T14" fmla="*/ 445 w 491"/>
                <a:gd name="T15" fmla="*/ 216 h 476"/>
                <a:gd name="T16" fmla="*/ 367 w 491"/>
                <a:gd name="T17" fmla="*/ 322 h 476"/>
                <a:gd name="T18" fmla="*/ 272 w 491"/>
                <a:gd name="T19" fmla="*/ 394 h 476"/>
                <a:gd name="T20" fmla="*/ 114 w 491"/>
                <a:gd name="T21" fmla="*/ 476 h 476"/>
                <a:gd name="T22" fmla="*/ 55 w 491"/>
                <a:gd name="T23" fmla="*/ 349 h 476"/>
                <a:gd name="T24" fmla="*/ 0 w 491"/>
                <a:gd name="T25" fmla="*/ 16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76">
                  <a:moveTo>
                    <a:pt x="0" y="164"/>
                  </a:moveTo>
                  <a:cubicBezTo>
                    <a:pt x="50" y="152"/>
                    <a:pt x="91" y="138"/>
                    <a:pt x="121" y="125"/>
                  </a:cubicBezTo>
                  <a:cubicBezTo>
                    <a:pt x="155" y="111"/>
                    <a:pt x="187" y="98"/>
                    <a:pt x="224" y="72"/>
                  </a:cubicBezTo>
                  <a:cubicBezTo>
                    <a:pt x="251" y="52"/>
                    <a:pt x="271" y="33"/>
                    <a:pt x="285" y="18"/>
                  </a:cubicBezTo>
                  <a:cubicBezTo>
                    <a:pt x="307" y="17"/>
                    <a:pt x="330" y="15"/>
                    <a:pt x="353" y="13"/>
                  </a:cubicBezTo>
                  <a:cubicBezTo>
                    <a:pt x="400" y="9"/>
                    <a:pt x="446" y="5"/>
                    <a:pt x="491" y="0"/>
                  </a:cubicBezTo>
                  <a:cubicBezTo>
                    <a:pt x="488" y="22"/>
                    <a:pt x="482" y="54"/>
                    <a:pt x="475" y="92"/>
                  </a:cubicBezTo>
                  <a:cubicBezTo>
                    <a:pt x="461" y="159"/>
                    <a:pt x="455" y="193"/>
                    <a:pt x="445" y="216"/>
                  </a:cubicBezTo>
                  <a:cubicBezTo>
                    <a:pt x="422" y="267"/>
                    <a:pt x="390" y="299"/>
                    <a:pt x="367" y="322"/>
                  </a:cubicBezTo>
                  <a:cubicBezTo>
                    <a:pt x="336" y="353"/>
                    <a:pt x="308" y="371"/>
                    <a:pt x="272" y="394"/>
                  </a:cubicBezTo>
                  <a:cubicBezTo>
                    <a:pt x="235" y="417"/>
                    <a:pt x="182" y="448"/>
                    <a:pt x="114" y="476"/>
                  </a:cubicBezTo>
                  <a:cubicBezTo>
                    <a:pt x="94" y="439"/>
                    <a:pt x="73" y="397"/>
                    <a:pt x="55" y="349"/>
                  </a:cubicBezTo>
                  <a:cubicBezTo>
                    <a:pt x="28" y="281"/>
                    <a:pt x="11" y="219"/>
                    <a:pt x="0" y="164"/>
                  </a:cubicBezTo>
                  <a:close/>
                </a:path>
              </a:pathLst>
            </a:custGeom>
            <a:solidFill>
              <a:srgbClr val="F5B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12"/>
            <p:cNvSpPr>
              <a:spLocks/>
            </p:cNvSpPr>
            <p:nvPr/>
          </p:nvSpPr>
          <p:spPr bwMode="auto">
            <a:xfrm>
              <a:off x="5446149" y="3009015"/>
              <a:ext cx="408927" cy="331772"/>
            </a:xfrm>
            <a:custGeom>
              <a:avLst/>
              <a:gdLst>
                <a:gd name="T0" fmla="*/ 0 w 291"/>
                <a:gd name="T1" fmla="*/ 50 h 239"/>
                <a:gd name="T2" fmla="*/ 17 w 291"/>
                <a:gd name="T3" fmla="*/ 48 h 239"/>
                <a:gd name="T4" fmla="*/ 21 w 291"/>
                <a:gd name="T5" fmla="*/ 49 h 239"/>
                <a:gd name="T6" fmla="*/ 25 w 291"/>
                <a:gd name="T7" fmla="*/ 61 h 239"/>
                <a:gd name="T8" fmla="*/ 32 w 291"/>
                <a:gd name="T9" fmla="*/ 68 h 239"/>
                <a:gd name="T10" fmla="*/ 35 w 291"/>
                <a:gd name="T11" fmla="*/ 63 h 239"/>
                <a:gd name="T12" fmla="*/ 37 w 291"/>
                <a:gd name="T13" fmla="*/ 47 h 239"/>
                <a:gd name="T14" fmla="*/ 164 w 291"/>
                <a:gd name="T15" fmla="*/ 31 h 239"/>
                <a:gd name="T16" fmla="*/ 244 w 291"/>
                <a:gd name="T17" fmla="*/ 14 h 239"/>
                <a:gd name="T18" fmla="*/ 291 w 291"/>
                <a:gd name="T19" fmla="*/ 0 h 239"/>
                <a:gd name="T20" fmla="*/ 284 w 291"/>
                <a:gd name="T21" fmla="*/ 30 h 239"/>
                <a:gd name="T22" fmla="*/ 266 w 291"/>
                <a:gd name="T23" fmla="*/ 65 h 239"/>
                <a:gd name="T24" fmla="*/ 258 w 291"/>
                <a:gd name="T25" fmla="*/ 77 h 239"/>
                <a:gd name="T26" fmla="*/ 256 w 291"/>
                <a:gd name="T27" fmla="*/ 96 h 239"/>
                <a:gd name="T28" fmla="*/ 258 w 291"/>
                <a:gd name="T29" fmla="*/ 122 h 239"/>
                <a:gd name="T30" fmla="*/ 263 w 291"/>
                <a:gd name="T31" fmla="*/ 136 h 239"/>
                <a:gd name="T32" fmla="*/ 270 w 291"/>
                <a:gd name="T33" fmla="*/ 150 h 239"/>
                <a:gd name="T34" fmla="*/ 269 w 291"/>
                <a:gd name="T35" fmla="*/ 161 h 239"/>
                <a:gd name="T36" fmla="*/ 261 w 291"/>
                <a:gd name="T37" fmla="*/ 166 h 239"/>
                <a:gd name="T38" fmla="*/ 249 w 291"/>
                <a:gd name="T39" fmla="*/ 170 h 239"/>
                <a:gd name="T40" fmla="*/ 237 w 291"/>
                <a:gd name="T41" fmla="*/ 170 h 239"/>
                <a:gd name="T42" fmla="*/ 225 w 291"/>
                <a:gd name="T43" fmla="*/ 175 h 239"/>
                <a:gd name="T44" fmla="*/ 223 w 291"/>
                <a:gd name="T45" fmla="*/ 192 h 239"/>
                <a:gd name="T46" fmla="*/ 223 w 291"/>
                <a:gd name="T47" fmla="*/ 198 h 239"/>
                <a:gd name="T48" fmla="*/ 216 w 291"/>
                <a:gd name="T49" fmla="*/ 201 h 239"/>
                <a:gd name="T50" fmla="*/ 203 w 291"/>
                <a:gd name="T51" fmla="*/ 196 h 239"/>
                <a:gd name="T52" fmla="*/ 194 w 291"/>
                <a:gd name="T53" fmla="*/ 196 h 239"/>
                <a:gd name="T54" fmla="*/ 193 w 291"/>
                <a:gd name="T55" fmla="*/ 206 h 239"/>
                <a:gd name="T56" fmla="*/ 193 w 291"/>
                <a:gd name="T57" fmla="*/ 223 h 239"/>
                <a:gd name="T58" fmla="*/ 191 w 291"/>
                <a:gd name="T59" fmla="*/ 227 h 239"/>
                <a:gd name="T60" fmla="*/ 187 w 291"/>
                <a:gd name="T61" fmla="*/ 225 h 239"/>
                <a:gd name="T62" fmla="*/ 180 w 291"/>
                <a:gd name="T63" fmla="*/ 225 h 239"/>
                <a:gd name="T64" fmla="*/ 170 w 291"/>
                <a:gd name="T65" fmla="*/ 231 h 239"/>
                <a:gd name="T66" fmla="*/ 160 w 291"/>
                <a:gd name="T67" fmla="*/ 237 h 239"/>
                <a:gd name="T68" fmla="*/ 144 w 291"/>
                <a:gd name="T69" fmla="*/ 238 h 239"/>
                <a:gd name="T70" fmla="*/ 131 w 291"/>
                <a:gd name="T71" fmla="*/ 238 h 239"/>
                <a:gd name="T72" fmla="*/ 113 w 291"/>
                <a:gd name="T73" fmla="*/ 237 h 239"/>
                <a:gd name="T74" fmla="*/ 65 w 291"/>
                <a:gd name="T75" fmla="*/ 219 h 239"/>
                <a:gd name="T76" fmla="*/ 26 w 291"/>
                <a:gd name="T77" fmla="*/ 186 h 239"/>
                <a:gd name="T78" fmla="*/ 5 w 291"/>
                <a:gd name="T79" fmla="*/ 142 h 239"/>
                <a:gd name="T80" fmla="*/ 10 w 291"/>
                <a:gd name="T81" fmla="*/ 117 h 239"/>
                <a:gd name="T82" fmla="*/ 19 w 291"/>
                <a:gd name="T83" fmla="*/ 95 h 239"/>
                <a:gd name="T84" fmla="*/ 22 w 291"/>
                <a:gd name="T85" fmla="*/ 86 h 239"/>
                <a:gd name="T86" fmla="*/ 9 w 291"/>
                <a:gd name="T87" fmla="*/ 75 h 239"/>
                <a:gd name="T88" fmla="*/ 0 w 291"/>
                <a:gd name="T89" fmla="*/ 5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1" h="239">
                  <a:moveTo>
                    <a:pt x="0" y="50"/>
                  </a:moveTo>
                  <a:cubicBezTo>
                    <a:pt x="4" y="48"/>
                    <a:pt x="10" y="47"/>
                    <a:pt x="17" y="48"/>
                  </a:cubicBezTo>
                  <a:cubicBezTo>
                    <a:pt x="18" y="48"/>
                    <a:pt x="20" y="49"/>
                    <a:pt x="21" y="49"/>
                  </a:cubicBezTo>
                  <a:cubicBezTo>
                    <a:pt x="21" y="51"/>
                    <a:pt x="22" y="56"/>
                    <a:pt x="25" y="61"/>
                  </a:cubicBezTo>
                  <a:cubicBezTo>
                    <a:pt x="27" y="65"/>
                    <a:pt x="30" y="67"/>
                    <a:pt x="32" y="68"/>
                  </a:cubicBezTo>
                  <a:cubicBezTo>
                    <a:pt x="33" y="67"/>
                    <a:pt x="34" y="65"/>
                    <a:pt x="35" y="63"/>
                  </a:cubicBezTo>
                  <a:cubicBezTo>
                    <a:pt x="39" y="56"/>
                    <a:pt x="38" y="49"/>
                    <a:pt x="37" y="47"/>
                  </a:cubicBezTo>
                  <a:cubicBezTo>
                    <a:pt x="89" y="43"/>
                    <a:pt x="132" y="37"/>
                    <a:pt x="164" y="31"/>
                  </a:cubicBezTo>
                  <a:cubicBezTo>
                    <a:pt x="205" y="24"/>
                    <a:pt x="231" y="18"/>
                    <a:pt x="244" y="14"/>
                  </a:cubicBezTo>
                  <a:cubicBezTo>
                    <a:pt x="263" y="9"/>
                    <a:pt x="279" y="4"/>
                    <a:pt x="291" y="0"/>
                  </a:cubicBezTo>
                  <a:cubicBezTo>
                    <a:pt x="289" y="13"/>
                    <a:pt x="286" y="23"/>
                    <a:pt x="284" y="30"/>
                  </a:cubicBezTo>
                  <a:cubicBezTo>
                    <a:pt x="278" y="45"/>
                    <a:pt x="271" y="56"/>
                    <a:pt x="266" y="65"/>
                  </a:cubicBezTo>
                  <a:cubicBezTo>
                    <a:pt x="263" y="70"/>
                    <a:pt x="260" y="74"/>
                    <a:pt x="258" y="77"/>
                  </a:cubicBezTo>
                  <a:cubicBezTo>
                    <a:pt x="257" y="83"/>
                    <a:pt x="256" y="89"/>
                    <a:pt x="256" y="96"/>
                  </a:cubicBezTo>
                  <a:cubicBezTo>
                    <a:pt x="256" y="106"/>
                    <a:pt x="256" y="114"/>
                    <a:pt x="258" y="122"/>
                  </a:cubicBezTo>
                  <a:cubicBezTo>
                    <a:pt x="259" y="128"/>
                    <a:pt x="261" y="133"/>
                    <a:pt x="263" y="136"/>
                  </a:cubicBezTo>
                  <a:cubicBezTo>
                    <a:pt x="266" y="142"/>
                    <a:pt x="269" y="144"/>
                    <a:pt x="270" y="150"/>
                  </a:cubicBezTo>
                  <a:cubicBezTo>
                    <a:pt x="271" y="152"/>
                    <a:pt x="272" y="157"/>
                    <a:pt x="269" y="161"/>
                  </a:cubicBezTo>
                  <a:cubicBezTo>
                    <a:pt x="267" y="163"/>
                    <a:pt x="265" y="164"/>
                    <a:pt x="261" y="166"/>
                  </a:cubicBezTo>
                  <a:cubicBezTo>
                    <a:pt x="256" y="168"/>
                    <a:pt x="253" y="169"/>
                    <a:pt x="249" y="170"/>
                  </a:cubicBezTo>
                  <a:cubicBezTo>
                    <a:pt x="243" y="171"/>
                    <a:pt x="243" y="169"/>
                    <a:pt x="237" y="170"/>
                  </a:cubicBezTo>
                  <a:cubicBezTo>
                    <a:pt x="234" y="171"/>
                    <a:pt x="228" y="171"/>
                    <a:pt x="225" y="175"/>
                  </a:cubicBezTo>
                  <a:cubicBezTo>
                    <a:pt x="220" y="181"/>
                    <a:pt x="222" y="191"/>
                    <a:pt x="223" y="192"/>
                  </a:cubicBezTo>
                  <a:cubicBezTo>
                    <a:pt x="224" y="194"/>
                    <a:pt x="224" y="196"/>
                    <a:pt x="223" y="198"/>
                  </a:cubicBezTo>
                  <a:cubicBezTo>
                    <a:pt x="222" y="201"/>
                    <a:pt x="219" y="202"/>
                    <a:pt x="216" y="201"/>
                  </a:cubicBezTo>
                  <a:cubicBezTo>
                    <a:pt x="214" y="200"/>
                    <a:pt x="210" y="197"/>
                    <a:pt x="203" y="196"/>
                  </a:cubicBezTo>
                  <a:cubicBezTo>
                    <a:pt x="199" y="195"/>
                    <a:pt x="196" y="195"/>
                    <a:pt x="194" y="196"/>
                  </a:cubicBezTo>
                  <a:cubicBezTo>
                    <a:pt x="193" y="200"/>
                    <a:pt x="193" y="204"/>
                    <a:pt x="193" y="206"/>
                  </a:cubicBezTo>
                  <a:cubicBezTo>
                    <a:pt x="193" y="212"/>
                    <a:pt x="195" y="217"/>
                    <a:pt x="193" y="223"/>
                  </a:cubicBezTo>
                  <a:cubicBezTo>
                    <a:pt x="193" y="225"/>
                    <a:pt x="192" y="227"/>
                    <a:pt x="191" y="227"/>
                  </a:cubicBezTo>
                  <a:cubicBezTo>
                    <a:pt x="190" y="227"/>
                    <a:pt x="189" y="226"/>
                    <a:pt x="187" y="225"/>
                  </a:cubicBezTo>
                  <a:cubicBezTo>
                    <a:pt x="186" y="224"/>
                    <a:pt x="183" y="224"/>
                    <a:pt x="180" y="225"/>
                  </a:cubicBezTo>
                  <a:cubicBezTo>
                    <a:pt x="177" y="226"/>
                    <a:pt x="174" y="228"/>
                    <a:pt x="170" y="231"/>
                  </a:cubicBezTo>
                  <a:cubicBezTo>
                    <a:pt x="165" y="234"/>
                    <a:pt x="162" y="236"/>
                    <a:pt x="160" y="237"/>
                  </a:cubicBezTo>
                  <a:cubicBezTo>
                    <a:pt x="156" y="238"/>
                    <a:pt x="155" y="237"/>
                    <a:pt x="144" y="238"/>
                  </a:cubicBezTo>
                  <a:cubicBezTo>
                    <a:pt x="134" y="238"/>
                    <a:pt x="135" y="239"/>
                    <a:pt x="131" y="238"/>
                  </a:cubicBezTo>
                  <a:cubicBezTo>
                    <a:pt x="131" y="238"/>
                    <a:pt x="123" y="238"/>
                    <a:pt x="113" y="237"/>
                  </a:cubicBezTo>
                  <a:cubicBezTo>
                    <a:pt x="103" y="235"/>
                    <a:pt x="85" y="229"/>
                    <a:pt x="65" y="219"/>
                  </a:cubicBezTo>
                  <a:cubicBezTo>
                    <a:pt x="45" y="207"/>
                    <a:pt x="33" y="194"/>
                    <a:pt x="26" y="186"/>
                  </a:cubicBezTo>
                  <a:cubicBezTo>
                    <a:pt x="15" y="173"/>
                    <a:pt x="5" y="160"/>
                    <a:pt x="5" y="142"/>
                  </a:cubicBezTo>
                  <a:cubicBezTo>
                    <a:pt x="5" y="131"/>
                    <a:pt x="10" y="119"/>
                    <a:pt x="10" y="117"/>
                  </a:cubicBezTo>
                  <a:cubicBezTo>
                    <a:pt x="12" y="112"/>
                    <a:pt x="15" y="107"/>
                    <a:pt x="19" y="95"/>
                  </a:cubicBezTo>
                  <a:cubicBezTo>
                    <a:pt x="20" y="91"/>
                    <a:pt x="21" y="88"/>
                    <a:pt x="22" y="86"/>
                  </a:cubicBezTo>
                  <a:cubicBezTo>
                    <a:pt x="18" y="84"/>
                    <a:pt x="14" y="81"/>
                    <a:pt x="9" y="75"/>
                  </a:cubicBezTo>
                  <a:cubicBezTo>
                    <a:pt x="1" y="65"/>
                    <a:pt x="0" y="54"/>
                    <a:pt x="0" y="50"/>
                  </a:cubicBezTo>
                  <a:close/>
                </a:path>
              </a:pathLst>
            </a:custGeom>
            <a:solidFill>
              <a:srgbClr val="F5B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13"/>
            <p:cNvSpPr>
              <a:spLocks/>
            </p:cNvSpPr>
            <p:nvPr/>
          </p:nvSpPr>
          <p:spPr bwMode="auto">
            <a:xfrm>
              <a:off x="5299556" y="2700392"/>
              <a:ext cx="570952" cy="393496"/>
            </a:xfrm>
            <a:custGeom>
              <a:avLst/>
              <a:gdLst>
                <a:gd name="T0" fmla="*/ 3 w 410"/>
                <a:gd name="T1" fmla="*/ 243 h 285"/>
                <a:gd name="T2" fmla="*/ 7 w 410"/>
                <a:gd name="T3" fmla="*/ 158 h 285"/>
                <a:gd name="T4" fmla="*/ 29 w 410"/>
                <a:gd name="T5" fmla="*/ 95 h 285"/>
                <a:gd name="T6" fmla="*/ 94 w 410"/>
                <a:gd name="T7" fmla="*/ 32 h 285"/>
                <a:gd name="T8" fmla="*/ 145 w 410"/>
                <a:gd name="T9" fmla="*/ 15 h 285"/>
                <a:gd name="T10" fmla="*/ 307 w 410"/>
                <a:gd name="T11" fmla="*/ 40 h 285"/>
                <a:gd name="T12" fmla="*/ 384 w 410"/>
                <a:gd name="T13" fmla="*/ 112 h 285"/>
                <a:gd name="T14" fmla="*/ 401 w 410"/>
                <a:gd name="T15" fmla="*/ 223 h 285"/>
                <a:gd name="T16" fmla="*/ 341 w 410"/>
                <a:gd name="T17" fmla="*/ 246 h 285"/>
                <a:gd name="T18" fmla="*/ 295 w 410"/>
                <a:gd name="T19" fmla="*/ 255 h 285"/>
                <a:gd name="T20" fmla="*/ 230 w 410"/>
                <a:gd name="T21" fmla="*/ 265 h 285"/>
                <a:gd name="T22" fmla="*/ 68 w 410"/>
                <a:gd name="T23" fmla="*/ 281 h 285"/>
                <a:gd name="T24" fmla="*/ 29 w 410"/>
                <a:gd name="T25" fmla="*/ 283 h 285"/>
                <a:gd name="T26" fmla="*/ 10 w 410"/>
                <a:gd name="T27" fmla="*/ 285 h 285"/>
                <a:gd name="T28" fmla="*/ 5 w 410"/>
                <a:gd name="T29" fmla="*/ 264 h 285"/>
                <a:gd name="T30" fmla="*/ 3 w 410"/>
                <a:gd name="T31" fmla="*/ 2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0" h="285">
                  <a:moveTo>
                    <a:pt x="3" y="243"/>
                  </a:moveTo>
                  <a:cubicBezTo>
                    <a:pt x="1" y="223"/>
                    <a:pt x="0" y="193"/>
                    <a:pt x="7" y="158"/>
                  </a:cubicBezTo>
                  <a:cubicBezTo>
                    <a:pt x="11" y="139"/>
                    <a:pt x="15" y="118"/>
                    <a:pt x="29" y="95"/>
                  </a:cubicBezTo>
                  <a:cubicBezTo>
                    <a:pt x="53" y="55"/>
                    <a:pt x="86" y="36"/>
                    <a:pt x="94" y="32"/>
                  </a:cubicBezTo>
                  <a:cubicBezTo>
                    <a:pt x="98" y="30"/>
                    <a:pt x="116" y="21"/>
                    <a:pt x="145" y="15"/>
                  </a:cubicBezTo>
                  <a:cubicBezTo>
                    <a:pt x="164" y="12"/>
                    <a:pt x="235" y="0"/>
                    <a:pt x="307" y="40"/>
                  </a:cubicBezTo>
                  <a:cubicBezTo>
                    <a:pt x="328" y="51"/>
                    <a:pt x="362" y="70"/>
                    <a:pt x="384" y="112"/>
                  </a:cubicBezTo>
                  <a:cubicBezTo>
                    <a:pt x="410" y="160"/>
                    <a:pt x="404" y="207"/>
                    <a:pt x="401" y="223"/>
                  </a:cubicBezTo>
                  <a:cubicBezTo>
                    <a:pt x="386" y="231"/>
                    <a:pt x="365" y="240"/>
                    <a:pt x="341" y="246"/>
                  </a:cubicBezTo>
                  <a:cubicBezTo>
                    <a:pt x="324" y="251"/>
                    <a:pt x="309" y="253"/>
                    <a:pt x="295" y="255"/>
                  </a:cubicBezTo>
                  <a:cubicBezTo>
                    <a:pt x="274" y="258"/>
                    <a:pt x="252" y="262"/>
                    <a:pt x="230" y="265"/>
                  </a:cubicBezTo>
                  <a:cubicBezTo>
                    <a:pt x="174" y="272"/>
                    <a:pt x="120" y="277"/>
                    <a:pt x="68" y="281"/>
                  </a:cubicBezTo>
                  <a:cubicBezTo>
                    <a:pt x="56" y="281"/>
                    <a:pt x="43" y="282"/>
                    <a:pt x="29" y="283"/>
                  </a:cubicBezTo>
                  <a:cubicBezTo>
                    <a:pt x="23" y="283"/>
                    <a:pt x="16" y="284"/>
                    <a:pt x="10" y="285"/>
                  </a:cubicBezTo>
                  <a:cubicBezTo>
                    <a:pt x="8" y="279"/>
                    <a:pt x="6" y="272"/>
                    <a:pt x="5" y="264"/>
                  </a:cubicBezTo>
                  <a:cubicBezTo>
                    <a:pt x="4" y="256"/>
                    <a:pt x="3" y="249"/>
                    <a:pt x="3" y="243"/>
                  </a:cubicBezTo>
                  <a:close/>
                </a:path>
              </a:pathLst>
            </a:custGeom>
            <a:solidFill>
              <a:srgbClr val="5B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14"/>
            <p:cNvSpPr>
              <a:spLocks/>
            </p:cNvSpPr>
            <p:nvPr/>
          </p:nvSpPr>
          <p:spPr bwMode="auto">
            <a:xfrm>
              <a:off x="5060371" y="3255913"/>
              <a:ext cx="354916" cy="748412"/>
            </a:xfrm>
            <a:custGeom>
              <a:avLst/>
              <a:gdLst>
                <a:gd name="T0" fmla="*/ 171 w 255"/>
                <a:gd name="T1" fmla="*/ 3 h 536"/>
                <a:gd name="T2" fmla="*/ 115 w 255"/>
                <a:gd name="T3" fmla="*/ 31 h 536"/>
                <a:gd name="T4" fmla="*/ 69 w 255"/>
                <a:gd name="T5" fmla="*/ 101 h 536"/>
                <a:gd name="T6" fmla="*/ 35 w 255"/>
                <a:gd name="T7" fmla="*/ 242 h 536"/>
                <a:gd name="T8" fmla="*/ 12 w 255"/>
                <a:gd name="T9" fmla="*/ 326 h 536"/>
                <a:gd name="T10" fmla="*/ 37 w 255"/>
                <a:gd name="T11" fmla="*/ 518 h 536"/>
                <a:gd name="T12" fmla="*/ 49 w 255"/>
                <a:gd name="T13" fmla="*/ 526 h 536"/>
                <a:gd name="T14" fmla="*/ 62 w 255"/>
                <a:gd name="T15" fmla="*/ 529 h 536"/>
                <a:gd name="T16" fmla="*/ 105 w 255"/>
                <a:gd name="T17" fmla="*/ 535 h 536"/>
                <a:gd name="T18" fmla="*/ 207 w 255"/>
                <a:gd name="T19" fmla="*/ 527 h 536"/>
                <a:gd name="T20" fmla="*/ 221 w 255"/>
                <a:gd name="T21" fmla="*/ 515 h 536"/>
                <a:gd name="T22" fmla="*/ 223 w 255"/>
                <a:gd name="T23" fmla="*/ 499 h 536"/>
                <a:gd name="T24" fmla="*/ 202 w 255"/>
                <a:gd name="T25" fmla="*/ 480 h 536"/>
                <a:gd name="T26" fmla="*/ 168 w 255"/>
                <a:gd name="T27" fmla="*/ 466 h 536"/>
                <a:gd name="T28" fmla="*/ 113 w 255"/>
                <a:gd name="T29" fmla="*/ 456 h 536"/>
                <a:gd name="T30" fmla="*/ 119 w 255"/>
                <a:gd name="T31" fmla="*/ 408 h 536"/>
                <a:gd name="T32" fmla="*/ 134 w 255"/>
                <a:gd name="T33" fmla="*/ 315 h 536"/>
                <a:gd name="T34" fmla="*/ 141 w 255"/>
                <a:gd name="T35" fmla="*/ 274 h 536"/>
                <a:gd name="T36" fmla="*/ 204 w 255"/>
                <a:gd name="T37" fmla="*/ 200 h 536"/>
                <a:gd name="T38" fmla="*/ 234 w 255"/>
                <a:gd name="T39" fmla="*/ 155 h 536"/>
                <a:gd name="T40" fmla="*/ 255 w 255"/>
                <a:gd name="T41" fmla="*/ 87 h 536"/>
                <a:gd name="T42" fmla="*/ 224 w 255"/>
                <a:gd name="T43" fmla="*/ 12 h 536"/>
                <a:gd name="T44" fmla="*/ 171 w 255"/>
                <a:gd name="T45" fmla="*/ 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536">
                  <a:moveTo>
                    <a:pt x="171" y="3"/>
                  </a:moveTo>
                  <a:cubicBezTo>
                    <a:pt x="144" y="6"/>
                    <a:pt x="127" y="21"/>
                    <a:pt x="115" y="31"/>
                  </a:cubicBezTo>
                  <a:cubicBezTo>
                    <a:pt x="96" y="48"/>
                    <a:pt x="83" y="68"/>
                    <a:pt x="69" y="101"/>
                  </a:cubicBezTo>
                  <a:cubicBezTo>
                    <a:pt x="56" y="131"/>
                    <a:pt x="40" y="178"/>
                    <a:pt x="35" y="242"/>
                  </a:cubicBezTo>
                  <a:cubicBezTo>
                    <a:pt x="26" y="264"/>
                    <a:pt x="17" y="293"/>
                    <a:pt x="12" y="326"/>
                  </a:cubicBezTo>
                  <a:cubicBezTo>
                    <a:pt x="0" y="411"/>
                    <a:pt x="22" y="481"/>
                    <a:pt x="37" y="518"/>
                  </a:cubicBezTo>
                  <a:cubicBezTo>
                    <a:pt x="39" y="520"/>
                    <a:pt x="43" y="524"/>
                    <a:pt x="49" y="526"/>
                  </a:cubicBezTo>
                  <a:cubicBezTo>
                    <a:pt x="55" y="529"/>
                    <a:pt x="60" y="529"/>
                    <a:pt x="62" y="529"/>
                  </a:cubicBezTo>
                  <a:cubicBezTo>
                    <a:pt x="77" y="529"/>
                    <a:pt x="88" y="533"/>
                    <a:pt x="105" y="535"/>
                  </a:cubicBezTo>
                  <a:cubicBezTo>
                    <a:pt x="125" y="536"/>
                    <a:pt x="161" y="535"/>
                    <a:pt x="207" y="527"/>
                  </a:cubicBezTo>
                  <a:cubicBezTo>
                    <a:pt x="209" y="526"/>
                    <a:pt x="216" y="523"/>
                    <a:pt x="221" y="515"/>
                  </a:cubicBezTo>
                  <a:cubicBezTo>
                    <a:pt x="222" y="512"/>
                    <a:pt x="225" y="506"/>
                    <a:pt x="223" y="499"/>
                  </a:cubicBezTo>
                  <a:cubicBezTo>
                    <a:pt x="221" y="492"/>
                    <a:pt x="216" y="488"/>
                    <a:pt x="202" y="480"/>
                  </a:cubicBezTo>
                  <a:cubicBezTo>
                    <a:pt x="189" y="473"/>
                    <a:pt x="182" y="470"/>
                    <a:pt x="168" y="466"/>
                  </a:cubicBezTo>
                  <a:cubicBezTo>
                    <a:pt x="155" y="462"/>
                    <a:pt x="137" y="457"/>
                    <a:pt x="113" y="456"/>
                  </a:cubicBezTo>
                  <a:cubicBezTo>
                    <a:pt x="115" y="435"/>
                    <a:pt x="117" y="419"/>
                    <a:pt x="119" y="408"/>
                  </a:cubicBezTo>
                  <a:cubicBezTo>
                    <a:pt x="123" y="376"/>
                    <a:pt x="127" y="359"/>
                    <a:pt x="134" y="315"/>
                  </a:cubicBezTo>
                  <a:cubicBezTo>
                    <a:pt x="137" y="297"/>
                    <a:pt x="139" y="283"/>
                    <a:pt x="141" y="274"/>
                  </a:cubicBezTo>
                  <a:cubicBezTo>
                    <a:pt x="169" y="245"/>
                    <a:pt x="190" y="219"/>
                    <a:pt x="204" y="200"/>
                  </a:cubicBezTo>
                  <a:cubicBezTo>
                    <a:pt x="223" y="176"/>
                    <a:pt x="230" y="164"/>
                    <a:pt x="234" y="155"/>
                  </a:cubicBezTo>
                  <a:cubicBezTo>
                    <a:pt x="245" y="135"/>
                    <a:pt x="255" y="114"/>
                    <a:pt x="255" y="87"/>
                  </a:cubicBezTo>
                  <a:cubicBezTo>
                    <a:pt x="254" y="50"/>
                    <a:pt x="234" y="24"/>
                    <a:pt x="224" y="12"/>
                  </a:cubicBezTo>
                  <a:cubicBezTo>
                    <a:pt x="215" y="8"/>
                    <a:pt x="195" y="0"/>
                    <a:pt x="171" y="3"/>
                  </a:cubicBezTo>
                  <a:close/>
                </a:path>
              </a:pathLst>
            </a:custGeom>
            <a:solidFill>
              <a:srgbClr val="F5B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15"/>
            <p:cNvSpPr>
              <a:spLocks/>
            </p:cNvSpPr>
            <p:nvPr/>
          </p:nvSpPr>
          <p:spPr bwMode="auto">
            <a:xfrm>
              <a:off x="5708478" y="3271344"/>
              <a:ext cx="46293" cy="54011"/>
            </a:xfrm>
            <a:custGeom>
              <a:avLst/>
              <a:gdLst>
                <a:gd name="T0" fmla="*/ 3 w 36"/>
                <a:gd name="T1" fmla="*/ 39 h 39"/>
                <a:gd name="T2" fmla="*/ 1 w 36"/>
                <a:gd name="T3" fmla="*/ 26 h 39"/>
                <a:gd name="T4" fmla="*/ 1 w 36"/>
                <a:gd name="T5" fmla="*/ 10 h 39"/>
                <a:gd name="T6" fmla="*/ 4 w 36"/>
                <a:gd name="T7" fmla="*/ 3 h 39"/>
                <a:gd name="T8" fmla="*/ 14 w 36"/>
                <a:gd name="T9" fmla="*/ 0 h 39"/>
                <a:gd name="T10" fmla="*/ 22 w 36"/>
                <a:gd name="T11" fmla="*/ 2 h 39"/>
                <a:gd name="T12" fmla="*/ 29 w 36"/>
                <a:gd name="T13" fmla="*/ 5 h 39"/>
                <a:gd name="T14" fmla="*/ 36 w 36"/>
                <a:gd name="T15" fmla="*/ 10 h 39"/>
                <a:gd name="T16" fmla="*/ 34 w 36"/>
                <a:gd name="T17" fmla="*/ 12 h 39"/>
                <a:gd name="T18" fmla="*/ 31 w 36"/>
                <a:gd name="T19" fmla="*/ 13 h 39"/>
                <a:gd name="T20" fmla="*/ 25 w 36"/>
                <a:gd name="T21" fmla="*/ 10 h 39"/>
                <a:gd name="T22" fmla="*/ 15 w 36"/>
                <a:gd name="T23" fmla="*/ 7 h 39"/>
                <a:gd name="T24" fmla="*/ 7 w 36"/>
                <a:gd name="T25" fmla="*/ 7 h 39"/>
                <a:gd name="T26" fmla="*/ 6 w 36"/>
                <a:gd name="T27" fmla="*/ 15 h 39"/>
                <a:gd name="T28" fmla="*/ 6 w 36"/>
                <a:gd name="T29" fmla="*/ 23 h 39"/>
                <a:gd name="T30" fmla="*/ 7 w 36"/>
                <a:gd name="T31" fmla="*/ 32 h 39"/>
                <a:gd name="T32" fmla="*/ 5 w 36"/>
                <a:gd name="T33" fmla="*/ 37 h 39"/>
                <a:gd name="T34" fmla="*/ 3 w 36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9">
                  <a:moveTo>
                    <a:pt x="3" y="39"/>
                  </a:moveTo>
                  <a:cubicBezTo>
                    <a:pt x="2" y="34"/>
                    <a:pt x="1" y="29"/>
                    <a:pt x="1" y="26"/>
                  </a:cubicBezTo>
                  <a:cubicBezTo>
                    <a:pt x="0" y="17"/>
                    <a:pt x="1" y="13"/>
                    <a:pt x="1" y="10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7" y="0"/>
                    <a:pt x="12" y="0"/>
                    <a:pt x="14" y="0"/>
                  </a:cubicBezTo>
                  <a:cubicBezTo>
                    <a:pt x="17" y="0"/>
                    <a:pt x="19" y="1"/>
                    <a:pt x="22" y="2"/>
                  </a:cubicBezTo>
                  <a:cubicBezTo>
                    <a:pt x="26" y="3"/>
                    <a:pt x="28" y="5"/>
                    <a:pt x="29" y="5"/>
                  </a:cubicBezTo>
                  <a:cubicBezTo>
                    <a:pt x="31" y="6"/>
                    <a:pt x="34" y="8"/>
                    <a:pt x="36" y="10"/>
                  </a:cubicBezTo>
                  <a:cubicBezTo>
                    <a:pt x="36" y="10"/>
                    <a:pt x="36" y="12"/>
                    <a:pt x="34" y="12"/>
                  </a:cubicBezTo>
                  <a:cubicBezTo>
                    <a:pt x="34" y="13"/>
                    <a:pt x="33" y="13"/>
                    <a:pt x="31" y="13"/>
                  </a:cubicBezTo>
                  <a:cubicBezTo>
                    <a:pt x="29" y="13"/>
                    <a:pt x="27" y="12"/>
                    <a:pt x="25" y="10"/>
                  </a:cubicBezTo>
                  <a:cubicBezTo>
                    <a:pt x="24" y="10"/>
                    <a:pt x="20" y="8"/>
                    <a:pt x="15" y="7"/>
                  </a:cubicBezTo>
                  <a:cubicBezTo>
                    <a:pt x="13" y="7"/>
                    <a:pt x="11" y="7"/>
                    <a:pt x="7" y="7"/>
                  </a:cubicBezTo>
                  <a:cubicBezTo>
                    <a:pt x="6" y="9"/>
                    <a:pt x="6" y="12"/>
                    <a:pt x="6" y="15"/>
                  </a:cubicBezTo>
                  <a:cubicBezTo>
                    <a:pt x="6" y="19"/>
                    <a:pt x="6" y="21"/>
                    <a:pt x="6" y="23"/>
                  </a:cubicBezTo>
                  <a:cubicBezTo>
                    <a:pt x="7" y="27"/>
                    <a:pt x="7" y="28"/>
                    <a:pt x="7" y="32"/>
                  </a:cubicBezTo>
                  <a:cubicBezTo>
                    <a:pt x="7" y="34"/>
                    <a:pt x="6" y="35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EB8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16"/>
            <p:cNvSpPr>
              <a:spLocks/>
            </p:cNvSpPr>
            <p:nvPr/>
          </p:nvSpPr>
          <p:spPr bwMode="auto">
            <a:xfrm>
              <a:off x="5723909" y="3101601"/>
              <a:ext cx="54011" cy="23149"/>
            </a:xfrm>
            <a:custGeom>
              <a:avLst/>
              <a:gdLst>
                <a:gd name="T0" fmla="*/ 0 w 40"/>
                <a:gd name="T1" fmla="*/ 15 h 15"/>
                <a:gd name="T2" fmla="*/ 20 w 40"/>
                <a:gd name="T3" fmla="*/ 4 h 15"/>
                <a:gd name="T4" fmla="*/ 35 w 40"/>
                <a:gd name="T5" fmla="*/ 1 h 15"/>
                <a:gd name="T6" fmla="*/ 40 w 40"/>
                <a:gd name="T7" fmla="*/ 3 h 15"/>
                <a:gd name="T8" fmla="*/ 37 w 40"/>
                <a:gd name="T9" fmla="*/ 8 h 15"/>
                <a:gd name="T10" fmla="*/ 32 w 40"/>
                <a:gd name="T11" fmla="*/ 12 h 15"/>
                <a:gd name="T12" fmla="*/ 24 w 40"/>
                <a:gd name="T13" fmla="*/ 12 h 15"/>
                <a:gd name="T14" fmla="*/ 11 w 40"/>
                <a:gd name="T15" fmla="*/ 12 h 15"/>
                <a:gd name="T16" fmla="*/ 0 w 40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">
                  <a:moveTo>
                    <a:pt x="0" y="15"/>
                  </a:moveTo>
                  <a:cubicBezTo>
                    <a:pt x="8" y="10"/>
                    <a:pt x="14" y="7"/>
                    <a:pt x="20" y="4"/>
                  </a:cubicBezTo>
                  <a:cubicBezTo>
                    <a:pt x="25" y="2"/>
                    <a:pt x="29" y="0"/>
                    <a:pt x="35" y="1"/>
                  </a:cubicBezTo>
                  <a:cubicBezTo>
                    <a:pt x="37" y="1"/>
                    <a:pt x="39" y="2"/>
                    <a:pt x="40" y="3"/>
                  </a:cubicBezTo>
                  <a:cubicBezTo>
                    <a:pt x="39" y="4"/>
                    <a:pt x="38" y="6"/>
                    <a:pt x="37" y="8"/>
                  </a:cubicBezTo>
                  <a:cubicBezTo>
                    <a:pt x="35" y="11"/>
                    <a:pt x="34" y="11"/>
                    <a:pt x="32" y="12"/>
                  </a:cubicBezTo>
                  <a:cubicBezTo>
                    <a:pt x="30" y="12"/>
                    <a:pt x="27" y="12"/>
                    <a:pt x="24" y="12"/>
                  </a:cubicBezTo>
                  <a:cubicBezTo>
                    <a:pt x="16" y="12"/>
                    <a:pt x="14" y="12"/>
                    <a:pt x="11" y="12"/>
                  </a:cubicBezTo>
                  <a:cubicBezTo>
                    <a:pt x="8" y="12"/>
                    <a:pt x="4" y="13"/>
                    <a:pt x="0" y="15"/>
                  </a:cubicBezTo>
                  <a:close/>
                </a:path>
              </a:pathLst>
            </a:custGeom>
            <a:solidFill>
              <a:srgbClr val="C18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17"/>
            <p:cNvSpPr>
              <a:spLocks/>
            </p:cNvSpPr>
            <p:nvPr/>
          </p:nvSpPr>
          <p:spPr bwMode="auto">
            <a:xfrm>
              <a:off x="5723909" y="3117033"/>
              <a:ext cx="46293" cy="15431"/>
            </a:xfrm>
            <a:custGeom>
              <a:avLst/>
              <a:gdLst>
                <a:gd name="T0" fmla="*/ 0 w 37"/>
                <a:gd name="T1" fmla="*/ 6 h 6"/>
                <a:gd name="T2" fmla="*/ 4 w 37"/>
                <a:gd name="T3" fmla="*/ 4 h 6"/>
                <a:gd name="T4" fmla="*/ 10 w 37"/>
                <a:gd name="T5" fmla="*/ 2 h 6"/>
                <a:gd name="T6" fmla="*/ 37 w 37"/>
                <a:gd name="T7" fmla="*/ 1 h 6"/>
                <a:gd name="T8" fmla="*/ 37 w 37"/>
                <a:gd name="T9" fmla="*/ 3 h 6"/>
                <a:gd name="T10" fmla="*/ 22 w 37"/>
                <a:gd name="T11" fmla="*/ 4 h 6"/>
                <a:gd name="T12" fmla="*/ 8 w 37"/>
                <a:gd name="T13" fmla="*/ 5 h 6"/>
                <a:gd name="T14" fmla="*/ 0 w 37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0" y="6"/>
                    <a:pt x="2" y="4"/>
                    <a:pt x="4" y="4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2" y="1"/>
                    <a:pt x="19" y="0"/>
                    <a:pt x="37" y="1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0" y="3"/>
                    <a:pt x="25" y="4"/>
                    <a:pt x="22" y="4"/>
                  </a:cubicBezTo>
                  <a:cubicBezTo>
                    <a:pt x="14" y="4"/>
                    <a:pt x="11" y="4"/>
                    <a:pt x="8" y="5"/>
                  </a:cubicBezTo>
                  <a:cubicBezTo>
                    <a:pt x="7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836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18"/>
            <p:cNvSpPr>
              <a:spLocks/>
            </p:cNvSpPr>
            <p:nvPr/>
          </p:nvSpPr>
          <p:spPr bwMode="auto">
            <a:xfrm>
              <a:off x="5723909" y="3124751"/>
              <a:ext cx="38580" cy="23149"/>
            </a:xfrm>
            <a:custGeom>
              <a:avLst/>
              <a:gdLst>
                <a:gd name="T0" fmla="*/ 0 w 28"/>
                <a:gd name="T1" fmla="*/ 3 h 15"/>
                <a:gd name="T2" fmla="*/ 11 w 28"/>
                <a:gd name="T3" fmla="*/ 10 h 15"/>
                <a:gd name="T4" fmla="*/ 16 w 28"/>
                <a:gd name="T5" fmla="*/ 14 h 15"/>
                <a:gd name="T6" fmla="*/ 20 w 28"/>
                <a:gd name="T7" fmla="*/ 15 h 15"/>
                <a:gd name="T8" fmla="*/ 26 w 28"/>
                <a:gd name="T9" fmla="*/ 13 h 15"/>
                <a:gd name="T10" fmla="*/ 26 w 28"/>
                <a:gd name="T11" fmla="*/ 12 h 15"/>
                <a:gd name="T12" fmla="*/ 25 w 28"/>
                <a:gd name="T13" fmla="*/ 12 h 15"/>
                <a:gd name="T14" fmla="*/ 24 w 28"/>
                <a:gd name="T15" fmla="*/ 8 h 15"/>
                <a:gd name="T16" fmla="*/ 25 w 28"/>
                <a:gd name="T17" fmla="*/ 5 h 15"/>
                <a:gd name="T18" fmla="*/ 27 w 28"/>
                <a:gd name="T19" fmla="*/ 4 h 15"/>
                <a:gd name="T20" fmla="*/ 27 w 28"/>
                <a:gd name="T21" fmla="*/ 3 h 15"/>
                <a:gd name="T22" fmla="*/ 28 w 28"/>
                <a:gd name="T23" fmla="*/ 0 h 15"/>
                <a:gd name="T24" fmla="*/ 25 w 28"/>
                <a:gd name="T25" fmla="*/ 0 h 15"/>
                <a:gd name="T26" fmla="*/ 23 w 28"/>
                <a:gd name="T27" fmla="*/ 0 h 15"/>
                <a:gd name="T28" fmla="*/ 12 w 28"/>
                <a:gd name="T29" fmla="*/ 1 h 15"/>
                <a:gd name="T30" fmla="*/ 8 w 28"/>
                <a:gd name="T31" fmla="*/ 1 h 15"/>
                <a:gd name="T32" fmla="*/ 6 w 28"/>
                <a:gd name="T33" fmla="*/ 1 h 15"/>
                <a:gd name="T34" fmla="*/ 0 w 28"/>
                <a:gd name="T3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5">
                  <a:moveTo>
                    <a:pt x="0" y="3"/>
                  </a:moveTo>
                  <a:cubicBezTo>
                    <a:pt x="5" y="5"/>
                    <a:pt x="9" y="8"/>
                    <a:pt x="11" y="10"/>
                  </a:cubicBezTo>
                  <a:cubicBezTo>
                    <a:pt x="11" y="11"/>
                    <a:pt x="13" y="13"/>
                    <a:pt x="16" y="14"/>
                  </a:cubicBezTo>
                  <a:cubicBezTo>
                    <a:pt x="18" y="14"/>
                    <a:pt x="20" y="15"/>
                    <a:pt x="20" y="15"/>
                  </a:cubicBezTo>
                  <a:cubicBezTo>
                    <a:pt x="23" y="15"/>
                    <a:pt x="25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1"/>
                    <a:pt x="24" y="9"/>
                    <a:pt x="24" y="8"/>
                  </a:cubicBezTo>
                  <a:cubicBezTo>
                    <a:pt x="24" y="7"/>
                    <a:pt x="24" y="6"/>
                    <a:pt x="25" y="5"/>
                  </a:cubicBezTo>
                  <a:cubicBezTo>
                    <a:pt x="25" y="4"/>
                    <a:pt x="26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1" y="0"/>
                    <a:pt x="21" y="0"/>
                    <a:pt x="12" y="1"/>
                  </a:cubicBezTo>
                  <a:cubicBezTo>
                    <a:pt x="11" y="1"/>
                    <a:pt x="10" y="1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2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CF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19"/>
            <p:cNvSpPr>
              <a:spLocks/>
            </p:cNvSpPr>
            <p:nvPr/>
          </p:nvSpPr>
          <p:spPr bwMode="auto">
            <a:xfrm>
              <a:off x="5770203" y="3109319"/>
              <a:ext cx="23149" cy="15431"/>
            </a:xfrm>
            <a:custGeom>
              <a:avLst/>
              <a:gdLst>
                <a:gd name="T0" fmla="*/ 2 w 17"/>
                <a:gd name="T1" fmla="*/ 14 h 14"/>
                <a:gd name="T2" fmla="*/ 5 w 17"/>
                <a:gd name="T3" fmla="*/ 14 h 14"/>
                <a:gd name="T4" fmla="*/ 9 w 17"/>
                <a:gd name="T5" fmla="*/ 13 h 14"/>
                <a:gd name="T6" fmla="*/ 14 w 17"/>
                <a:gd name="T7" fmla="*/ 10 h 14"/>
                <a:gd name="T8" fmla="*/ 17 w 17"/>
                <a:gd name="T9" fmla="*/ 6 h 14"/>
                <a:gd name="T10" fmla="*/ 16 w 17"/>
                <a:gd name="T11" fmla="*/ 6 h 14"/>
                <a:gd name="T12" fmla="*/ 14 w 17"/>
                <a:gd name="T13" fmla="*/ 8 h 14"/>
                <a:gd name="T14" fmla="*/ 12 w 17"/>
                <a:gd name="T15" fmla="*/ 10 h 14"/>
                <a:gd name="T16" fmla="*/ 10 w 17"/>
                <a:gd name="T17" fmla="*/ 11 h 14"/>
                <a:gd name="T18" fmla="*/ 9 w 17"/>
                <a:gd name="T19" fmla="*/ 10 h 14"/>
                <a:gd name="T20" fmla="*/ 9 w 17"/>
                <a:gd name="T21" fmla="*/ 10 h 14"/>
                <a:gd name="T22" fmla="*/ 12 w 17"/>
                <a:gd name="T23" fmla="*/ 7 h 14"/>
                <a:gd name="T24" fmla="*/ 14 w 17"/>
                <a:gd name="T25" fmla="*/ 5 h 14"/>
                <a:gd name="T26" fmla="*/ 14 w 17"/>
                <a:gd name="T27" fmla="*/ 1 h 14"/>
                <a:gd name="T28" fmla="*/ 13 w 17"/>
                <a:gd name="T29" fmla="*/ 1 h 14"/>
                <a:gd name="T30" fmla="*/ 13 w 17"/>
                <a:gd name="T31" fmla="*/ 1 h 14"/>
                <a:gd name="T32" fmla="*/ 12 w 17"/>
                <a:gd name="T33" fmla="*/ 4 h 14"/>
                <a:gd name="T34" fmla="*/ 8 w 17"/>
                <a:gd name="T35" fmla="*/ 9 h 14"/>
                <a:gd name="T36" fmla="*/ 7 w 17"/>
                <a:gd name="T37" fmla="*/ 9 h 14"/>
                <a:gd name="T38" fmla="*/ 8 w 17"/>
                <a:gd name="T39" fmla="*/ 7 h 14"/>
                <a:gd name="T40" fmla="*/ 9 w 17"/>
                <a:gd name="T41" fmla="*/ 5 h 14"/>
                <a:gd name="T42" fmla="*/ 10 w 17"/>
                <a:gd name="T43" fmla="*/ 2 h 14"/>
                <a:gd name="T44" fmla="*/ 9 w 17"/>
                <a:gd name="T45" fmla="*/ 0 h 14"/>
                <a:gd name="T46" fmla="*/ 7 w 17"/>
                <a:gd name="T47" fmla="*/ 1 h 14"/>
                <a:gd name="T48" fmla="*/ 7 w 17"/>
                <a:gd name="T49" fmla="*/ 3 h 14"/>
                <a:gd name="T50" fmla="*/ 6 w 17"/>
                <a:gd name="T51" fmla="*/ 6 h 14"/>
                <a:gd name="T52" fmla="*/ 3 w 17"/>
                <a:gd name="T53" fmla="*/ 8 h 14"/>
                <a:gd name="T54" fmla="*/ 1 w 17"/>
                <a:gd name="T55" fmla="*/ 10 h 14"/>
                <a:gd name="T56" fmla="*/ 0 w 17"/>
                <a:gd name="T57" fmla="*/ 12 h 14"/>
                <a:gd name="T58" fmla="*/ 2 w 17"/>
                <a:gd name="T5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4">
                  <a:moveTo>
                    <a:pt x="2" y="14"/>
                  </a:moveTo>
                  <a:cubicBezTo>
                    <a:pt x="3" y="14"/>
                    <a:pt x="4" y="14"/>
                    <a:pt x="5" y="14"/>
                  </a:cubicBezTo>
                  <a:cubicBezTo>
                    <a:pt x="6" y="14"/>
                    <a:pt x="7" y="14"/>
                    <a:pt x="9" y="13"/>
                  </a:cubicBezTo>
                  <a:cubicBezTo>
                    <a:pt x="10" y="13"/>
                    <a:pt x="12" y="12"/>
                    <a:pt x="14" y="10"/>
                  </a:cubicBezTo>
                  <a:cubicBezTo>
                    <a:pt x="15" y="9"/>
                    <a:pt x="16" y="8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4" y="8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10" y="11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7"/>
                    <a:pt x="13" y="6"/>
                    <a:pt x="14" y="5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1" y="7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1" y="12"/>
                    <a:pt x="2" y="13"/>
                    <a:pt x="2" y="14"/>
                  </a:cubicBezTo>
                  <a:close/>
                </a:path>
              </a:pathLst>
            </a:custGeom>
            <a:solidFill>
              <a:srgbClr val="220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20"/>
            <p:cNvSpPr>
              <a:spLocks/>
            </p:cNvSpPr>
            <p:nvPr/>
          </p:nvSpPr>
          <p:spPr bwMode="auto">
            <a:xfrm>
              <a:off x="5747058" y="3124751"/>
              <a:ext cx="15431" cy="23149"/>
            </a:xfrm>
            <a:custGeom>
              <a:avLst/>
              <a:gdLst>
                <a:gd name="T0" fmla="*/ 3 w 10"/>
                <a:gd name="T1" fmla="*/ 1 h 14"/>
                <a:gd name="T2" fmla="*/ 1 w 10"/>
                <a:gd name="T3" fmla="*/ 4 h 14"/>
                <a:gd name="T4" fmla="*/ 0 w 10"/>
                <a:gd name="T5" fmla="*/ 10 h 14"/>
                <a:gd name="T6" fmla="*/ 1 w 10"/>
                <a:gd name="T7" fmla="*/ 14 h 14"/>
                <a:gd name="T8" fmla="*/ 4 w 10"/>
                <a:gd name="T9" fmla="*/ 14 h 14"/>
                <a:gd name="T10" fmla="*/ 9 w 10"/>
                <a:gd name="T11" fmla="*/ 12 h 14"/>
                <a:gd name="T12" fmla="*/ 8 w 10"/>
                <a:gd name="T13" fmla="*/ 10 h 14"/>
                <a:gd name="T14" fmla="*/ 10 w 10"/>
                <a:gd name="T15" fmla="*/ 3 h 14"/>
                <a:gd name="T16" fmla="*/ 10 w 10"/>
                <a:gd name="T17" fmla="*/ 0 h 14"/>
                <a:gd name="T18" fmla="*/ 8 w 10"/>
                <a:gd name="T19" fmla="*/ 0 h 14"/>
                <a:gd name="T20" fmla="*/ 5 w 10"/>
                <a:gd name="T21" fmla="*/ 0 h 14"/>
                <a:gd name="T22" fmla="*/ 3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3" y="1"/>
                  </a:moveTo>
                  <a:cubicBezTo>
                    <a:pt x="2" y="2"/>
                    <a:pt x="2" y="4"/>
                    <a:pt x="1" y="4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1" y="11"/>
                    <a:pt x="1" y="12"/>
                    <a:pt x="1" y="14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5" y="13"/>
                    <a:pt x="8" y="13"/>
                    <a:pt x="9" y="12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7" y="8"/>
                    <a:pt x="9" y="7"/>
                    <a:pt x="10" y="3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77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21"/>
            <p:cNvSpPr>
              <a:spLocks/>
            </p:cNvSpPr>
            <p:nvPr/>
          </p:nvSpPr>
          <p:spPr bwMode="auto">
            <a:xfrm>
              <a:off x="5754771" y="3124751"/>
              <a:ext cx="15431" cy="15431"/>
            </a:xfrm>
            <a:custGeom>
              <a:avLst/>
              <a:gdLst>
                <a:gd name="T0" fmla="*/ 3 w 10"/>
                <a:gd name="T1" fmla="*/ 14 h 14"/>
                <a:gd name="T2" fmla="*/ 6 w 10"/>
                <a:gd name="T3" fmla="*/ 13 h 14"/>
                <a:gd name="T4" fmla="*/ 8 w 10"/>
                <a:gd name="T5" fmla="*/ 9 h 14"/>
                <a:gd name="T6" fmla="*/ 10 w 10"/>
                <a:gd name="T7" fmla="*/ 4 h 14"/>
                <a:gd name="T8" fmla="*/ 9 w 10"/>
                <a:gd name="T9" fmla="*/ 1 h 14"/>
                <a:gd name="T10" fmla="*/ 9 w 10"/>
                <a:gd name="T11" fmla="*/ 0 h 14"/>
                <a:gd name="T12" fmla="*/ 5 w 10"/>
                <a:gd name="T13" fmla="*/ 0 h 14"/>
                <a:gd name="T14" fmla="*/ 3 w 10"/>
                <a:gd name="T15" fmla="*/ 1 h 14"/>
                <a:gd name="T16" fmla="*/ 4 w 10"/>
                <a:gd name="T17" fmla="*/ 2 h 14"/>
                <a:gd name="T18" fmla="*/ 3 w 10"/>
                <a:gd name="T19" fmla="*/ 6 h 14"/>
                <a:gd name="T20" fmla="*/ 1 w 10"/>
                <a:gd name="T21" fmla="*/ 6 h 14"/>
                <a:gd name="T22" fmla="*/ 0 w 10"/>
                <a:gd name="T23" fmla="*/ 8 h 14"/>
                <a:gd name="T24" fmla="*/ 0 w 10"/>
                <a:gd name="T25" fmla="*/ 11 h 14"/>
                <a:gd name="T26" fmla="*/ 1 w 10"/>
                <a:gd name="T27" fmla="*/ 13 h 14"/>
                <a:gd name="T28" fmla="*/ 2 w 10"/>
                <a:gd name="T29" fmla="*/ 13 h 14"/>
                <a:gd name="T30" fmla="*/ 3 w 10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4">
                  <a:moveTo>
                    <a:pt x="3" y="14"/>
                  </a:moveTo>
                  <a:cubicBezTo>
                    <a:pt x="3" y="14"/>
                    <a:pt x="4" y="14"/>
                    <a:pt x="6" y="13"/>
                  </a:cubicBezTo>
                  <a:cubicBezTo>
                    <a:pt x="7" y="12"/>
                    <a:pt x="8" y="10"/>
                    <a:pt x="8" y="9"/>
                  </a:cubicBezTo>
                  <a:cubicBezTo>
                    <a:pt x="9" y="7"/>
                    <a:pt x="10" y="6"/>
                    <a:pt x="10" y="4"/>
                  </a:cubicBezTo>
                  <a:cubicBezTo>
                    <a:pt x="10" y="3"/>
                    <a:pt x="10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1" y="12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4"/>
                    <a:pt x="3" y="14"/>
                  </a:cubicBezTo>
                  <a:close/>
                </a:path>
              </a:pathLst>
            </a:custGeom>
            <a:solidFill>
              <a:srgbClr val="0E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22"/>
            <p:cNvSpPr>
              <a:spLocks/>
            </p:cNvSpPr>
            <p:nvPr/>
          </p:nvSpPr>
          <p:spPr bwMode="auto">
            <a:xfrm>
              <a:off x="4473988" y="3441086"/>
              <a:ext cx="555521" cy="555521"/>
            </a:xfrm>
            <a:custGeom>
              <a:avLst/>
              <a:gdLst>
                <a:gd name="T0" fmla="*/ 63 w 402"/>
                <a:gd name="T1" fmla="*/ 263 h 397"/>
                <a:gd name="T2" fmla="*/ 73 w 402"/>
                <a:gd name="T3" fmla="*/ 264 h 397"/>
                <a:gd name="T4" fmla="*/ 86 w 402"/>
                <a:gd name="T5" fmla="*/ 267 h 397"/>
                <a:gd name="T6" fmla="*/ 47 w 402"/>
                <a:gd name="T7" fmla="*/ 234 h 397"/>
                <a:gd name="T8" fmla="*/ 29 w 402"/>
                <a:gd name="T9" fmla="*/ 211 h 397"/>
                <a:gd name="T10" fmla="*/ 0 w 402"/>
                <a:gd name="T11" fmla="*/ 128 h 397"/>
                <a:gd name="T12" fmla="*/ 15 w 402"/>
                <a:gd name="T13" fmla="*/ 62 h 397"/>
                <a:gd name="T14" fmla="*/ 117 w 402"/>
                <a:gd name="T15" fmla="*/ 3 h 397"/>
                <a:gd name="T16" fmla="*/ 154 w 402"/>
                <a:gd name="T17" fmla="*/ 1 h 397"/>
                <a:gd name="T18" fmla="*/ 264 w 402"/>
                <a:gd name="T19" fmla="*/ 55 h 397"/>
                <a:gd name="T20" fmla="*/ 349 w 402"/>
                <a:gd name="T21" fmla="*/ 163 h 397"/>
                <a:gd name="T22" fmla="*/ 385 w 402"/>
                <a:gd name="T23" fmla="*/ 238 h 397"/>
                <a:gd name="T24" fmla="*/ 399 w 402"/>
                <a:gd name="T25" fmla="*/ 293 h 397"/>
                <a:gd name="T26" fmla="*/ 384 w 402"/>
                <a:gd name="T27" fmla="*/ 360 h 397"/>
                <a:gd name="T28" fmla="*/ 337 w 402"/>
                <a:gd name="T29" fmla="*/ 388 h 397"/>
                <a:gd name="T30" fmla="*/ 238 w 402"/>
                <a:gd name="T31" fmla="*/ 396 h 397"/>
                <a:gd name="T32" fmla="*/ 199 w 402"/>
                <a:gd name="T33" fmla="*/ 393 h 397"/>
                <a:gd name="T34" fmla="*/ 101 w 402"/>
                <a:gd name="T35" fmla="*/ 381 h 397"/>
                <a:gd name="T36" fmla="*/ 58 w 402"/>
                <a:gd name="T37" fmla="*/ 376 h 397"/>
                <a:gd name="T38" fmla="*/ 65 w 402"/>
                <a:gd name="T39" fmla="*/ 325 h 397"/>
                <a:gd name="T40" fmla="*/ 63 w 402"/>
                <a:gd name="T41" fmla="*/ 26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2" h="397">
                  <a:moveTo>
                    <a:pt x="63" y="263"/>
                  </a:moveTo>
                  <a:cubicBezTo>
                    <a:pt x="66" y="263"/>
                    <a:pt x="70" y="263"/>
                    <a:pt x="73" y="264"/>
                  </a:cubicBezTo>
                  <a:cubicBezTo>
                    <a:pt x="78" y="265"/>
                    <a:pt x="83" y="266"/>
                    <a:pt x="86" y="267"/>
                  </a:cubicBezTo>
                  <a:cubicBezTo>
                    <a:pt x="74" y="260"/>
                    <a:pt x="60" y="249"/>
                    <a:pt x="47" y="234"/>
                  </a:cubicBezTo>
                  <a:cubicBezTo>
                    <a:pt x="39" y="226"/>
                    <a:pt x="34" y="218"/>
                    <a:pt x="29" y="211"/>
                  </a:cubicBezTo>
                  <a:cubicBezTo>
                    <a:pt x="21" y="200"/>
                    <a:pt x="1" y="170"/>
                    <a:pt x="0" y="128"/>
                  </a:cubicBezTo>
                  <a:cubicBezTo>
                    <a:pt x="0" y="98"/>
                    <a:pt x="9" y="74"/>
                    <a:pt x="15" y="62"/>
                  </a:cubicBezTo>
                  <a:cubicBezTo>
                    <a:pt x="29" y="46"/>
                    <a:pt x="64" y="12"/>
                    <a:pt x="117" y="3"/>
                  </a:cubicBezTo>
                  <a:cubicBezTo>
                    <a:pt x="134" y="0"/>
                    <a:pt x="148" y="0"/>
                    <a:pt x="154" y="1"/>
                  </a:cubicBezTo>
                  <a:cubicBezTo>
                    <a:pt x="210" y="5"/>
                    <a:pt x="249" y="40"/>
                    <a:pt x="264" y="55"/>
                  </a:cubicBezTo>
                  <a:cubicBezTo>
                    <a:pt x="306" y="97"/>
                    <a:pt x="333" y="136"/>
                    <a:pt x="349" y="163"/>
                  </a:cubicBezTo>
                  <a:cubicBezTo>
                    <a:pt x="368" y="196"/>
                    <a:pt x="378" y="221"/>
                    <a:pt x="385" y="238"/>
                  </a:cubicBezTo>
                  <a:cubicBezTo>
                    <a:pt x="397" y="272"/>
                    <a:pt x="399" y="286"/>
                    <a:pt x="399" y="293"/>
                  </a:cubicBezTo>
                  <a:cubicBezTo>
                    <a:pt x="400" y="310"/>
                    <a:pt x="402" y="337"/>
                    <a:pt x="384" y="360"/>
                  </a:cubicBezTo>
                  <a:cubicBezTo>
                    <a:pt x="369" y="379"/>
                    <a:pt x="347" y="385"/>
                    <a:pt x="337" y="388"/>
                  </a:cubicBezTo>
                  <a:cubicBezTo>
                    <a:pt x="299" y="395"/>
                    <a:pt x="266" y="397"/>
                    <a:pt x="238" y="396"/>
                  </a:cubicBezTo>
                  <a:cubicBezTo>
                    <a:pt x="226" y="396"/>
                    <a:pt x="217" y="395"/>
                    <a:pt x="199" y="393"/>
                  </a:cubicBezTo>
                  <a:cubicBezTo>
                    <a:pt x="166" y="390"/>
                    <a:pt x="150" y="387"/>
                    <a:pt x="101" y="381"/>
                  </a:cubicBezTo>
                  <a:cubicBezTo>
                    <a:pt x="91" y="380"/>
                    <a:pt x="76" y="378"/>
                    <a:pt x="58" y="376"/>
                  </a:cubicBezTo>
                  <a:cubicBezTo>
                    <a:pt x="61" y="361"/>
                    <a:pt x="64" y="344"/>
                    <a:pt x="65" y="325"/>
                  </a:cubicBezTo>
                  <a:cubicBezTo>
                    <a:pt x="67" y="300"/>
                    <a:pt x="66" y="280"/>
                    <a:pt x="63" y="263"/>
                  </a:cubicBezTo>
                  <a:close/>
                </a:path>
              </a:pathLst>
            </a:custGeom>
            <a:solidFill>
              <a:srgbClr val="F4B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23"/>
            <p:cNvSpPr>
              <a:spLocks/>
            </p:cNvSpPr>
            <p:nvPr/>
          </p:nvSpPr>
          <p:spPr bwMode="auto">
            <a:xfrm>
              <a:off x="4250239" y="3765140"/>
              <a:ext cx="316341" cy="208323"/>
            </a:xfrm>
            <a:custGeom>
              <a:avLst/>
              <a:gdLst>
                <a:gd name="T0" fmla="*/ 7 w 227"/>
                <a:gd name="T1" fmla="*/ 118 h 149"/>
                <a:gd name="T2" fmla="*/ 39 w 227"/>
                <a:gd name="T3" fmla="*/ 85 h 149"/>
                <a:gd name="T4" fmla="*/ 62 w 227"/>
                <a:gd name="T5" fmla="*/ 70 h 149"/>
                <a:gd name="T6" fmla="*/ 97 w 227"/>
                <a:gd name="T7" fmla="*/ 48 h 149"/>
                <a:gd name="T8" fmla="*/ 132 w 227"/>
                <a:gd name="T9" fmla="*/ 15 h 149"/>
                <a:gd name="T10" fmla="*/ 159 w 227"/>
                <a:gd name="T11" fmla="*/ 1 h 149"/>
                <a:gd name="T12" fmla="*/ 197 w 227"/>
                <a:gd name="T13" fmla="*/ 32 h 149"/>
                <a:gd name="T14" fmla="*/ 213 w 227"/>
                <a:gd name="T15" fmla="*/ 30 h 149"/>
                <a:gd name="T16" fmla="*/ 224 w 227"/>
                <a:gd name="T17" fmla="*/ 30 h 149"/>
                <a:gd name="T18" fmla="*/ 227 w 227"/>
                <a:gd name="T19" fmla="*/ 82 h 149"/>
                <a:gd name="T20" fmla="*/ 219 w 227"/>
                <a:gd name="T21" fmla="*/ 143 h 149"/>
                <a:gd name="T22" fmla="*/ 165 w 227"/>
                <a:gd name="T23" fmla="*/ 137 h 149"/>
                <a:gd name="T24" fmla="*/ 84 w 227"/>
                <a:gd name="T25" fmla="*/ 141 h 149"/>
                <a:gd name="T26" fmla="*/ 25 w 227"/>
                <a:gd name="T27" fmla="*/ 147 h 149"/>
                <a:gd name="T28" fmla="*/ 5 w 227"/>
                <a:gd name="T29" fmla="*/ 142 h 149"/>
                <a:gd name="T30" fmla="*/ 7 w 227"/>
                <a:gd name="T31" fmla="*/ 1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149">
                  <a:moveTo>
                    <a:pt x="7" y="118"/>
                  </a:moveTo>
                  <a:cubicBezTo>
                    <a:pt x="18" y="101"/>
                    <a:pt x="30" y="91"/>
                    <a:pt x="39" y="85"/>
                  </a:cubicBezTo>
                  <a:cubicBezTo>
                    <a:pt x="43" y="82"/>
                    <a:pt x="44" y="82"/>
                    <a:pt x="62" y="70"/>
                  </a:cubicBezTo>
                  <a:cubicBezTo>
                    <a:pt x="82" y="57"/>
                    <a:pt x="93" y="51"/>
                    <a:pt x="97" y="48"/>
                  </a:cubicBezTo>
                  <a:cubicBezTo>
                    <a:pt x="114" y="35"/>
                    <a:pt x="113" y="29"/>
                    <a:pt x="132" y="15"/>
                  </a:cubicBezTo>
                  <a:cubicBezTo>
                    <a:pt x="144" y="6"/>
                    <a:pt x="150" y="1"/>
                    <a:pt x="159" y="1"/>
                  </a:cubicBezTo>
                  <a:cubicBezTo>
                    <a:pt x="180" y="0"/>
                    <a:pt x="195" y="27"/>
                    <a:pt x="197" y="32"/>
                  </a:cubicBezTo>
                  <a:cubicBezTo>
                    <a:pt x="202" y="31"/>
                    <a:pt x="207" y="30"/>
                    <a:pt x="213" y="30"/>
                  </a:cubicBezTo>
                  <a:cubicBezTo>
                    <a:pt x="217" y="30"/>
                    <a:pt x="221" y="30"/>
                    <a:pt x="224" y="30"/>
                  </a:cubicBezTo>
                  <a:cubicBezTo>
                    <a:pt x="226" y="45"/>
                    <a:pt x="227" y="62"/>
                    <a:pt x="227" y="82"/>
                  </a:cubicBezTo>
                  <a:cubicBezTo>
                    <a:pt x="226" y="105"/>
                    <a:pt x="223" y="126"/>
                    <a:pt x="219" y="143"/>
                  </a:cubicBezTo>
                  <a:cubicBezTo>
                    <a:pt x="207" y="140"/>
                    <a:pt x="188" y="138"/>
                    <a:pt x="165" y="137"/>
                  </a:cubicBezTo>
                  <a:cubicBezTo>
                    <a:pt x="154" y="136"/>
                    <a:pt x="139" y="136"/>
                    <a:pt x="84" y="141"/>
                  </a:cubicBezTo>
                  <a:cubicBezTo>
                    <a:pt x="69" y="143"/>
                    <a:pt x="49" y="145"/>
                    <a:pt x="25" y="147"/>
                  </a:cubicBezTo>
                  <a:cubicBezTo>
                    <a:pt x="18" y="149"/>
                    <a:pt x="10" y="147"/>
                    <a:pt x="5" y="142"/>
                  </a:cubicBezTo>
                  <a:cubicBezTo>
                    <a:pt x="0" y="135"/>
                    <a:pt x="0" y="125"/>
                    <a:pt x="7" y="118"/>
                  </a:cubicBezTo>
                  <a:close/>
                </a:path>
              </a:pathLst>
            </a:custGeom>
            <a:solidFill>
              <a:srgbClr val="62B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46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13</a:t>
            </a:fld>
            <a:endParaRPr lang="es-PE"/>
          </a:p>
        </p:txBody>
      </p:sp>
      <p:grpSp>
        <p:nvGrpSpPr>
          <p:cNvPr id="40" name="Grupo 39"/>
          <p:cNvGrpSpPr/>
          <p:nvPr/>
        </p:nvGrpSpPr>
        <p:grpSpPr>
          <a:xfrm>
            <a:off x="-9" y="925172"/>
            <a:ext cx="3234410" cy="4050054"/>
            <a:chOff x="3563938" y="2733675"/>
            <a:chExt cx="365125" cy="457201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3738563" y="3009900"/>
              <a:ext cx="101600" cy="146050"/>
            </a:xfrm>
            <a:custGeom>
              <a:avLst/>
              <a:gdLst>
                <a:gd name="T0" fmla="*/ 190 w 355"/>
                <a:gd name="T1" fmla="*/ 479 h 508"/>
                <a:gd name="T2" fmla="*/ 180 w 355"/>
                <a:gd name="T3" fmla="*/ 407 h 508"/>
                <a:gd name="T4" fmla="*/ 112 w 355"/>
                <a:gd name="T5" fmla="*/ 243 h 508"/>
                <a:gd name="T6" fmla="*/ 0 w 355"/>
                <a:gd name="T7" fmla="*/ 139 h 508"/>
                <a:gd name="T8" fmla="*/ 75 w 355"/>
                <a:gd name="T9" fmla="*/ 58 h 508"/>
                <a:gd name="T10" fmla="*/ 87 w 355"/>
                <a:gd name="T11" fmla="*/ 0 h 508"/>
                <a:gd name="T12" fmla="*/ 250 w 355"/>
                <a:gd name="T13" fmla="*/ 127 h 508"/>
                <a:gd name="T14" fmla="*/ 333 w 355"/>
                <a:gd name="T15" fmla="*/ 271 h 508"/>
                <a:gd name="T16" fmla="*/ 347 w 355"/>
                <a:gd name="T17" fmla="*/ 438 h 508"/>
                <a:gd name="T18" fmla="*/ 291 w 355"/>
                <a:gd name="T19" fmla="*/ 451 h 508"/>
                <a:gd name="T20" fmla="*/ 246 w 355"/>
                <a:gd name="T21" fmla="*/ 486 h 508"/>
                <a:gd name="T22" fmla="*/ 191 w 355"/>
                <a:gd name="T23" fmla="*/ 508 h 508"/>
                <a:gd name="T24" fmla="*/ 190 w 355"/>
                <a:gd name="T25" fmla="*/ 47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508">
                  <a:moveTo>
                    <a:pt x="190" y="479"/>
                  </a:moveTo>
                  <a:cubicBezTo>
                    <a:pt x="189" y="461"/>
                    <a:pt x="186" y="436"/>
                    <a:pt x="180" y="407"/>
                  </a:cubicBezTo>
                  <a:cubicBezTo>
                    <a:pt x="172" y="371"/>
                    <a:pt x="158" y="307"/>
                    <a:pt x="112" y="243"/>
                  </a:cubicBezTo>
                  <a:cubicBezTo>
                    <a:pt x="76" y="193"/>
                    <a:pt x="34" y="160"/>
                    <a:pt x="0" y="139"/>
                  </a:cubicBezTo>
                  <a:cubicBezTo>
                    <a:pt x="15" y="131"/>
                    <a:pt x="55" y="107"/>
                    <a:pt x="75" y="58"/>
                  </a:cubicBezTo>
                  <a:cubicBezTo>
                    <a:pt x="85" y="35"/>
                    <a:pt x="87" y="15"/>
                    <a:pt x="87" y="0"/>
                  </a:cubicBezTo>
                  <a:cubicBezTo>
                    <a:pt x="132" y="22"/>
                    <a:pt x="194" y="61"/>
                    <a:pt x="250" y="127"/>
                  </a:cubicBezTo>
                  <a:cubicBezTo>
                    <a:pt x="273" y="154"/>
                    <a:pt x="310" y="200"/>
                    <a:pt x="333" y="271"/>
                  </a:cubicBezTo>
                  <a:cubicBezTo>
                    <a:pt x="355" y="342"/>
                    <a:pt x="352" y="403"/>
                    <a:pt x="347" y="438"/>
                  </a:cubicBezTo>
                  <a:cubicBezTo>
                    <a:pt x="331" y="438"/>
                    <a:pt x="311" y="440"/>
                    <a:pt x="291" y="451"/>
                  </a:cubicBezTo>
                  <a:cubicBezTo>
                    <a:pt x="272" y="461"/>
                    <a:pt x="267" y="472"/>
                    <a:pt x="246" y="486"/>
                  </a:cubicBezTo>
                  <a:cubicBezTo>
                    <a:pt x="233" y="494"/>
                    <a:pt x="215" y="503"/>
                    <a:pt x="191" y="508"/>
                  </a:cubicBezTo>
                  <a:cubicBezTo>
                    <a:pt x="191" y="499"/>
                    <a:pt x="190" y="489"/>
                    <a:pt x="190" y="479"/>
                  </a:cubicBezTo>
                  <a:close/>
                </a:path>
              </a:pathLst>
            </a:custGeom>
            <a:solidFill>
              <a:srgbClr val="E3D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3660775" y="2736850"/>
              <a:ext cx="136525" cy="92075"/>
            </a:xfrm>
            <a:custGeom>
              <a:avLst/>
              <a:gdLst>
                <a:gd name="T0" fmla="*/ 477 w 477"/>
                <a:gd name="T1" fmla="*/ 240 h 322"/>
                <a:gd name="T2" fmla="*/ 391 w 477"/>
                <a:gd name="T3" fmla="*/ 275 h 322"/>
                <a:gd name="T4" fmla="*/ 301 w 477"/>
                <a:gd name="T5" fmla="*/ 285 h 322"/>
                <a:gd name="T6" fmla="*/ 234 w 477"/>
                <a:gd name="T7" fmla="*/ 292 h 322"/>
                <a:gd name="T8" fmla="*/ 185 w 477"/>
                <a:gd name="T9" fmla="*/ 300 h 322"/>
                <a:gd name="T10" fmla="*/ 169 w 477"/>
                <a:gd name="T11" fmla="*/ 282 h 322"/>
                <a:gd name="T12" fmla="*/ 142 w 477"/>
                <a:gd name="T13" fmla="*/ 279 h 322"/>
                <a:gd name="T14" fmla="*/ 105 w 477"/>
                <a:gd name="T15" fmla="*/ 291 h 322"/>
                <a:gd name="T16" fmla="*/ 84 w 477"/>
                <a:gd name="T17" fmla="*/ 322 h 322"/>
                <a:gd name="T18" fmla="*/ 52 w 477"/>
                <a:gd name="T19" fmla="*/ 317 h 322"/>
                <a:gd name="T20" fmla="*/ 22 w 477"/>
                <a:gd name="T21" fmla="*/ 315 h 322"/>
                <a:gd name="T22" fmla="*/ 25 w 477"/>
                <a:gd name="T23" fmla="*/ 279 h 322"/>
                <a:gd name="T24" fmla="*/ 17 w 477"/>
                <a:gd name="T25" fmla="*/ 257 h 322"/>
                <a:gd name="T26" fmla="*/ 7 w 477"/>
                <a:gd name="T27" fmla="*/ 223 h 322"/>
                <a:gd name="T28" fmla="*/ 14 w 477"/>
                <a:gd name="T29" fmla="*/ 143 h 322"/>
                <a:gd name="T30" fmla="*/ 51 w 477"/>
                <a:gd name="T31" fmla="*/ 58 h 322"/>
                <a:gd name="T32" fmla="*/ 117 w 477"/>
                <a:gd name="T33" fmla="*/ 12 h 322"/>
                <a:gd name="T34" fmla="*/ 207 w 477"/>
                <a:gd name="T35" fmla="*/ 1 h 322"/>
                <a:gd name="T36" fmla="*/ 284 w 477"/>
                <a:gd name="T37" fmla="*/ 5 h 322"/>
                <a:gd name="T38" fmla="*/ 313 w 477"/>
                <a:gd name="T39" fmla="*/ 5 h 322"/>
                <a:gd name="T40" fmla="*/ 359 w 477"/>
                <a:gd name="T41" fmla="*/ 31 h 322"/>
                <a:gd name="T42" fmla="*/ 415 w 477"/>
                <a:gd name="T43" fmla="*/ 86 h 322"/>
                <a:gd name="T44" fmla="*/ 477 w 477"/>
                <a:gd name="T45" fmla="*/ 24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7" h="322">
                  <a:moveTo>
                    <a:pt x="477" y="240"/>
                  </a:moveTo>
                  <a:cubicBezTo>
                    <a:pt x="440" y="259"/>
                    <a:pt x="412" y="271"/>
                    <a:pt x="391" y="275"/>
                  </a:cubicBezTo>
                  <a:cubicBezTo>
                    <a:pt x="368" y="279"/>
                    <a:pt x="363" y="277"/>
                    <a:pt x="301" y="285"/>
                  </a:cubicBezTo>
                  <a:cubicBezTo>
                    <a:pt x="274" y="288"/>
                    <a:pt x="250" y="289"/>
                    <a:pt x="234" y="292"/>
                  </a:cubicBezTo>
                  <a:cubicBezTo>
                    <a:pt x="214" y="294"/>
                    <a:pt x="197" y="298"/>
                    <a:pt x="185" y="300"/>
                  </a:cubicBezTo>
                  <a:cubicBezTo>
                    <a:pt x="182" y="296"/>
                    <a:pt x="177" y="286"/>
                    <a:pt x="169" y="282"/>
                  </a:cubicBezTo>
                  <a:cubicBezTo>
                    <a:pt x="158" y="276"/>
                    <a:pt x="148" y="279"/>
                    <a:pt x="142" y="279"/>
                  </a:cubicBezTo>
                  <a:cubicBezTo>
                    <a:pt x="137" y="279"/>
                    <a:pt x="121" y="279"/>
                    <a:pt x="105" y="291"/>
                  </a:cubicBezTo>
                  <a:cubicBezTo>
                    <a:pt x="89" y="303"/>
                    <a:pt x="85" y="317"/>
                    <a:pt x="84" y="322"/>
                  </a:cubicBezTo>
                  <a:cubicBezTo>
                    <a:pt x="75" y="321"/>
                    <a:pt x="63" y="318"/>
                    <a:pt x="52" y="317"/>
                  </a:cubicBezTo>
                  <a:cubicBezTo>
                    <a:pt x="42" y="316"/>
                    <a:pt x="32" y="315"/>
                    <a:pt x="22" y="315"/>
                  </a:cubicBezTo>
                  <a:cubicBezTo>
                    <a:pt x="27" y="299"/>
                    <a:pt x="27" y="287"/>
                    <a:pt x="25" y="279"/>
                  </a:cubicBezTo>
                  <a:cubicBezTo>
                    <a:pt x="23" y="271"/>
                    <a:pt x="21" y="268"/>
                    <a:pt x="17" y="257"/>
                  </a:cubicBezTo>
                  <a:cubicBezTo>
                    <a:pt x="17" y="257"/>
                    <a:pt x="11" y="242"/>
                    <a:pt x="7" y="223"/>
                  </a:cubicBezTo>
                  <a:cubicBezTo>
                    <a:pt x="0" y="184"/>
                    <a:pt x="14" y="143"/>
                    <a:pt x="14" y="143"/>
                  </a:cubicBezTo>
                  <a:cubicBezTo>
                    <a:pt x="23" y="108"/>
                    <a:pt x="29" y="83"/>
                    <a:pt x="51" y="58"/>
                  </a:cubicBezTo>
                  <a:cubicBezTo>
                    <a:pt x="76" y="28"/>
                    <a:pt x="107" y="16"/>
                    <a:pt x="117" y="12"/>
                  </a:cubicBezTo>
                  <a:cubicBezTo>
                    <a:pt x="148" y="0"/>
                    <a:pt x="175" y="1"/>
                    <a:pt x="207" y="1"/>
                  </a:cubicBezTo>
                  <a:cubicBezTo>
                    <a:pt x="242" y="2"/>
                    <a:pt x="250" y="8"/>
                    <a:pt x="284" y="5"/>
                  </a:cubicBezTo>
                  <a:cubicBezTo>
                    <a:pt x="294" y="4"/>
                    <a:pt x="302" y="2"/>
                    <a:pt x="313" y="5"/>
                  </a:cubicBezTo>
                  <a:cubicBezTo>
                    <a:pt x="330" y="8"/>
                    <a:pt x="342" y="16"/>
                    <a:pt x="359" y="31"/>
                  </a:cubicBezTo>
                  <a:cubicBezTo>
                    <a:pt x="377" y="47"/>
                    <a:pt x="396" y="60"/>
                    <a:pt x="415" y="86"/>
                  </a:cubicBezTo>
                  <a:cubicBezTo>
                    <a:pt x="455" y="143"/>
                    <a:pt x="471" y="212"/>
                    <a:pt x="477" y="240"/>
                  </a:cubicBezTo>
                  <a:close/>
                </a:path>
              </a:pathLst>
            </a:custGeom>
            <a:solidFill>
              <a:srgbClr val="F19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132"/>
            <p:cNvSpPr>
              <a:spLocks/>
            </p:cNvSpPr>
            <p:nvPr/>
          </p:nvSpPr>
          <p:spPr bwMode="auto">
            <a:xfrm>
              <a:off x="3563938" y="2878138"/>
              <a:ext cx="66675" cy="95250"/>
            </a:xfrm>
            <a:custGeom>
              <a:avLst/>
              <a:gdLst>
                <a:gd name="T0" fmla="*/ 4 w 232"/>
                <a:gd name="T1" fmla="*/ 334 h 334"/>
                <a:gd name="T2" fmla="*/ 102 w 232"/>
                <a:gd name="T3" fmla="*/ 182 h 334"/>
                <a:gd name="T4" fmla="*/ 232 w 232"/>
                <a:gd name="T5" fmla="*/ 0 h 334"/>
                <a:gd name="T6" fmla="*/ 88 w 232"/>
                <a:gd name="T7" fmla="*/ 166 h 334"/>
                <a:gd name="T8" fmla="*/ 0 w 232"/>
                <a:gd name="T9" fmla="*/ 302 h 334"/>
                <a:gd name="T10" fmla="*/ 4 w 232"/>
                <a:gd name="T1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334">
                  <a:moveTo>
                    <a:pt x="4" y="334"/>
                  </a:moveTo>
                  <a:cubicBezTo>
                    <a:pt x="34" y="284"/>
                    <a:pt x="67" y="234"/>
                    <a:pt x="102" y="182"/>
                  </a:cubicBezTo>
                  <a:cubicBezTo>
                    <a:pt x="146" y="118"/>
                    <a:pt x="189" y="57"/>
                    <a:pt x="232" y="0"/>
                  </a:cubicBezTo>
                  <a:cubicBezTo>
                    <a:pt x="186" y="45"/>
                    <a:pt x="137" y="100"/>
                    <a:pt x="88" y="166"/>
                  </a:cubicBezTo>
                  <a:cubicBezTo>
                    <a:pt x="53" y="214"/>
                    <a:pt x="24" y="259"/>
                    <a:pt x="0" y="302"/>
                  </a:cubicBezTo>
                  <a:cubicBezTo>
                    <a:pt x="1" y="313"/>
                    <a:pt x="3" y="323"/>
                    <a:pt x="4" y="334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133"/>
            <p:cNvSpPr>
              <a:spLocks/>
            </p:cNvSpPr>
            <p:nvPr/>
          </p:nvSpPr>
          <p:spPr bwMode="auto">
            <a:xfrm>
              <a:off x="3565525" y="2987675"/>
              <a:ext cx="77788" cy="98425"/>
            </a:xfrm>
            <a:custGeom>
              <a:avLst/>
              <a:gdLst>
                <a:gd name="T0" fmla="*/ 248 w 270"/>
                <a:gd name="T1" fmla="*/ 9 h 346"/>
                <a:gd name="T2" fmla="*/ 216 w 270"/>
                <a:gd name="T3" fmla="*/ 41 h 346"/>
                <a:gd name="T4" fmla="*/ 113 w 270"/>
                <a:gd name="T5" fmla="*/ 165 h 346"/>
                <a:gd name="T6" fmla="*/ 50 w 270"/>
                <a:gd name="T7" fmla="*/ 251 h 346"/>
                <a:gd name="T8" fmla="*/ 0 w 270"/>
                <a:gd name="T9" fmla="*/ 326 h 346"/>
                <a:gd name="T10" fmla="*/ 0 w 270"/>
                <a:gd name="T11" fmla="*/ 346 h 346"/>
                <a:gd name="T12" fmla="*/ 74 w 270"/>
                <a:gd name="T13" fmla="*/ 245 h 346"/>
                <a:gd name="T14" fmla="*/ 141 w 270"/>
                <a:gd name="T15" fmla="*/ 155 h 346"/>
                <a:gd name="T16" fmla="*/ 212 w 270"/>
                <a:gd name="T17" fmla="*/ 61 h 346"/>
                <a:gd name="T18" fmla="*/ 270 w 270"/>
                <a:gd name="T19" fmla="*/ 0 h 346"/>
                <a:gd name="T20" fmla="*/ 248 w 270"/>
                <a:gd name="T21" fmla="*/ 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346">
                  <a:moveTo>
                    <a:pt x="248" y="9"/>
                  </a:moveTo>
                  <a:cubicBezTo>
                    <a:pt x="240" y="16"/>
                    <a:pt x="229" y="27"/>
                    <a:pt x="216" y="41"/>
                  </a:cubicBezTo>
                  <a:cubicBezTo>
                    <a:pt x="176" y="82"/>
                    <a:pt x="150" y="116"/>
                    <a:pt x="113" y="165"/>
                  </a:cubicBezTo>
                  <a:cubicBezTo>
                    <a:pt x="85" y="202"/>
                    <a:pt x="64" y="231"/>
                    <a:pt x="50" y="251"/>
                  </a:cubicBezTo>
                  <a:cubicBezTo>
                    <a:pt x="30" y="281"/>
                    <a:pt x="13" y="306"/>
                    <a:pt x="0" y="326"/>
                  </a:cubicBezTo>
                  <a:cubicBezTo>
                    <a:pt x="0" y="333"/>
                    <a:pt x="0" y="339"/>
                    <a:pt x="0" y="346"/>
                  </a:cubicBezTo>
                  <a:cubicBezTo>
                    <a:pt x="29" y="306"/>
                    <a:pt x="55" y="271"/>
                    <a:pt x="74" y="245"/>
                  </a:cubicBezTo>
                  <a:cubicBezTo>
                    <a:pt x="124" y="178"/>
                    <a:pt x="115" y="191"/>
                    <a:pt x="141" y="155"/>
                  </a:cubicBezTo>
                  <a:cubicBezTo>
                    <a:pt x="181" y="101"/>
                    <a:pt x="190" y="87"/>
                    <a:pt x="212" y="61"/>
                  </a:cubicBezTo>
                  <a:cubicBezTo>
                    <a:pt x="235" y="34"/>
                    <a:pt x="256" y="13"/>
                    <a:pt x="270" y="0"/>
                  </a:cubicBezTo>
                  <a:cubicBezTo>
                    <a:pt x="263" y="3"/>
                    <a:pt x="255" y="6"/>
                    <a:pt x="248" y="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>
              <a:off x="3616325" y="3043238"/>
              <a:ext cx="34925" cy="101600"/>
            </a:xfrm>
            <a:custGeom>
              <a:avLst/>
              <a:gdLst>
                <a:gd name="T0" fmla="*/ 1 w 118"/>
                <a:gd name="T1" fmla="*/ 0 h 351"/>
                <a:gd name="T2" fmla="*/ 13 w 118"/>
                <a:gd name="T3" fmla="*/ 63 h 351"/>
                <a:gd name="T4" fmla="*/ 44 w 118"/>
                <a:gd name="T5" fmla="*/ 108 h 351"/>
                <a:gd name="T6" fmla="*/ 78 w 118"/>
                <a:gd name="T7" fmla="*/ 180 h 351"/>
                <a:gd name="T8" fmla="*/ 98 w 118"/>
                <a:gd name="T9" fmla="*/ 308 h 351"/>
                <a:gd name="T10" fmla="*/ 114 w 118"/>
                <a:gd name="T11" fmla="*/ 351 h 351"/>
                <a:gd name="T12" fmla="*/ 113 w 118"/>
                <a:gd name="T13" fmla="*/ 252 h 351"/>
                <a:gd name="T14" fmla="*/ 88 w 118"/>
                <a:gd name="T15" fmla="*/ 153 h 351"/>
                <a:gd name="T16" fmla="*/ 34 w 118"/>
                <a:gd name="T17" fmla="*/ 65 h 351"/>
                <a:gd name="T18" fmla="*/ 1 w 118"/>
                <a:gd name="T1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51">
                  <a:moveTo>
                    <a:pt x="1" y="0"/>
                  </a:moveTo>
                  <a:cubicBezTo>
                    <a:pt x="0" y="15"/>
                    <a:pt x="2" y="38"/>
                    <a:pt x="13" y="63"/>
                  </a:cubicBezTo>
                  <a:cubicBezTo>
                    <a:pt x="22" y="81"/>
                    <a:pt x="31" y="89"/>
                    <a:pt x="44" y="108"/>
                  </a:cubicBezTo>
                  <a:cubicBezTo>
                    <a:pt x="62" y="135"/>
                    <a:pt x="71" y="159"/>
                    <a:pt x="78" y="180"/>
                  </a:cubicBezTo>
                  <a:cubicBezTo>
                    <a:pt x="87" y="205"/>
                    <a:pt x="100" y="249"/>
                    <a:pt x="98" y="308"/>
                  </a:cubicBezTo>
                  <a:cubicBezTo>
                    <a:pt x="104" y="322"/>
                    <a:pt x="109" y="336"/>
                    <a:pt x="114" y="351"/>
                  </a:cubicBezTo>
                  <a:cubicBezTo>
                    <a:pt x="117" y="325"/>
                    <a:pt x="118" y="291"/>
                    <a:pt x="113" y="252"/>
                  </a:cubicBezTo>
                  <a:cubicBezTo>
                    <a:pt x="110" y="226"/>
                    <a:pt x="105" y="192"/>
                    <a:pt x="88" y="153"/>
                  </a:cubicBezTo>
                  <a:cubicBezTo>
                    <a:pt x="73" y="120"/>
                    <a:pt x="62" y="115"/>
                    <a:pt x="34" y="65"/>
                  </a:cubicBezTo>
                  <a:cubicBezTo>
                    <a:pt x="19" y="38"/>
                    <a:pt x="8" y="15"/>
                    <a:pt x="1" y="0"/>
                  </a:cubicBezTo>
                  <a:close/>
                </a:path>
              </a:pathLst>
            </a:custGeom>
            <a:solidFill>
              <a:srgbClr val="918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>
              <a:off x="3632200" y="2914650"/>
              <a:ext cx="12700" cy="25400"/>
            </a:xfrm>
            <a:custGeom>
              <a:avLst/>
              <a:gdLst>
                <a:gd name="T0" fmla="*/ 0 w 43"/>
                <a:gd name="T1" fmla="*/ 6 h 92"/>
                <a:gd name="T2" fmla="*/ 26 w 43"/>
                <a:gd name="T3" fmla="*/ 39 h 92"/>
                <a:gd name="T4" fmla="*/ 28 w 43"/>
                <a:gd name="T5" fmla="*/ 48 h 92"/>
                <a:gd name="T6" fmla="*/ 31 w 43"/>
                <a:gd name="T7" fmla="*/ 92 h 92"/>
                <a:gd name="T8" fmla="*/ 42 w 43"/>
                <a:gd name="T9" fmla="*/ 49 h 92"/>
                <a:gd name="T10" fmla="*/ 34 w 43"/>
                <a:gd name="T11" fmla="*/ 22 h 92"/>
                <a:gd name="T12" fmla="*/ 12 w 43"/>
                <a:gd name="T13" fmla="*/ 0 h 92"/>
                <a:gd name="T14" fmla="*/ 0 w 43"/>
                <a:gd name="T15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2">
                  <a:moveTo>
                    <a:pt x="0" y="6"/>
                  </a:moveTo>
                  <a:cubicBezTo>
                    <a:pt x="9" y="12"/>
                    <a:pt x="20" y="22"/>
                    <a:pt x="26" y="39"/>
                  </a:cubicBezTo>
                  <a:cubicBezTo>
                    <a:pt x="26" y="40"/>
                    <a:pt x="27" y="42"/>
                    <a:pt x="28" y="48"/>
                  </a:cubicBezTo>
                  <a:cubicBezTo>
                    <a:pt x="30" y="58"/>
                    <a:pt x="32" y="73"/>
                    <a:pt x="31" y="92"/>
                  </a:cubicBezTo>
                  <a:cubicBezTo>
                    <a:pt x="35" y="84"/>
                    <a:pt x="43" y="69"/>
                    <a:pt x="42" y="49"/>
                  </a:cubicBezTo>
                  <a:cubicBezTo>
                    <a:pt x="41" y="44"/>
                    <a:pt x="40" y="34"/>
                    <a:pt x="34" y="22"/>
                  </a:cubicBezTo>
                  <a:cubicBezTo>
                    <a:pt x="31" y="14"/>
                    <a:pt x="23" y="0"/>
                    <a:pt x="12" y="0"/>
                  </a:cubicBezTo>
                  <a:cubicBezTo>
                    <a:pt x="7" y="0"/>
                    <a:pt x="3" y="3"/>
                    <a:pt x="0" y="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36"/>
            <p:cNvSpPr>
              <a:spLocks/>
            </p:cNvSpPr>
            <p:nvPr/>
          </p:nvSpPr>
          <p:spPr bwMode="auto">
            <a:xfrm>
              <a:off x="3773488" y="3013075"/>
              <a:ext cx="71438" cy="125413"/>
            </a:xfrm>
            <a:custGeom>
              <a:avLst/>
              <a:gdLst>
                <a:gd name="T0" fmla="*/ 0 w 252"/>
                <a:gd name="T1" fmla="*/ 8 h 437"/>
                <a:gd name="T2" fmla="*/ 121 w 252"/>
                <a:gd name="T3" fmla="*/ 107 h 437"/>
                <a:gd name="T4" fmla="*/ 223 w 252"/>
                <a:gd name="T5" fmla="*/ 283 h 437"/>
                <a:gd name="T6" fmla="*/ 229 w 252"/>
                <a:gd name="T7" fmla="*/ 431 h 437"/>
                <a:gd name="T8" fmla="*/ 243 w 252"/>
                <a:gd name="T9" fmla="*/ 437 h 437"/>
                <a:gd name="T10" fmla="*/ 248 w 252"/>
                <a:gd name="T11" fmla="*/ 333 h 437"/>
                <a:gd name="T12" fmla="*/ 209 w 252"/>
                <a:gd name="T13" fmla="*/ 198 h 437"/>
                <a:gd name="T14" fmla="*/ 139 w 252"/>
                <a:gd name="T15" fmla="*/ 100 h 437"/>
                <a:gd name="T16" fmla="*/ 17 w 252"/>
                <a:gd name="T17" fmla="*/ 0 h 437"/>
                <a:gd name="T18" fmla="*/ 0 w 252"/>
                <a:gd name="T19" fmla="*/ 8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437">
                  <a:moveTo>
                    <a:pt x="0" y="8"/>
                  </a:moveTo>
                  <a:cubicBezTo>
                    <a:pt x="57" y="41"/>
                    <a:pt x="96" y="79"/>
                    <a:pt x="121" y="107"/>
                  </a:cubicBezTo>
                  <a:cubicBezTo>
                    <a:pt x="152" y="141"/>
                    <a:pt x="201" y="196"/>
                    <a:pt x="223" y="283"/>
                  </a:cubicBezTo>
                  <a:cubicBezTo>
                    <a:pt x="238" y="344"/>
                    <a:pt x="235" y="397"/>
                    <a:pt x="229" y="431"/>
                  </a:cubicBezTo>
                  <a:cubicBezTo>
                    <a:pt x="234" y="433"/>
                    <a:pt x="238" y="435"/>
                    <a:pt x="243" y="437"/>
                  </a:cubicBezTo>
                  <a:cubicBezTo>
                    <a:pt x="248" y="412"/>
                    <a:pt x="252" y="376"/>
                    <a:pt x="248" y="333"/>
                  </a:cubicBezTo>
                  <a:cubicBezTo>
                    <a:pt x="246" y="312"/>
                    <a:pt x="240" y="259"/>
                    <a:pt x="209" y="198"/>
                  </a:cubicBezTo>
                  <a:cubicBezTo>
                    <a:pt x="186" y="152"/>
                    <a:pt x="160" y="123"/>
                    <a:pt x="139" y="100"/>
                  </a:cubicBezTo>
                  <a:cubicBezTo>
                    <a:pt x="114" y="72"/>
                    <a:pt x="74" y="35"/>
                    <a:pt x="17" y="0"/>
                  </a:cubicBezTo>
                  <a:cubicBezTo>
                    <a:pt x="11" y="3"/>
                    <a:pt x="6" y="5"/>
                    <a:pt x="0" y="8"/>
                  </a:cubicBezTo>
                  <a:close/>
                </a:path>
              </a:pathLst>
            </a:custGeom>
            <a:solidFill>
              <a:srgbClr val="8C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37"/>
            <p:cNvSpPr>
              <a:spLocks/>
            </p:cNvSpPr>
            <p:nvPr/>
          </p:nvSpPr>
          <p:spPr bwMode="auto">
            <a:xfrm>
              <a:off x="3724275" y="2965450"/>
              <a:ext cx="22225" cy="17463"/>
            </a:xfrm>
            <a:custGeom>
              <a:avLst/>
              <a:gdLst>
                <a:gd name="T0" fmla="*/ 0 w 79"/>
                <a:gd name="T1" fmla="*/ 0 h 60"/>
                <a:gd name="T2" fmla="*/ 25 w 79"/>
                <a:gd name="T3" fmla="*/ 5 h 60"/>
                <a:gd name="T4" fmla="*/ 57 w 79"/>
                <a:gd name="T5" fmla="*/ 31 h 60"/>
                <a:gd name="T6" fmla="*/ 63 w 79"/>
                <a:gd name="T7" fmla="*/ 7 h 60"/>
                <a:gd name="T8" fmla="*/ 79 w 79"/>
                <a:gd name="T9" fmla="*/ 50 h 60"/>
                <a:gd name="T10" fmla="*/ 77 w 79"/>
                <a:gd name="T11" fmla="*/ 60 h 60"/>
                <a:gd name="T12" fmla="*/ 42 w 79"/>
                <a:gd name="T13" fmla="*/ 39 h 60"/>
                <a:gd name="T14" fmla="*/ 0 w 79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60">
                  <a:moveTo>
                    <a:pt x="0" y="0"/>
                  </a:moveTo>
                  <a:cubicBezTo>
                    <a:pt x="8" y="2"/>
                    <a:pt x="17" y="3"/>
                    <a:pt x="25" y="5"/>
                  </a:cubicBezTo>
                  <a:cubicBezTo>
                    <a:pt x="36" y="25"/>
                    <a:pt x="50" y="34"/>
                    <a:pt x="57" y="31"/>
                  </a:cubicBezTo>
                  <a:cubicBezTo>
                    <a:pt x="65" y="28"/>
                    <a:pt x="63" y="9"/>
                    <a:pt x="63" y="7"/>
                  </a:cubicBezTo>
                  <a:cubicBezTo>
                    <a:pt x="68" y="21"/>
                    <a:pt x="74" y="36"/>
                    <a:pt x="79" y="50"/>
                  </a:cubicBezTo>
                  <a:cubicBezTo>
                    <a:pt x="78" y="53"/>
                    <a:pt x="78" y="57"/>
                    <a:pt x="77" y="60"/>
                  </a:cubicBezTo>
                  <a:cubicBezTo>
                    <a:pt x="66" y="55"/>
                    <a:pt x="54" y="48"/>
                    <a:pt x="42" y="39"/>
                  </a:cubicBezTo>
                  <a:cubicBezTo>
                    <a:pt x="24" y="26"/>
                    <a:pt x="10" y="12"/>
                    <a:pt x="0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8"/>
            <p:cNvSpPr>
              <a:spLocks/>
            </p:cNvSpPr>
            <p:nvPr/>
          </p:nvSpPr>
          <p:spPr bwMode="auto">
            <a:xfrm>
              <a:off x="3659188" y="2733675"/>
              <a:ext cx="139700" cy="95250"/>
            </a:xfrm>
            <a:custGeom>
              <a:avLst/>
              <a:gdLst>
                <a:gd name="T0" fmla="*/ 487 w 489"/>
                <a:gd name="T1" fmla="*/ 246 h 333"/>
                <a:gd name="T2" fmla="*/ 459 w 489"/>
                <a:gd name="T3" fmla="*/ 165 h 333"/>
                <a:gd name="T4" fmla="*/ 396 w 489"/>
                <a:gd name="T5" fmla="*/ 70 h 333"/>
                <a:gd name="T6" fmla="*/ 312 w 489"/>
                <a:gd name="T7" fmla="*/ 19 h 333"/>
                <a:gd name="T8" fmla="*/ 268 w 489"/>
                <a:gd name="T9" fmla="*/ 19 h 333"/>
                <a:gd name="T10" fmla="*/ 201 w 489"/>
                <a:gd name="T11" fmla="*/ 17 h 333"/>
                <a:gd name="T12" fmla="*/ 87 w 489"/>
                <a:gd name="T13" fmla="*/ 49 h 333"/>
                <a:gd name="T14" fmla="*/ 32 w 489"/>
                <a:gd name="T15" fmla="*/ 135 h 333"/>
                <a:gd name="T16" fmla="*/ 20 w 489"/>
                <a:gd name="T17" fmla="*/ 246 h 333"/>
                <a:gd name="T18" fmla="*/ 36 w 489"/>
                <a:gd name="T19" fmla="*/ 293 h 333"/>
                <a:gd name="T20" fmla="*/ 32 w 489"/>
                <a:gd name="T21" fmla="*/ 331 h 333"/>
                <a:gd name="T22" fmla="*/ 20 w 489"/>
                <a:gd name="T23" fmla="*/ 333 h 333"/>
                <a:gd name="T24" fmla="*/ 24 w 489"/>
                <a:gd name="T25" fmla="*/ 307 h 333"/>
                <a:gd name="T26" fmla="*/ 19 w 489"/>
                <a:gd name="T27" fmla="*/ 292 h 333"/>
                <a:gd name="T28" fmla="*/ 3 w 489"/>
                <a:gd name="T29" fmla="*/ 252 h 333"/>
                <a:gd name="T30" fmla="*/ 2 w 489"/>
                <a:gd name="T31" fmla="*/ 193 h 333"/>
                <a:gd name="T32" fmla="*/ 33 w 489"/>
                <a:gd name="T33" fmla="*/ 90 h 333"/>
                <a:gd name="T34" fmla="*/ 77 w 489"/>
                <a:gd name="T35" fmla="*/ 36 h 333"/>
                <a:gd name="T36" fmla="*/ 151 w 489"/>
                <a:gd name="T37" fmla="*/ 7 h 333"/>
                <a:gd name="T38" fmla="*/ 202 w 489"/>
                <a:gd name="T39" fmla="*/ 4 h 333"/>
                <a:gd name="T40" fmla="*/ 246 w 489"/>
                <a:gd name="T41" fmla="*/ 1 h 333"/>
                <a:gd name="T42" fmla="*/ 315 w 489"/>
                <a:gd name="T43" fmla="*/ 5 h 333"/>
                <a:gd name="T44" fmla="*/ 370 w 489"/>
                <a:gd name="T45" fmla="*/ 25 h 333"/>
                <a:gd name="T46" fmla="*/ 458 w 489"/>
                <a:gd name="T47" fmla="*/ 130 h 333"/>
                <a:gd name="T48" fmla="*/ 487 w 489"/>
                <a:gd name="T49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" h="333">
                  <a:moveTo>
                    <a:pt x="487" y="246"/>
                  </a:moveTo>
                  <a:cubicBezTo>
                    <a:pt x="485" y="246"/>
                    <a:pt x="480" y="212"/>
                    <a:pt x="459" y="165"/>
                  </a:cubicBezTo>
                  <a:cubicBezTo>
                    <a:pt x="447" y="140"/>
                    <a:pt x="431" y="104"/>
                    <a:pt x="396" y="70"/>
                  </a:cubicBezTo>
                  <a:cubicBezTo>
                    <a:pt x="375" y="49"/>
                    <a:pt x="349" y="24"/>
                    <a:pt x="312" y="19"/>
                  </a:cubicBezTo>
                  <a:cubicBezTo>
                    <a:pt x="302" y="18"/>
                    <a:pt x="301" y="20"/>
                    <a:pt x="268" y="19"/>
                  </a:cubicBezTo>
                  <a:cubicBezTo>
                    <a:pt x="230" y="19"/>
                    <a:pt x="217" y="17"/>
                    <a:pt x="201" y="17"/>
                  </a:cubicBezTo>
                  <a:cubicBezTo>
                    <a:pt x="184" y="16"/>
                    <a:pt x="130" y="16"/>
                    <a:pt x="87" y="49"/>
                  </a:cubicBezTo>
                  <a:cubicBezTo>
                    <a:pt x="55" y="73"/>
                    <a:pt x="43" y="106"/>
                    <a:pt x="32" y="135"/>
                  </a:cubicBezTo>
                  <a:cubicBezTo>
                    <a:pt x="24" y="156"/>
                    <a:pt x="10" y="196"/>
                    <a:pt x="20" y="246"/>
                  </a:cubicBezTo>
                  <a:cubicBezTo>
                    <a:pt x="24" y="266"/>
                    <a:pt x="31" y="282"/>
                    <a:pt x="36" y="293"/>
                  </a:cubicBezTo>
                  <a:cubicBezTo>
                    <a:pt x="35" y="306"/>
                    <a:pt x="33" y="318"/>
                    <a:pt x="32" y="331"/>
                  </a:cubicBezTo>
                  <a:cubicBezTo>
                    <a:pt x="28" y="332"/>
                    <a:pt x="24" y="332"/>
                    <a:pt x="20" y="333"/>
                  </a:cubicBezTo>
                  <a:cubicBezTo>
                    <a:pt x="22" y="327"/>
                    <a:pt x="25" y="318"/>
                    <a:pt x="24" y="307"/>
                  </a:cubicBezTo>
                  <a:cubicBezTo>
                    <a:pt x="23" y="301"/>
                    <a:pt x="21" y="296"/>
                    <a:pt x="19" y="292"/>
                  </a:cubicBezTo>
                  <a:cubicBezTo>
                    <a:pt x="15" y="283"/>
                    <a:pt x="10" y="270"/>
                    <a:pt x="3" y="252"/>
                  </a:cubicBezTo>
                  <a:cubicBezTo>
                    <a:pt x="1" y="238"/>
                    <a:pt x="0" y="217"/>
                    <a:pt x="2" y="193"/>
                  </a:cubicBezTo>
                  <a:cubicBezTo>
                    <a:pt x="4" y="174"/>
                    <a:pt x="8" y="133"/>
                    <a:pt x="33" y="90"/>
                  </a:cubicBezTo>
                  <a:cubicBezTo>
                    <a:pt x="42" y="73"/>
                    <a:pt x="54" y="53"/>
                    <a:pt x="77" y="36"/>
                  </a:cubicBezTo>
                  <a:cubicBezTo>
                    <a:pt x="108" y="13"/>
                    <a:pt x="142" y="8"/>
                    <a:pt x="151" y="7"/>
                  </a:cubicBezTo>
                  <a:cubicBezTo>
                    <a:pt x="162" y="5"/>
                    <a:pt x="160" y="7"/>
                    <a:pt x="202" y="4"/>
                  </a:cubicBezTo>
                  <a:cubicBezTo>
                    <a:pt x="233" y="2"/>
                    <a:pt x="232" y="1"/>
                    <a:pt x="246" y="1"/>
                  </a:cubicBezTo>
                  <a:cubicBezTo>
                    <a:pt x="267" y="0"/>
                    <a:pt x="289" y="0"/>
                    <a:pt x="315" y="5"/>
                  </a:cubicBezTo>
                  <a:cubicBezTo>
                    <a:pt x="322" y="7"/>
                    <a:pt x="346" y="12"/>
                    <a:pt x="370" y="25"/>
                  </a:cubicBezTo>
                  <a:cubicBezTo>
                    <a:pt x="422" y="53"/>
                    <a:pt x="445" y="102"/>
                    <a:pt x="458" y="130"/>
                  </a:cubicBezTo>
                  <a:cubicBezTo>
                    <a:pt x="486" y="190"/>
                    <a:pt x="489" y="245"/>
                    <a:pt x="487" y="246"/>
                  </a:cubicBezTo>
                  <a:close/>
                </a:path>
              </a:pathLst>
            </a:custGeom>
            <a:solidFill>
              <a:srgbClr val="EB6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9"/>
            <p:cNvSpPr>
              <a:spLocks/>
            </p:cNvSpPr>
            <p:nvPr/>
          </p:nvSpPr>
          <p:spPr bwMode="auto">
            <a:xfrm>
              <a:off x="3613150" y="2835275"/>
              <a:ext cx="179388" cy="220663"/>
            </a:xfrm>
            <a:custGeom>
              <a:avLst/>
              <a:gdLst>
                <a:gd name="T0" fmla="*/ 102 w 630"/>
                <a:gd name="T1" fmla="*/ 65 h 767"/>
                <a:gd name="T2" fmla="*/ 165 w 630"/>
                <a:gd name="T3" fmla="*/ 239 h 767"/>
                <a:gd name="T4" fmla="*/ 273 w 630"/>
                <a:gd name="T5" fmla="*/ 425 h 767"/>
                <a:gd name="T6" fmla="*/ 267 w 630"/>
                <a:gd name="T7" fmla="*/ 556 h 767"/>
                <a:gd name="T8" fmla="*/ 238 w 630"/>
                <a:gd name="T9" fmla="*/ 657 h 767"/>
                <a:gd name="T10" fmla="*/ 157 w 630"/>
                <a:gd name="T11" fmla="*/ 692 h 767"/>
                <a:gd name="T12" fmla="*/ 55 w 630"/>
                <a:gd name="T13" fmla="*/ 664 h 767"/>
                <a:gd name="T14" fmla="*/ 10 w 630"/>
                <a:gd name="T15" fmla="*/ 657 h 767"/>
                <a:gd name="T16" fmla="*/ 1 w 630"/>
                <a:gd name="T17" fmla="*/ 691 h 767"/>
                <a:gd name="T18" fmla="*/ 70 w 630"/>
                <a:gd name="T19" fmla="*/ 736 h 767"/>
                <a:gd name="T20" fmla="*/ 165 w 630"/>
                <a:gd name="T21" fmla="*/ 755 h 767"/>
                <a:gd name="T22" fmla="*/ 323 w 630"/>
                <a:gd name="T23" fmla="*/ 761 h 767"/>
                <a:gd name="T24" fmla="*/ 449 w 630"/>
                <a:gd name="T25" fmla="*/ 755 h 767"/>
                <a:gd name="T26" fmla="*/ 509 w 630"/>
                <a:gd name="T27" fmla="*/ 708 h 767"/>
                <a:gd name="T28" fmla="*/ 521 w 630"/>
                <a:gd name="T29" fmla="*/ 627 h 767"/>
                <a:gd name="T30" fmla="*/ 558 w 630"/>
                <a:gd name="T31" fmla="*/ 603 h 767"/>
                <a:gd name="T32" fmla="*/ 597 w 630"/>
                <a:gd name="T33" fmla="*/ 591 h 767"/>
                <a:gd name="T34" fmla="*/ 629 w 630"/>
                <a:gd name="T35" fmla="*/ 515 h 767"/>
                <a:gd name="T36" fmla="*/ 565 w 630"/>
                <a:gd name="T37" fmla="*/ 387 h 767"/>
                <a:gd name="T38" fmla="*/ 468 w 630"/>
                <a:gd name="T39" fmla="*/ 295 h 767"/>
                <a:gd name="T40" fmla="*/ 331 w 630"/>
                <a:gd name="T41" fmla="*/ 188 h 767"/>
                <a:gd name="T42" fmla="*/ 434 w 630"/>
                <a:gd name="T43" fmla="*/ 307 h 767"/>
                <a:gd name="T44" fmla="*/ 489 w 630"/>
                <a:gd name="T45" fmla="*/ 382 h 767"/>
                <a:gd name="T46" fmla="*/ 507 w 630"/>
                <a:gd name="T47" fmla="*/ 481 h 767"/>
                <a:gd name="T48" fmla="*/ 491 w 630"/>
                <a:gd name="T49" fmla="*/ 567 h 767"/>
                <a:gd name="T50" fmla="*/ 359 w 630"/>
                <a:gd name="T51" fmla="*/ 467 h 767"/>
                <a:gd name="T52" fmla="*/ 257 w 630"/>
                <a:gd name="T53" fmla="*/ 331 h 767"/>
                <a:gd name="T54" fmla="*/ 179 w 630"/>
                <a:gd name="T55" fmla="*/ 173 h 767"/>
                <a:gd name="T56" fmla="*/ 160 w 630"/>
                <a:gd name="T57" fmla="*/ 120 h 767"/>
                <a:gd name="T58" fmla="*/ 143 w 630"/>
                <a:gd name="T59" fmla="*/ 0 h 767"/>
                <a:gd name="T60" fmla="*/ 102 w 630"/>
                <a:gd name="T61" fmla="*/ 6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0" h="767">
                  <a:moveTo>
                    <a:pt x="102" y="65"/>
                  </a:moveTo>
                  <a:cubicBezTo>
                    <a:pt x="116" y="116"/>
                    <a:pt x="136" y="175"/>
                    <a:pt x="165" y="239"/>
                  </a:cubicBezTo>
                  <a:cubicBezTo>
                    <a:pt x="199" y="314"/>
                    <a:pt x="238" y="376"/>
                    <a:pt x="273" y="425"/>
                  </a:cubicBezTo>
                  <a:cubicBezTo>
                    <a:pt x="274" y="480"/>
                    <a:pt x="271" y="524"/>
                    <a:pt x="267" y="556"/>
                  </a:cubicBezTo>
                  <a:cubicBezTo>
                    <a:pt x="259" y="628"/>
                    <a:pt x="249" y="646"/>
                    <a:pt x="238" y="657"/>
                  </a:cubicBezTo>
                  <a:cubicBezTo>
                    <a:pt x="217" y="680"/>
                    <a:pt x="186" y="692"/>
                    <a:pt x="157" y="692"/>
                  </a:cubicBezTo>
                  <a:cubicBezTo>
                    <a:pt x="129" y="692"/>
                    <a:pt x="97" y="680"/>
                    <a:pt x="55" y="664"/>
                  </a:cubicBezTo>
                  <a:cubicBezTo>
                    <a:pt x="36" y="657"/>
                    <a:pt x="21" y="650"/>
                    <a:pt x="10" y="657"/>
                  </a:cubicBezTo>
                  <a:cubicBezTo>
                    <a:pt x="0" y="664"/>
                    <a:pt x="0" y="681"/>
                    <a:pt x="1" y="691"/>
                  </a:cubicBezTo>
                  <a:cubicBezTo>
                    <a:pt x="15" y="704"/>
                    <a:pt x="38" y="722"/>
                    <a:pt x="70" y="736"/>
                  </a:cubicBezTo>
                  <a:cubicBezTo>
                    <a:pt x="93" y="745"/>
                    <a:pt x="113" y="750"/>
                    <a:pt x="165" y="755"/>
                  </a:cubicBezTo>
                  <a:cubicBezTo>
                    <a:pt x="226" y="760"/>
                    <a:pt x="239" y="758"/>
                    <a:pt x="323" y="761"/>
                  </a:cubicBezTo>
                  <a:cubicBezTo>
                    <a:pt x="398" y="764"/>
                    <a:pt x="417" y="767"/>
                    <a:pt x="449" y="755"/>
                  </a:cubicBezTo>
                  <a:cubicBezTo>
                    <a:pt x="469" y="746"/>
                    <a:pt x="497" y="735"/>
                    <a:pt x="509" y="708"/>
                  </a:cubicBezTo>
                  <a:cubicBezTo>
                    <a:pt x="522" y="676"/>
                    <a:pt x="501" y="651"/>
                    <a:pt x="521" y="627"/>
                  </a:cubicBezTo>
                  <a:cubicBezTo>
                    <a:pt x="530" y="615"/>
                    <a:pt x="545" y="608"/>
                    <a:pt x="558" y="603"/>
                  </a:cubicBezTo>
                  <a:cubicBezTo>
                    <a:pt x="579" y="594"/>
                    <a:pt x="586" y="596"/>
                    <a:pt x="597" y="591"/>
                  </a:cubicBezTo>
                  <a:cubicBezTo>
                    <a:pt x="627" y="575"/>
                    <a:pt x="629" y="521"/>
                    <a:pt x="629" y="515"/>
                  </a:cubicBezTo>
                  <a:cubicBezTo>
                    <a:pt x="630" y="466"/>
                    <a:pt x="600" y="430"/>
                    <a:pt x="565" y="387"/>
                  </a:cubicBezTo>
                  <a:cubicBezTo>
                    <a:pt x="543" y="360"/>
                    <a:pt x="520" y="338"/>
                    <a:pt x="468" y="295"/>
                  </a:cubicBezTo>
                  <a:cubicBezTo>
                    <a:pt x="435" y="267"/>
                    <a:pt x="388" y="230"/>
                    <a:pt x="331" y="188"/>
                  </a:cubicBezTo>
                  <a:cubicBezTo>
                    <a:pt x="374" y="240"/>
                    <a:pt x="409" y="280"/>
                    <a:pt x="434" y="307"/>
                  </a:cubicBezTo>
                  <a:cubicBezTo>
                    <a:pt x="461" y="337"/>
                    <a:pt x="477" y="353"/>
                    <a:pt x="489" y="382"/>
                  </a:cubicBezTo>
                  <a:cubicBezTo>
                    <a:pt x="507" y="423"/>
                    <a:pt x="507" y="461"/>
                    <a:pt x="507" y="481"/>
                  </a:cubicBezTo>
                  <a:cubicBezTo>
                    <a:pt x="506" y="518"/>
                    <a:pt x="498" y="548"/>
                    <a:pt x="491" y="567"/>
                  </a:cubicBezTo>
                  <a:cubicBezTo>
                    <a:pt x="456" y="547"/>
                    <a:pt x="407" y="515"/>
                    <a:pt x="359" y="467"/>
                  </a:cubicBezTo>
                  <a:cubicBezTo>
                    <a:pt x="309" y="417"/>
                    <a:pt x="281" y="371"/>
                    <a:pt x="257" y="331"/>
                  </a:cubicBezTo>
                  <a:cubicBezTo>
                    <a:pt x="219" y="270"/>
                    <a:pt x="198" y="219"/>
                    <a:pt x="179" y="173"/>
                  </a:cubicBezTo>
                  <a:cubicBezTo>
                    <a:pt x="169" y="148"/>
                    <a:pt x="164" y="134"/>
                    <a:pt x="160" y="120"/>
                  </a:cubicBezTo>
                  <a:cubicBezTo>
                    <a:pt x="146" y="71"/>
                    <a:pt x="143" y="29"/>
                    <a:pt x="143" y="0"/>
                  </a:cubicBezTo>
                  <a:cubicBezTo>
                    <a:pt x="129" y="22"/>
                    <a:pt x="116" y="44"/>
                    <a:pt x="102" y="6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0"/>
            <p:cNvSpPr>
              <a:spLocks noEditPoints="1"/>
            </p:cNvSpPr>
            <p:nvPr/>
          </p:nvSpPr>
          <p:spPr bwMode="auto">
            <a:xfrm>
              <a:off x="3609975" y="2835275"/>
              <a:ext cx="184150" cy="220663"/>
            </a:xfrm>
            <a:custGeom>
              <a:avLst/>
              <a:gdLst>
                <a:gd name="T0" fmla="*/ 179 w 643"/>
                <a:gd name="T1" fmla="*/ 255 h 775"/>
                <a:gd name="T2" fmla="*/ 283 w 643"/>
                <a:gd name="T3" fmla="*/ 428 h 775"/>
                <a:gd name="T4" fmla="*/ 256 w 643"/>
                <a:gd name="T5" fmla="*/ 654 h 775"/>
                <a:gd name="T6" fmla="*/ 232 w 643"/>
                <a:gd name="T7" fmla="*/ 678 h 775"/>
                <a:gd name="T8" fmla="*/ 103 w 643"/>
                <a:gd name="T9" fmla="*/ 688 h 775"/>
                <a:gd name="T10" fmla="*/ 18 w 643"/>
                <a:gd name="T11" fmla="*/ 667 h 775"/>
                <a:gd name="T12" fmla="*/ 75 w 643"/>
                <a:gd name="T13" fmla="*/ 731 h 775"/>
                <a:gd name="T14" fmla="*/ 148 w 643"/>
                <a:gd name="T15" fmla="*/ 748 h 775"/>
                <a:gd name="T16" fmla="*/ 421 w 643"/>
                <a:gd name="T17" fmla="*/ 759 h 775"/>
                <a:gd name="T18" fmla="*/ 511 w 643"/>
                <a:gd name="T19" fmla="*/ 700 h 775"/>
                <a:gd name="T20" fmla="*/ 511 w 643"/>
                <a:gd name="T21" fmla="*/ 647 h 775"/>
                <a:gd name="T22" fmla="*/ 524 w 643"/>
                <a:gd name="T23" fmla="*/ 622 h 775"/>
                <a:gd name="T24" fmla="*/ 559 w 643"/>
                <a:gd name="T25" fmla="*/ 599 h 775"/>
                <a:gd name="T26" fmla="*/ 597 w 643"/>
                <a:gd name="T27" fmla="*/ 588 h 775"/>
                <a:gd name="T28" fmla="*/ 599 w 643"/>
                <a:gd name="T29" fmla="*/ 587 h 775"/>
                <a:gd name="T30" fmla="*/ 616 w 643"/>
                <a:gd name="T31" fmla="*/ 568 h 775"/>
                <a:gd name="T32" fmla="*/ 626 w 643"/>
                <a:gd name="T33" fmla="*/ 505 h 775"/>
                <a:gd name="T34" fmla="*/ 569 w 643"/>
                <a:gd name="T35" fmla="*/ 399 h 775"/>
                <a:gd name="T36" fmla="*/ 347 w 643"/>
                <a:gd name="T37" fmla="*/ 203 h 775"/>
                <a:gd name="T38" fmla="*/ 500 w 643"/>
                <a:gd name="T39" fmla="*/ 379 h 775"/>
                <a:gd name="T40" fmla="*/ 510 w 643"/>
                <a:gd name="T41" fmla="*/ 406 h 775"/>
                <a:gd name="T42" fmla="*/ 503 w 643"/>
                <a:gd name="T43" fmla="*/ 572 h 775"/>
                <a:gd name="T44" fmla="*/ 328 w 643"/>
                <a:gd name="T45" fmla="*/ 436 h 775"/>
                <a:gd name="T46" fmla="*/ 215 w 643"/>
                <a:gd name="T47" fmla="*/ 252 h 775"/>
                <a:gd name="T48" fmla="*/ 148 w 643"/>
                <a:gd name="T49" fmla="*/ 3 h 775"/>
                <a:gd name="T50" fmla="*/ 148 w 643"/>
                <a:gd name="T51" fmla="*/ 3 h 775"/>
                <a:gd name="T52" fmla="*/ 171 w 643"/>
                <a:gd name="T53" fmla="*/ 130 h 775"/>
                <a:gd name="T54" fmla="*/ 309 w 643"/>
                <a:gd name="T55" fmla="*/ 397 h 775"/>
                <a:gd name="T56" fmla="*/ 492 w 643"/>
                <a:gd name="T57" fmla="*/ 568 h 775"/>
                <a:gd name="T58" fmla="*/ 498 w 643"/>
                <a:gd name="T59" fmla="*/ 410 h 775"/>
                <a:gd name="T60" fmla="*/ 488 w 643"/>
                <a:gd name="T61" fmla="*/ 385 h 775"/>
                <a:gd name="T62" fmla="*/ 335 w 643"/>
                <a:gd name="T63" fmla="*/ 197 h 775"/>
                <a:gd name="T64" fmla="*/ 526 w 643"/>
                <a:gd name="T65" fmla="*/ 332 h 775"/>
                <a:gd name="T66" fmla="*/ 641 w 643"/>
                <a:gd name="T67" fmla="*/ 493 h 775"/>
                <a:gd name="T68" fmla="*/ 643 w 643"/>
                <a:gd name="T69" fmla="*/ 514 h 775"/>
                <a:gd name="T70" fmla="*/ 613 w 643"/>
                <a:gd name="T71" fmla="*/ 597 h 775"/>
                <a:gd name="T72" fmla="*/ 606 w 643"/>
                <a:gd name="T73" fmla="*/ 601 h 775"/>
                <a:gd name="T74" fmla="*/ 579 w 643"/>
                <a:gd name="T75" fmla="*/ 609 h 775"/>
                <a:gd name="T76" fmla="*/ 533 w 643"/>
                <a:gd name="T77" fmla="*/ 635 h 775"/>
                <a:gd name="T78" fmla="*/ 527 w 643"/>
                <a:gd name="T79" fmla="*/ 698 h 775"/>
                <a:gd name="T80" fmla="*/ 498 w 643"/>
                <a:gd name="T81" fmla="*/ 744 h 775"/>
                <a:gd name="T82" fmla="*/ 304 w 643"/>
                <a:gd name="T83" fmla="*/ 771 h 775"/>
                <a:gd name="T84" fmla="*/ 88 w 643"/>
                <a:gd name="T85" fmla="*/ 751 h 775"/>
                <a:gd name="T86" fmla="*/ 1 w 643"/>
                <a:gd name="T87" fmla="*/ 697 h 775"/>
                <a:gd name="T88" fmla="*/ 11 w 643"/>
                <a:gd name="T89" fmla="*/ 656 h 775"/>
                <a:gd name="T90" fmla="*/ 13 w 643"/>
                <a:gd name="T91" fmla="*/ 655 h 775"/>
                <a:gd name="T92" fmla="*/ 28 w 643"/>
                <a:gd name="T93" fmla="*/ 651 h 775"/>
                <a:gd name="T94" fmla="*/ 137 w 643"/>
                <a:gd name="T95" fmla="*/ 686 h 775"/>
                <a:gd name="T96" fmla="*/ 237 w 643"/>
                <a:gd name="T97" fmla="*/ 660 h 775"/>
                <a:gd name="T98" fmla="*/ 259 w 643"/>
                <a:gd name="T99" fmla="*/ 620 h 775"/>
                <a:gd name="T100" fmla="*/ 276 w 643"/>
                <a:gd name="T101" fmla="*/ 430 h 775"/>
                <a:gd name="T102" fmla="*/ 108 w 643"/>
                <a:gd name="T103" fmla="*/ 68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3" h="775">
                  <a:moveTo>
                    <a:pt x="108" y="68"/>
                  </a:moveTo>
                  <a:cubicBezTo>
                    <a:pt x="117" y="100"/>
                    <a:pt x="128" y="132"/>
                    <a:pt x="140" y="163"/>
                  </a:cubicBezTo>
                  <a:cubicBezTo>
                    <a:pt x="146" y="179"/>
                    <a:pt x="152" y="194"/>
                    <a:pt x="159" y="210"/>
                  </a:cubicBezTo>
                  <a:cubicBezTo>
                    <a:pt x="165" y="225"/>
                    <a:pt x="172" y="240"/>
                    <a:pt x="179" y="255"/>
                  </a:cubicBezTo>
                  <a:cubicBezTo>
                    <a:pt x="194" y="285"/>
                    <a:pt x="210" y="314"/>
                    <a:pt x="227" y="343"/>
                  </a:cubicBezTo>
                  <a:cubicBezTo>
                    <a:pt x="244" y="371"/>
                    <a:pt x="262" y="399"/>
                    <a:pt x="282" y="426"/>
                  </a:cubicBezTo>
                  <a:cubicBezTo>
                    <a:pt x="283" y="427"/>
                    <a:pt x="283" y="427"/>
                    <a:pt x="283" y="427"/>
                  </a:cubicBezTo>
                  <a:cubicBezTo>
                    <a:pt x="283" y="428"/>
                    <a:pt x="283" y="428"/>
                    <a:pt x="283" y="428"/>
                  </a:cubicBezTo>
                  <a:cubicBezTo>
                    <a:pt x="284" y="471"/>
                    <a:pt x="283" y="515"/>
                    <a:pt x="278" y="558"/>
                  </a:cubicBezTo>
                  <a:cubicBezTo>
                    <a:pt x="277" y="569"/>
                    <a:pt x="276" y="579"/>
                    <a:pt x="274" y="590"/>
                  </a:cubicBezTo>
                  <a:cubicBezTo>
                    <a:pt x="273" y="601"/>
                    <a:pt x="271" y="612"/>
                    <a:pt x="268" y="623"/>
                  </a:cubicBezTo>
                  <a:cubicBezTo>
                    <a:pt x="265" y="633"/>
                    <a:pt x="262" y="644"/>
                    <a:pt x="256" y="654"/>
                  </a:cubicBezTo>
                  <a:cubicBezTo>
                    <a:pt x="254" y="656"/>
                    <a:pt x="252" y="659"/>
                    <a:pt x="250" y="661"/>
                  </a:cubicBezTo>
                  <a:cubicBezTo>
                    <a:pt x="249" y="662"/>
                    <a:pt x="249" y="663"/>
                    <a:pt x="247" y="664"/>
                  </a:cubicBezTo>
                  <a:cubicBezTo>
                    <a:pt x="245" y="667"/>
                    <a:pt x="245" y="667"/>
                    <a:pt x="245" y="667"/>
                  </a:cubicBezTo>
                  <a:cubicBezTo>
                    <a:pt x="241" y="671"/>
                    <a:pt x="236" y="675"/>
                    <a:pt x="232" y="678"/>
                  </a:cubicBezTo>
                  <a:cubicBezTo>
                    <a:pt x="222" y="685"/>
                    <a:pt x="212" y="690"/>
                    <a:pt x="202" y="694"/>
                  </a:cubicBezTo>
                  <a:cubicBezTo>
                    <a:pt x="191" y="697"/>
                    <a:pt x="180" y="700"/>
                    <a:pt x="168" y="700"/>
                  </a:cubicBezTo>
                  <a:cubicBezTo>
                    <a:pt x="157" y="701"/>
                    <a:pt x="146" y="700"/>
                    <a:pt x="135" y="697"/>
                  </a:cubicBezTo>
                  <a:cubicBezTo>
                    <a:pt x="124" y="695"/>
                    <a:pt x="113" y="692"/>
                    <a:pt x="103" y="688"/>
                  </a:cubicBezTo>
                  <a:cubicBezTo>
                    <a:pt x="93" y="685"/>
                    <a:pt x="82" y="681"/>
                    <a:pt x="72" y="677"/>
                  </a:cubicBezTo>
                  <a:cubicBezTo>
                    <a:pt x="62" y="674"/>
                    <a:pt x="52" y="670"/>
                    <a:pt x="42" y="666"/>
                  </a:cubicBezTo>
                  <a:cubicBezTo>
                    <a:pt x="37" y="665"/>
                    <a:pt x="32" y="663"/>
                    <a:pt x="28" y="663"/>
                  </a:cubicBezTo>
                  <a:cubicBezTo>
                    <a:pt x="24" y="663"/>
                    <a:pt x="21" y="664"/>
                    <a:pt x="18" y="667"/>
                  </a:cubicBezTo>
                  <a:cubicBezTo>
                    <a:pt x="16" y="670"/>
                    <a:pt x="14" y="674"/>
                    <a:pt x="14" y="678"/>
                  </a:cubicBezTo>
                  <a:cubicBezTo>
                    <a:pt x="13" y="683"/>
                    <a:pt x="13" y="688"/>
                    <a:pt x="13" y="693"/>
                  </a:cubicBezTo>
                  <a:cubicBezTo>
                    <a:pt x="11" y="689"/>
                    <a:pt x="11" y="689"/>
                    <a:pt x="11" y="689"/>
                  </a:cubicBezTo>
                  <a:cubicBezTo>
                    <a:pt x="30" y="706"/>
                    <a:pt x="51" y="721"/>
                    <a:pt x="75" y="731"/>
                  </a:cubicBezTo>
                  <a:cubicBezTo>
                    <a:pt x="78" y="732"/>
                    <a:pt x="80" y="733"/>
                    <a:pt x="83" y="735"/>
                  </a:cubicBezTo>
                  <a:cubicBezTo>
                    <a:pt x="86" y="736"/>
                    <a:pt x="89" y="737"/>
                    <a:pt x="92" y="738"/>
                  </a:cubicBezTo>
                  <a:cubicBezTo>
                    <a:pt x="98" y="740"/>
                    <a:pt x="104" y="741"/>
                    <a:pt x="110" y="743"/>
                  </a:cubicBezTo>
                  <a:cubicBezTo>
                    <a:pt x="123" y="745"/>
                    <a:pt x="136" y="747"/>
                    <a:pt x="148" y="748"/>
                  </a:cubicBezTo>
                  <a:cubicBezTo>
                    <a:pt x="174" y="751"/>
                    <a:pt x="200" y="753"/>
                    <a:pt x="226" y="754"/>
                  </a:cubicBezTo>
                  <a:cubicBezTo>
                    <a:pt x="304" y="756"/>
                    <a:pt x="304" y="756"/>
                    <a:pt x="304" y="756"/>
                  </a:cubicBezTo>
                  <a:cubicBezTo>
                    <a:pt x="330" y="757"/>
                    <a:pt x="357" y="758"/>
                    <a:pt x="383" y="759"/>
                  </a:cubicBezTo>
                  <a:cubicBezTo>
                    <a:pt x="395" y="760"/>
                    <a:pt x="408" y="760"/>
                    <a:pt x="421" y="759"/>
                  </a:cubicBezTo>
                  <a:cubicBezTo>
                    <a:pt x="433" y="758"/>
                    <a:pt x="444" y="754"/>
                    <a:pt x="456" y="749"/>
                  </a:cubicBezTo>
                  <a:cubicBezTo>
                    <a:pt x="468" y="744"/>
                    <a:pt x="479" y="739"/>
                    <a:pt x="489" y="732"/>
                  </a:cubicBezTo>
                  <a:cubicBezTo>
                    <a:pt x="498" y="724"/>
                    <a:pt x="506" y="715"/>
                    <a:pt x="509" y="704"/>
                  </a:cubicBezTo>
                  <a:cubicBezTo>
                    <a:pt x="510" y="702"/>
                    <a:pt x="510" y="701"/>
                    <a:pt x="511" y="700"/>
                  </a:cubicBezTo>
                  <a:cubicBezTo>
                    <a:pt x="511" y="699"/>
                    <a:pt x="511" y="697"/>
                    <a:pt x="511" y="696"/>
                  </a:cubicBezTo>
                  <a:cubicBezTo>
                    <a:pt x="512" y="693"/>
                    <a:pt x="512" y="690"/>
                    <a:pt x="512" y="687"/>
                  </a:cubicBezTo>
                  <a:cubicBezTo>
                    <a:pt x="512" y="681"/>
                    <a:pt x="512" y="675"/>
                    <a:pt x="511" y="669"/>
                  </a:cubicBezTo>
                  <a:cubicBezTo>
                    <a:pt x="511" y="662"/>
                    <a:pt x="510" y="655"/>
                    <a:pt x="511" y="647"/>
                  </a:cubicBezTo>
                  <a:cubicBezTo>
                    <a:pt x="512" y="640"/>
                    <a:pt x="515" y="632"/>
                    <a:pt x="520" y="626"/>
                  </a:cubicBezTo>
                  <a:cubicBezTo>
                    <a:pt x="521" y="625"/>
                    <a:pt x="521" y="625"/>
                    <a:pt x="521" y="625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2" y="623"/>
                    <a:pt x="523" y="622"/>
                    <a:pt x="524" y="622"/>
                  </a:cubicBezTo>
                  <a:cubicBezTo>
                    <a:pt x="525" y="620"/>
                    <a:pt x="526" y="619"/>
                    <a:pt x="528" y="618"/>
                  </a:cubicBezTo>
                  <a:cubicBezTo>
                    <a:pt x="531" y="615"/>
                    <a:pt x="534" y="613"/>
                    <a:pt x="537" y="611"/>
                  </a:cubicBezTo>
                  <a:cubicBezTo>
                    <a:pt x="543" y="607"/>
                    <a:pt x="549" y="604"/>
                    <a:pt x="555" y="601"/>
                  </a:cubicBezTo>
                  <a:cubicBezTo>
                    <a:pt x="559" y="599"/>
                    <a:pt x="559" y="599"/>
                    <a:pt x="559" y="599"/>
                  </a:cubicBezTo>
                  <a:cubicBezTo>
                    <a:pt x="564" y="597"/>
                    <a:pt x="564" y="597"/>
                    <a:pt x="564" y="597"/>
                  </a:cubicBezTo>
                  <a:cubicBezTo>
                    <a:pt x="567" y="596"/>
                    <a:pt x="571" y="595"/>
                    <a:pt x="574" y="594"/>
                  </a:cubicBezTo>
                  <a:cubicBezTo>
                    <a:pt x="581" y="591"/>
                    <a:pt x="588" y="590"/>
                    <a:pt x="593" y="589"/>
                  </a:cubicBezTo>
                  <a:cubicBezTo>
                    <a:pt x="595" y="589"/>
                    <a:pt x="596" y="588"/>
                    <a:pt x="597" y="588"/>
                  </a:cubicBezTo>
                  <a:cubicBezTo>
                    <a:pt x="598" y="588"/>
                    <a:pt x="598" y="587"/>
                    <a:pt x="599" y="587"/>
                  </a:cubicBezTo>
                  <a:cubicBezTo>
                    <a:pt x="599" y="587"/>
                    <a:pt x="599" y="587"/>
                    <a:pt x="599" y="587"/>
                  </a:cubicBezTo>
                  <a:cubicBezTo>
                    <a:pt x="599" y="587"/>
                    <a:pt x="600" y="586"/>
                    <a:pt x="599" y="587"/>
                  </a:cubicBezTo>
                  <a:cubicBezTo>
                    <a:pt x="599" y="587"/>
                    <a:pt x="599" y="587"/>
                    <a:pt x="599" y="587"/>
                  </a:cubicBezTo>
                  <a:cubicBezTo>
                    <a:pt x="600" y="586"/>
                    <a:pt x="600" y="586"/>
                    <a:pt x="600" y="586"/>
                  </a:cubicBezTo>
                  <a:cubicBezTo>
                    <a:pt x="604" y="584"/>
                    <a:pt x="604" y="584"/>
                    <a:pt x="604" y="584"/>
                  </a:cubicBezTo>
                  <a:cubicBezTo>
                    <a:pt x="605" y="583"/>
                    <a:pt x="606" y="582"/>
                    <a:pt x="607" y="581"/>
                  </a:cubicBezTo>
                  <a:cubicBezTo>
                    <a:pt x="610" y="578"/>
                    <a:pt x="614" y="573"/>
                    <a:pt x="616" y="568"/>
                  </a:cubicBezTo>
                  <a:cubicBezTo>
                    <a:pt x="621" y="557"/>
                    <a:pt x="624" y="545"/>
                    <a:pt x="626" y="533"/>
                  </a:cubicBezTo>
                  <a:cubicBezTo>
                    <a:pt x="627" y="526"/>
                    <a:pt x="627" y="520"/>
                    <a:pt x="627" y="514"/>
                  </a:cubicBezTo>
                  <a:cubicBezTo>
                    <a:pt x="627" y="509"/>
                    <a:pt x="627" y="509"/>
                    <a:pt x="627" y="509"/>
                  </a:cubicBezTo>
                  <a:cubicBezTo>
                    <a:pt x="627" y="508"/>
                    <a:pt x="627" y="506"/>
                    <a:pt x="626" y="505"/>
                  </a:cubicBezTo>
                  <a:cubicBezTo>
                    <a:pt x="626" y="503"/>
                    <a:pt x="626" y="502"/>
                    <a:pt x="626" y="500"/>
                  </a:cubicBezTo>
                  <a:cubicBezTo>
                    <a:pt x="625" y="496"/>
                    <a:pt x="625" y="496"/>
                    <a:pt x="625" y="496"/>
                  </a:cubicBezTo>
                  <a:cubicBezTo>
                    <a:pt x="623" y="484"/>
                    <a:pt x="619" y="472"/>
                    <a:pt x="613" y="461"/>
                  </a:cubicBezTo>
                  <a:cubicBezTo>
                    <a:pt x="602" y="439"/>
                    <a:pt x="585" y="419"/>
                    <a:pt x="569" y="399"/>
                  </a:cubicBezTo>
                  <a:cubicBezTo>
                    <a:pt x="552" y="379"/>
                    <a:pt x="535" y="361"/>
                    <a:pt x="515" y="343"/>
                  </a:cubicBezTo>
                  <a:cubicBezTo>
                    <a:pt x="496" y="326"/>
                    <a:pt x="476" y="309"/>
                    <a:pt x="456" y="292"/>
                  </a:cubicBezTo>
                  <a:cubicBezTo>
                    <a:pt x="416" y="259"/>
                    <a:pt x="384" y="231"/>
                    <a:pt x="342" y="201"/>
                  </a:cubicBezTo>
                  <a:cubicBezTo>
                    <a:pt x="347" y="203"/>
                    <a:pt x="347" y="203"/>
                    <a:pt x="347" y="203"/>
                  </a:cubicBezTo>
                  <a:cubicBezTo>
                    <a:pt x="370" y="231"/>
                    <a:pt x="390" y="242"/>
                    <a:pt x="414" y="270"/>
                  </a:cubicBezTo>
                  <a:cubicBezTo>
                    <a:pt x="426" y="284"/>
                    <a:pt x="438" y="297"/>
                    <a:pt x="451" y="311"/>
                  </a:cubicBezTo>
                  <a:cubicBezTo>
                    <a:pt x="463" y="325"/>
                    <a:pt x="476" y="338"/>
                    <a:pt x="487" y="354"/>
                  </a:cubicBezTo>
                  <a:cubicBezTo>
                    <a:pt x="492" y="362"/>
                    <a:pt x="497" y="370"/>
                    <a:pt x="500" y="379"/>
                  </a:cubicBezTo>
                  <a:cubicBezTo>
                    <a:pt x="502" y="382"/>
                    <a:pt x="502" y="382"/>
                    <a:pt x="502" y="382"/>
                  </a:cubicBezTo>
                  <a:cubicBezTo>
                    <a:pt x="503" y="386"/>
                    <a:pt x="503" y="386"/>
                    <a:pt x="503" y="386"/>
                  </a:cubicBezTo>
                  <a:cubicBezTo>
                    <a:pt x="504" y="388"/>
                    <a:pt x="505" y="390"/>
                    <a:pt x="506" y="392"/>
                  </a:cubicBezTo>
                  <a:cubicBezTo>
                    <a:pt x="507" y="397"/>
                    <a:pt x="509" y="401"/>
                    <a:pt x="510" y="406"/>
                  </a:cubicBezTo>
                  <a:cubicBezTo>
                    <a:pt x="515" y="424"/>
                    <a:pt x="518" y="443"/>
                    <a:pt x="519" y="462"/>
                  </a:cubicBezTo>
                  <a:cubicBezTo>
                    <a:pt x="519" y="471"/>
                    <a:pt x="519" y="480"/>
                    <a:pt x="519" y="490"/>
                  </a:cubicBezTo>
                  <a:cubicBezTo>
                    <a:pt x="519" y="499"/>
                    <a:pt x="518" y="508"/>
                    <a:pt x="516" y="518"/>
                  </a:cubicBezTo>
                  <a:cubicBezTo>
                    <a:pt x="514" y="536"/>
                    <a:pt x="509" y="555"/>
                    <a:pt x="503" y="572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495" y="575"/>
                    <a:pt x="495" y="575"/>
                    <a:pt x="495" y="575"/>
                  </a:cubicBezTo>
                  <a:cubicBezTo>
                    <a:pt x="444" y="547"/>
                    <a:pt x="398" y="511"/>
                    <a:pt x="357" y="469"/>
                  </a:cubicBezTo>
                  <a:cubicBezTo>
                    <a:pt x="347" y="459"/>
                    <a:pt x="338" y="448"/>
                    <a:pt x="328" y="436"/>
                  </a:cubicBezTo>
                  <a:cubicBezTo>
                    <a:pt x="319" y="425"/>
                    <a:pt x="310" y="414"/>
                    <a:pt x="302" y="402"/>
                  </a:cubicBezTo>
                  <a:cubicBezTo>
                    <a:pt x="293" y="390"/>
                    <a:pt x="285" y="378"/>
                    <a:pt x="278" y="366"/>
                  </a:cubicBezTo>
                  <a:cubicBezTo>
                    <a:pt x="270" y="354"/>
                    <a:pt x="262" y="341"/>
                    <a:pt x="255" y="329"/>
                  </a:cubicBezTo>
                  <a:cubicBezTo>
                    <a:pt x="240" y="304"/>
                    <a:pt x="227" y="278"/>
                    <a:pt x="215" y="252"/>
                  </a:cubicBezTo>
                  <a:cubicBezTo>
                    <a:pt x="203" y="226"/>
                    <a:pt x="192" y="199"/>
                    <a:pt x="181" y="172"/>
                  </a:cubicBezTo>
                  <a:cubicBezTo>
                    <a:pt x="176" y="159"/>
                    <a:pt x="171" y="145"/>
                    <a:pt x="167" y="131"/>
                  </a:cubicBezTo>
                  <a:cubicBezTo>
                    <a:pt x="163" y="117"/>
                    <a:pt x="159" y="103"/>
                    <a:pt x="156" y="89"/>
                  </a:cubicBezTo>
                  <a:cubicBezTo>
                    <a:pt x="151" y="61"/>
                    <a:pt x="148" y="32"/>
                    <a:pt x="148" y="3"/>
                  </a:cubicBezTo>
                  <a:cubicBezTo>
                    <a:pt x="150" y="3"/>
                    <a:pt x="150" y="3"/>
                    <a:pt x="150" y="3"/>
                  </a:cubicBezTo>
                  <a:lnTo>
                    <a:pt x="108" y="68"/>
                  </a:lnTo>
                  <a:close/>
                  <a:moveTo>
                    <a:pt x="108" y="68"/>
                  </a:moveTo>
                  <a:cubicBezTo>
                    <a:pt x="148" y="3"/>
                    <a:pt x="148" y="3"/>
                    <a:pt x="148" y="3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2"/>
                    <a:pt x="154" y="60"/>
                    <a:pt x="160" y="88"/>
                  </a:cubicBezTo>
                  <a:cubicBezTo>
                    <a:pt x="163" y="103"/>
                    <a:pt x="166" y="116"/>
                    <a:pt x="171" y="130"/>
                  </a:cubicBezTo>
                  <a:cubicBezTo>
                    <a:pt x="175" y="144"/>
                    <a:pt x="180" y="157"/>
                    <a:pt x="186" y="170"/>
                  </a:cubicBezTo>
                  <a:cubicBezTo>
                    <a:pt x="197" y="197"/>
                    <a:pt x="208" y="223"/>
                    <a:pt x="221" y="249"/>
                  </a:cubicBezTo>
                  <a:cubicBezTo>
                    <a:pt x="233" y="275"/>
                    <a:pt x="247" y="300"/>
                    <a:pt x="262" y="325"/>
                  </a:cubicBezTo>
                  <a:cubicBezTo>
                    <a:pt x="277" y="349"/>
                    <a:pt x="292" y="374"/>
                    <a:pt x="309" y="397"/>
                  </a:cubicBezTo>
                  <a:cubicBezTo>
                    <a:pt x="317" y="408"/>
                    <a:pt x="326" y="420"/>
                    <a:pt x="335" y="431"/>
                  </a:cubicBezTo>
                  <a:cubicBezTo>
                    <a:pt x="345" y="441"/>
                    <a:pt x="354" y="452"/>
                    <a:pt x="364" y="462"/>
                  </a:cubicBezTo>
                  <a:cubicBezTo>
                    <a:pt x="404" y="503"/>
                    <a:pt x="451" y="538"/>
                    <a:pt x="500" y="565"/>
                  </a:cubicBezTo>
                  <a:cubicBezTo>
                    <a:pt x="492" y="568"/>
                    <a:pt x="492" y="568"/>
                    <a:pt x="492" y="568"/>
                  </a:cubicBezTo>
                  <a:cubicBezTo>
                    <a:pt x="498" y="551"/>
                    <a:pt x="502" y="534"/>
                    <a:pt x="505" y="516"/>
                  </a:cubicBezTo>
                  <a:cubicBezTo>
                    <a:pt x="506" y="507"/>
                    <a:pt x="506" y="498"/>
                    <a:pt x="507" y="489"/>
                  </a:cubicBezTo>
                  <a:cubicBezTo>
                    <a:pt x="507" y="480"/>
                    <a:pt x="507" y="471"/>
                    <a:pt x="506" y="462"/>
                  </a:cubicBezTo>
                  <a:cubicBezTo>
                    <a:pt x="506" y="444"/>
                    <a:pt x="503" y="427"/>
                    <a:pt x="498" y="410"/>
                  </a:cubicBezTo>
                  <a:cubicBezTo>
                    <a:pt x="496" y="405"/>
                    <a:pt x="495" y="401"/>
                    <a:pt x="493" y="397"/>
                  </a:cubicBezTo>
                  <a:cubicBezTo>
                    <a:pt x="493" y="395"/>
                    <a:pt x="492" y="393"/>
                    <a:pt x="491" y="391"/>
                  </a:cubicBezTo>
                  <a:cubicBezTo>
                    <a:pt x="489" y="388"/>
                    <a:pt x="489" y="388"/>
                    <a:pt x="489" y="388"/>
                  </a:cubicBezTo>
                  <a:cubicBezTo>
                    <a:pt x="488" y="385"/>
                    <a:pt x="488" y="385"/>
                    <a:pt x="488" y="385"/>
                  </a:cubicBezTo>
                  <a:cubicBezTo>
                    <a:pt x="484" y="377"/>
                    <a:pt x="480" y="369"/>
                    <a:pt x="475" y="362"/>
                  </a:cubicBezTo>
                  <a:cubicBezTo>
                    <a:pt x="465" y="347"/>
                    <a:pt x="453" y="334"/>
                    <a:pt x="441" y="320"/>
                  </a:cubicBezTo>
                  <a:cubicBezTo>
                    <a:pt x="428" y="307"/>
                    <a:pt x="416" y="293"/>
                    <a:pt x="404" y="279"/>
                  </a:cubicBezTo>
                  <a:cubicBezTo>
                    <a:pt x="379" y="252"/>
                    <a:pt x="358" y="225"/>
                    <a:pt x="335" y="197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46" y="197"/>
                    <a:pt x="346" y="197"/>
                    <a:pt x="346" y="197"/>
                  </a:cubicBezTo>
                  <a:cubicBezTo>
                    <a:pt x="388" y="228"/>
                    <a:pt x="425" y="248"/>
                    <a:pt x="466" y="281"/>
                  </a:cubicBezTo>
                  <a:cubicBezTo>
                    <a:pt x="486" y="298"/>
                    <a:pt x="506" y="314"/>
                    <a:pt x="526" y="332"/>
                  </a:cubicBezTo>
                  <a:cubicBezTo>
                    <a:pt x="535" y="341"/>
                    <a:pt x="545" y="350"/>
                    <a:pt x="554" y="359"/>
                  </a:cubicBezTo>
                  <a:cubicBezTo>
                    <a:pt x="563" y="369"/>
                    <a:pt x="572" y="379"/>
                    <a:pt x="581" y="389"/>
                  </a:cubicBezTo>
                  <a:cubicBezTo>
                    <a:pt x="597" y="409"/>
                    <a:pt x="614" y="430"/>
                    <a:pt x="627" y="454"/>
                  </a:cubicBezTo>
                  <a:cubicBezTo>
                    <a:pt x="633" y="466"/>
                    <a:pt x="638" y="479"/>
                    <a:pt x="641" y="493"/>
                  </a:cubicBezTo>
                  <a:cubicBezTo>
                    <a:pt x="642" y="498"/>
                    <a:pt x="642" y="498"/>
                    <a:pt x="642" y="498"/>
                  </a:cubicBezTo>
                  <a:cubicBezTo>
                    <a:pt x="642" y="500"/>
                    <a:pt x="642" y="502"/>
                    <a:pt x="642" y="504"/>
                  </a:cubicBezTo>
                  <a:cubicBezTo>
                    <a:pt x="642" y="505"/>
                    <a:pt x="643" y="507"/>
                    <a:pt x="643" y="509"/>
                  </a:cubicBezTo>
                  <a:cubicBezTo>
                    <a:pt x="643" y="514"/>
                    <a:pt x="643" y="514"/>
                    <a:pt x="643" y="514"/>
                  </a:cubicBezTo>
                  <a:cubicBezTo>
                    <a:pt x="643" y="521"/>
                    <a:pt x="643" y="528"/>
                    <a:pt x="642" y="535"/>
                  </a:cubicBezTo>
                  <a:cubicBezTo>
                    <a:pt x="640" y="548"/>
                    <a:pt x="637" y="562"/>
                    <a:pt x="631" y="575"/>
                  </a:cubicBezTo>
                  <a:cubicBezTo>
                    <a:pt x="627" y="581"/>
                    <a:pt x="623" y="587"/>
                    <a:pt x="617" y="593"/>
                  </a:cubicBezTo>
                  <a:cubicBezTo>
                    <a:pt x="616" y="594"/>
                    <a:pt x="614" y="595"/>
                    <a:pt x="613" y="597"/>
                  </a:cubicBezTo>
                  <a:cubicBezTo>
                    <a:pt x="609" y="599"/>
                    <a:pt x="609" y="599"/>
                    <a:pt x="609" y="599"/>
                  </a:cubicBezTo>
                  <a:cubicBezTo>
                    <a:pt x="608" y="600"/>
                    <a:pt x="608" y="600"/>
                    <a:pt x="608" y="600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606" y="601"/>
                    <a:pt x="607" y="601"/>
                    <a:pt x="606" y="601"/>
                  </a:cubicBezTo>
                  <a:cubicBezTo>
                    <a:pt x="606" y="601"/>
                    <a:pt x="606" y="601"/>
                    <a:pt x="606" y="601"/>
                  </a:cubicBezTo>
                  <a:cubicBezTo>
                    <a:pt x="605" y="602"/>
                    <a:pt x="604" y="602"/>
                    <a:pt x="603" y="602"/>
                  </a:cubicBezTo>
                  <a:cubicBezTo>
                    <a:pt x="601" y="603"/>
                    <a:pt x="599" y="604"/>
                    <a:pt x="597" y="604"/>
                  </a:cubicBezTo>
                  <a:cubicBezTo>
                    <a:pt x="590" y="606"/>
                    <a:pt x="584" y="607"/>
                    <a:pt x="579" y="609"/>
                  </a:cubicBezTo>
                  <a:cubicBezTo>
                    <a:pt x="576" y="610"/>
                    <a:pt x="573" y="611"/>
                    <a:pt x="570" y="612"/>
                  </a:cubicBezTo>
                  <a:cubicBezTo>
                    <a:pt x="566" y="614"/>
                    <a:pt x="566" y="614"/>
                    <a:pt x="566" y="614"/>
                  </a:cubicBezTo>
                  <a:cubicBezTo>
                    <a:pt x="561" y="616"/>
                    <a:pt x="561" y="616"/>
                    <a:pt x="561" y="616"/>
                  </a:cubicBezTo>
                  <a:cubicBezTo>
                    <a:pt x="550" y="621"/>
                    <a:pt x="539" y="627"/>
                    <a:pt x="533" y="635"/>
                  </a:cubicBezTo>
                  <a:cubicBezTo>
                    <a:pt x="529" y="640"/>
                    <a:pt x="527" y="644"/>
                    <a:pt x="526" y="650"/>
                  </a:cubicBezTo>
                  <a:cubicBezTo>
                    <a:pt x="526" y="655"/>
                    <a:pt x="526" y="661"/>
                    <a:pt x="526" y="667"/>
                  </a:cubicBezTo>
                  <a:cubicBezTo>
                    <a:pt x="527" y="674"/>
                    <a:pt x="528" y="681"/>
                    <a:pt x="528" y="688"/>
                  </a:cubicBezTo>
                  <a:cubicBezTo>
                    <a:pt x="527" y="691"/>
                    <a:pt x="527" y="695"/>
                    <a:pt x="527" y="698"/>
                  </a:cubicBezTo>
                  <a:cubicBezTo>
                    <a:pt x="526" y="700"/>
                    <a:pt x="526" y="702"/>
                    <a:pt x="525" y="704"/>
                  </a:cubicBezTo>
                  <a:cubicBezTo>
                    <a:pt x="525" y="706"/>
                    <a:pt x="524" y="708"/>
                    <a:pt x="524" y="709"/>
                  </a:cubicBezTo>
                  <a:cubicBezTo>
                    <a:pt x="522" y="716"/>
                    <a:pt x="518" y="723"/>
                    <a:pt x="513" y="728"/>
                  </a:cubicBezTo>
                  <a:cubicBezTo>
                    <a:pt x="509" y="734"/>
                    <a:pt x="504" y="739"/>
                    <a:pt x="498" y="744"/>
                  </a:cubicBezTo>
                  <a:cubicBezTo>
                    <a:pt x="487" y="752"/>
                    <a:pt x="474" y="758"/>
                    <a:pt x="462" y="763"/>
                  </a:cubicBezTo>
                  <a:cubicBezTo>
                    <a:pt x="450" y="768"/>
                    <a:pt x="436" y="772"/>
                    <a:pt x="422" y="774"/>
                  </a:cubicBezTo>
                  <a:cubicBezTo>
                    <a:pt x="408" y="775"/>
                    <a:pt x="395" y="774"/>
                    <a:pt x="382" y="774"/>
                  </a:cubicBezTo>
                  <a:cubicBezTo>
                    <a:pt x="356" y="773"/>
                    <a:pt x="330" y="771"/>
                    <a:pt x="304" y="771"/>
                  </a:cubicBezTo>
                  <a:cubicBezTo>
                    <a:pt x="225" y="768"/>
                    <a:pt x="225" y="768"/>
                    <a:pt x="225" y="768"/>
                  </a:cubicBezTo>
                  <a:cubicBezTo>
                    <a:pt x="199" y="767"/>
                    <a:pt x="173" y="765"/>
                    <a:pt x="147" y="762"/>
                  </a:cubicBezTo>
                  <a:cubicBezTo>
                    <a:pt x="134" y="761"/>
                    <a:pt x="121" y="759"/>
                    <a:pt x="107" y="756"/>
                  </a:cubicBezTo>
                  <a:cubicBezTo>
                    <a:pt x="101" y="755"/>
                    <a:pt x="94" y="753"/>
                    <a:pt x="88" y="751"/>
                  </a:cubicBezTo>
                  <a:cubicBezTo>
                    <a:pt x="85" y="750"/>
                    <a:pt x="81" y="748"/>
                    <a:pt x="78" y="747"/>
                  </a:cubicBezTo>
                  <a:cubicBezTo>
                    <a:pt x="75" y="746"/>
                    <a:pt x="72" y="745"/>
                    <a:pt x="69" y="743"/>
                  </a:cubicBezTo>
                  <a:cubicBezTo>
                    <a:pt x="44" y="732"/>
                    <a:pt x="22" y="717"/>
                    <a:pt x="3" y="698"/>
                  </a:cubicBezTo>
                  <a:cubicBezTo>
                    <a:pt x="1" y="697"/>
                    <a:pt x="1" y="697"/>
                    <a:pt x="1" y="697"/>
                  </a:cubicBezTo>
                  <a:cubicBezTo>
                    <a:pt x="1" y="694"/>
                    <a:pt x="1" y="694"/>
                    <a:pt x="1" y="694"/>
                  </a:cubicBezTo>
                  <a:cubicBezTo>
                    <a:pt x="0" y="688"/>
                    <a:pt x="0" y="683"/>
                    <a:pt x="1" y="677"/>
                  </a:cubicBezTo>
                  <a:cubicBezTo>
                    <a:pt x="2" y="671"/>
                    <a:pt x="4" y="664"/>
                    <a:pt x="9" y="658"/>
                  </a:cubicBezTo>
                  <a:cubicBezTo>
                    <a:pt x="10" y="658"/>
                    <a:pt x="11" y="657"/>
                    <a:pt x="11" y="656"/>
                  </a:cubicBezTo>
                  <a:cubicBezTo>
                    <a:pt x="12" y="656"/>
                    <a:pt x="12" y="656"/>
                    <a:pt x="12" y="656"/>
                  </a:cubicBezTo>
                  <a:cubicBezTo>
                    <a:pt x="12" y="656"/>
                    <a:pt x="12" y="656"/>
                    <a:pt x="12" y="656"/>
                  </a:cubicBezTo>
                  <a:cubicBezTo>
                    <a:pt x="12" y="655"/>
                    <a:pt x="12" y="655"/>
                    <a:pt x="12" y="655"/>
                  </a:cubicBezTo>
                  <a:cubicBezTo>
                    <a:pt x="13" y="655"/>
                    <a:pt x="13" y="655"/>
                    <a:pt x="13" y="655"/>
                  </a:cubicBezTo>
                  <a:cubicBezTo>
                    <a:pt x="13" y="655"/>
                    <a:pt x="13" y="655"/>
                    <a:pt x="13" y="655"/>
                  </a:cubicBezTo>
                  <a:cubicBezTo>
                    <a:pt x="15" y="653"/>
                    <a:pt x="15" y="653"/>
                    <a:pt x="15" y="653"/>
                  </a:cubicBezTo>
                  <a:cubicBezTo>
                    <a:pt x="18" y="652"/>
                    <a:pt x="18" y="652"/>
                    <a:pt x="18" y="652"/>
                  </a:cubicBezTo>
                  <a:cubicBezTo>
                    <a:pt x="22" y="651"/>
                    <a:pt x="25" y="651"/>
                    <a:pt x="28" y="651"/>
                  </a:cubicBezTo>
                  <a:cubicBezTo>
                    <a:pt x="35" y="651"/>
                    <a:pt x="41" y="653"/>
                    <a:pt x="46" y="655"/>
                  </a:cubicBezTo>
                  <a:cubicBezTo>
                    <a:pt x="57" y="658"/>
                    <a:pt x="66" y="662"/>
                    <a:pt x="76" y="666"/>
                  </a:cubicBezTo>
                  <a:cubicBezTo>
                    <a:pt x="87" y="670"/>
                    <a:pt x="97" y="674"/>
                    <a:pt x="107" y="677"/>
                  </a:cubicBezTo>
                  <a:cubicBezTo>
                    <a:pt x="117" y="681"/>
                    <a:pt x="127" y="684"/>
                    <a:pt x="137" y="686"/>
                  </a:cubicBezTo>
                  <a:cubicBezTo>
                    <a:pt x="147" y="688"/>
                    <a:pt x="158" y="690"/>
                    <a:pt x="168" y="689"/>
                  </a:cubicBezTo>
                  <a:cubicBezTo>
                    <a:pt x="178" y="689"/>
                    <a:pt x="188" y="687"/>
                    <a:pt x="198" y="684"/>
                  </a:cubicBezTo>
                  <a:cubicBezTo>
                    <a:pt x="208" y="680"/>
                    <a:pt x="217" y="676"/>
                    <a:pt x="226" y="670"/>
                  </a:cubicBezTo>
                  <a:cubicBezTo>
                    <a:pt x="230" y="667"/>
                    <a:pt x="234" y="664"/>
                    <a:pt x="237" y="660"/>
                  </a:cubicBezTo>
                  <a:cubicBezTo>
                    <a:pt x="240" y="657"/>
                    <a:pt x="240" y="657"/>
                    <a:pt x="240" y="657"/>
                  </a:cubicBezTo>
                  <a:cubicBezTo>
                    <a:pt x="241" y="657"/>
                    <a:pt x="242" y="655"/>
                    <a:pt x="243" y="655"/>
                  </a:cubicBezTo>
                  <a:cubicBezTo>
                    <a:pt x="244" y="653"/>
                    <a:pt x="246" y="651"/>
                    <a:pt x="247" y="649"/>
                  </a:cubicBezTo>
                  <a:cubicBezTo>
                    <a:pt x="253" y="640"/>
                    <a:pt x="256" y="630"/>
                    <a:pt x="259" y="620"/>
                  </a:cubicBezTo>
                  <a:cubicBezTo>
                    <a:pt x="261" y="610"/>
                    <a:pt x="263" y="599"/>
                    <a:pt x="265" y="589"/>
                  </a:cubicBezTo>
                  <a:cubicBezTo>
                    <a:pt x="267" y="578"/>
                    <a:pt x="268" y="568"/>
                    <a:pt x="269" y="557"/>
                  </a:cubicBezTo>
                  <a:cubicBezTo>
                    <a:pt x="274" y="514"/>
                    <a:pt x="276" y="471"/>
                    <a:pt x="275" y="428"/>
                  </a:cubicBezTo>
                  <a:cubicBezTo>
                    <a:pt x="276" y="430"/>
                    <a:pt x="276" y="430"/>
                    <a:pt x="276" y="430"/>
                  </a:cubicBezTo>
                  <a:cubicBezTo>
                    <a:pt x="257" y="403"/>
                    <a:pt x="239" y="375"/>
                    <a:pt x="222" y="346"/>
                  </a:cubicBezTo>
                  <a:cubicBezTo>
                    <a:pt x="205" y="317"/>
                    <a:pt x="190" y="287"/>
                    <a:pt x="176" y="257"/>
                  </a:cubicBezTo>
                  <a:cubicBezTo>
                    <a:pt x="162" y="226"/>
                    <a:pt x="149" y="195"/>
                    <a:pt x="138" y="164"/>
                  </a:cubicBezTo>
                  <a:cubicBezTo>
                    <a:pt x="126" y="133"/>
                    <a:pt x="117" y="101"/>
                    <a:pt x="108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1"/>
            <p:cNvSpPr>
              <a:spLocks/>
            </p:cNvSpPr>
            <p:nvPr/>
          </p:nvSpPr>
          <p:spPr bwMode="auto">
            <a:xfrm>
              <a:off x="3730625" y="2740025"/>
              <a:ext cx="42863" cy="69850"/>
            </a:xfrm>
            <a:custGeom>
              <a:avLst/>
              <a:gdLst>
                <a:gd name="T0" fmla="*/ 148 w 148"/>
                <a:gd name="T1" fmla="*/ 246 h 246"/>
                <a:gd name="T2" fmla="*/ 101 w 148"/>
                <a:gd name="T3" fmla="*/ 115 h 246"/>
                <a:gd name="T4" fmla="*/ 23 w 148"/>
                <a:gd name="T5" fmla="*/ 14 h 246"/>
                <a:gd name="T6" fmla="*/ 0 w 148"/>
                <a:gd name="T7" fmla="*/ 0 h 246"/>
                <a:gd name="T8" fmla="*/ 22 w 148"/>
                <a:gd name="T9" fmla="*/ 0 h 246"/>
                <a:gd name="T10" fmla="*/ 62 w 148"/>
                <a:gd name="T11" fmla="*/ 32 h 246"/>
                <a:gd name="T12" fmla="*/ 110 w 148"/>
                <a:gd name="T13" fmla="*/ 100 h 246"/>
                <a:gd name="T14" fmla="*/ 128 w 148"/>
                <a:gd name="T15" fmla="*/ 143 h 246"/>
                <a:gd name="T16" fmla="*/ 148 w 148"/>
                <a:gd name="T1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46">
                  <a:moveTo>
                    <a:pt x="148" y="246"/>
                  </a:moveTo>
                  <a:cubicBezTo>
                    <a:pt x="135" y="189"/>
                    <a:pt x="116" y="145"/>
                    <a:pt x="101" y="115"/>
                  </a:cubicBezTo>
                  <a:cubicBezTo>
                    <a:pt x="66" y="47"/>
                    <a:pt x="35" y="22"/>
                    <a:pt x="23" y="14"/>
                  </a:cubicBezTo>
                  <a:cubicBezTo>
                    <a:pt x="14" y="7"/>
                    <a:pt x="6" y="3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40" y="11"/>
                    <a:pt x="53" y="23"/>
                    <a:pt x="62" y="32"/>
                  </a:cubicBezTo>
                  <a:cubicBezTo>
                    <a:pt x="88" y="58"/>
                    <a:pt x="101" y="84"/>
                    <a:pt x="110" y="100"/>
                  </a:cubicBezTo>
                  <a:cubicBezTo>
                    <a:pt x="112" y="105"/>
                    <a:pt x="120" y="121"/>
                    <a:pt x="128" y="143"/>
                  </a:cubicBezTo>
                  <a:cubicBezTo>
                    <a:pt x="136" y="166"/>
                    <a:pt x="146" y="201"/>
                    <a:pt x="148" y="246"/>
                  </a:cubicBezTo>
                  <a:close/>
                </a:path>
              </a:pathLst>
            </a:custGeom>
            <a:solidFill>
              <a:srgbClr val="942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2"/>
            <p:cNvSpPr>
              <a:spLocks/>
            </p:cNvSpPr>
            <p:nvPr/>
          </p:nvSpPr>
          <p:spPr bwMode="auto">
            <a:xfrm>
              <a:off x="3676650" y="2760663"/>
              <a:ext cx="7938" cy="19050"/>
            </a:xfrm>
            <a:custGeom>
              <a:avLst/>
              <a:gdLst>
                <a:gd name="T0" fmla="*/ 9 w 26"/>
                <a:gd name="T1" fmla="*/ 0 h 70"/>
                <a:gd name="T2" fmla="*/ 3 w 26"/>
                <a:gd name="T3" fmla="*/ 36 h 70"/>
                <a:gd name="T4" fmla="*/ 26 w 26"/>
                <a:gd name="T5" fmla="*/ 70 h 70"/>
                <a:gd name="T6" fmla="*/ 16 w 26"/>
                <a:gd name="T7" fmla="*/ 36 h 70"/>
                <a:gd name="T8" fmla="*/ 16 w 26"/>
                <a:gd name="T9" fmla="*/ 2 h 70"/>
                <a:gd name="T10" fmla="*/ 9 w 26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0">
                  <a:moveTo>
                    <a:pt x="9" y="0"/>
                  </a:moveTo>
                  <a:cubicBezTo>
                    <a:pt x="7" y="4"/>
                    <a:pt x="0" y="18"/>
                    <a:pt x="3" y="36"/>
                  </a:cubicBezTo>
                  <a:cubicBezTo>
                    <a:pt x="7" y="57"/>
                    <a:pt x="23" y="68"/>
                    <a:pt x="26" y="70"/>
                  </a:cubicBezTo>
                  <a:cubicBezTo>
                    <a:pt x="17" y="55"/>
                    <a:pt x="16" y="44"/>
                    <a:pt x="16" y="36"/>
                  </a:cubicBezTo>
                  <a:cubicBezTo>
                    <a:pt x="16" y="20"/>
                    <a:pt x="22" y="6"/>
                    <a:pt x="16" y="2"/>
                  </a:cubicBezTo>
                  <a:cubicBezTo>
                    <a:pt x="14" y="0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781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3"/>
            <p:cNvSpPr>
              <a:spLocks/>
            </p:cNvSpPr>
            <p:nvPr/>
          </p:nvSpPr>
          <p:spPr bwMode="auto">
            <a:xfrm>
              <a:off x="3697288" y="2887663"/>
              <a:ext cx="6350" cy="22225"/>
            </a:xfrm>
            <a:custGeom>
              <a:avLst/>
              <a:gdLst>
                <a:gd name="T0" fmla="*/ 23 w 23"/>
                <a:gd name="T1" fmla="*/ 0 h 80"/>
                <a:gd name="T2" fmla="*/ 5 w 23"/>
                <a:gd name="T3" fmla="*/ 19 h 80"/>
                <a:gd name="T4" fmla="*/ 2 w 23"/>
                <a:gd name="T5" fmla="*/ 49 h 80"/>
                <a:gd name="T6" fmla="*/ 10 w 23"/>
                <a:gd name="T7" fmla="*/ 80 h 80"/>
                <a:gd name="T8" fmla="*/ 13 w 23"/>
                <a:gd name="T9" fmla="*/ 48 h 80"/>
                <a:gd name="T10" fmla="*/ 14 w 23"/>
                <a:gd name="T11" fmla="*/ 24 h 80"/>
                <a:gd name="T12" fmla="*/ 23 w 2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0">
                  <a:moveTo>
                    <a:pt x="23" y="0"/>
                  </a:moveTo>
                  <a:cubicBezTo>
                    <a:pt x="18" y="3"/>
                    <a:pt x="10" y="8"/>
                    <a:pt x="5" y="19"/>
                  </a:cubicBezTo>
                  <a:cubicBezTo>
                    <a:pt x="0" y="29"/>
                    <a:pt x="1" y="38"/>
                    <a:pt x="2" y="49"/>
                  </a:cubicBezTo>
                  <a:cubicBezTo>
                    <a:pt x="2" y="56"/>
                    <a:pt x="4" y="67"/>
                    <a:pt x="10" y="80"/>
                  </a:cubicBezTo>
                  <a:cubicBezTo>
                    <a:pt x="12" y="66"/>
                    <a:pt x="12" y="55"/>
                    <a:pt x="13" y="48"/>
                  </a:cubicBezTo>
                  <a:cubicBezTo>
                    <a:pt x="13" y="37"/>
                    <a:pt x="12" y="32"/>
                    <a:pt x="14" y="24"/>
                  </a:cubicBezTo>
                  <a:cubicBezTo>
                    <a:pt x="16" y="13"/>
                    <a:pt x="20" y="5"/>
                    <a:pt x="23" y="0"/>
                  </a:cubicBezTo>
                  <a:close/>
                </a:path>
              </a:pathLst>
            </a:custGeom>
            <a:solidFill>
              <a:srgbClr val="69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4"/>
            <p:cNvSpPr>
              <a:spLocks/>
            </p:cNvSpPr>
            <p:nvPr/>
          </p:nvSpPr>
          <p:spPr bwMode="auto">
            <a:xfrm>
              <a:off x="3684588" y="2747963"/>
              <a:ext cx="44450" cy="34925"/>
            </a:xfrm>
            <a:custGeom>
              <a:avLst/>
              <a:gdLst>
                <a:gd name="T0" fmla="*/ 79 w 153"/>
                <a:gd name="T1" fmla="*/ 124 h 124"/>
                <a:gd name="T2" fmla="*/ 43 w 153"/>
                <a:gd name="T3" fmla="*/ 65 h 124"/>
                <a:gd name="T4" fmla="*/ 0 w 153"/>
                <a:gd name="T5" fmla="*/ 22 h 124"/>
                <a:gd name="T6" fmla="*/ 7 w 153"/>
                <a:gd name="T7" fmla="*/ 11 h 124"/>
                <a:gd name="T8" fmla="*/ 37 w 153"/>
                <a:gd name="T9" fmla="*/ 4 h 124"/>
                <a:gd name="T10" fmla="*/ 90 w 153"/>
                <a:gd name="T11" fmla="*/ 21 h 124"/>
                <a:gd name="T12" fmla="*/ 129 w 153"/>
                <a:gd name="T13" fmla="*/ 50 h 124"/>
                <a:gd name="T14" fmla="*/ 153 w 153"/>
                <a:gd name="T15" fmla="*/ 90 h 124"/>
                <a:gd name="T16" fmla="*/ 107 w 153"/>
                <a:gd name="T17" fmla="*/ 50 h 124"/>
                <a:gd name="T18" fmla="*/ 49 w 153"/>
                <a:gd name="T19" fmla="*/ 19 h 124"/>
                <a:gd name="T20" fmla="*/ 22 w 153"/>
                <a:gd name="T21" fmla="*/ 20 h 124"/>
                <a:gd name="T22" fmla="*/ 42 w 153"/>
                <a:gd name="T23" fmla="*/ 40 h 124"/>
                <a:gd name="T24" fmla="*/ 79 w 153"/>
                <a:gd name="T2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24">
                  <a:moveTo>
                    <a:pt x="79" y="124"/>
                  </a:moveTo>
                  <a:cubicBezTo>
                    <a:pt x="72" y="107"/>
                    <a:pt x="60" y="87"/>
                    <a:pt x="43" y="65"/>
                  </a:cubicBezTo>
                  <a:cubicBezTo>
                    <a:pt x="28" y="47"/>
                    <a:pt x="13" y="33"/>
                    <a:pt x="0" y="22"/>
                  </a:cubicBezTo>
                  <a:cubicBezTo>
                    <a:pt x="1" y="19"/>
                    <a:pt x="3" y="15"/>
                    <a:pt x="7" y="11"/>
                  </a:cubicBezTo>
                  <a:cubicBezTo>
                    <a:pt x="18" y="0"/>
                    <a:pt x="35" y="4"/>
                    <a:pt x="37" y="4"/>
                  </a:cubicBezTo>
                  <a:cubicBezTo>
                    <a:pt x="52" y="6"/>
                    <a:pt x="71" y="11"/>
                    <a:pt x="90" y="21"/>
                  </a:cubicBezTo>
                  <a:cubicBezTo>
                    <a:pt x="99" y="26"/>
                    <a:pt x="114" y="34"/>
                    <a:pt x="129" y="50"/>
                  </a:cubicBezTo>
                  <a:cubicBezTo>
                    <a:pt x="142" y="65"/>
                    <a:pt x="149" y="80"/>
                    <a:pt x="153" y="90"/>
                  </a:cubicBezTo>
                  <a:cubicBezTo>
                    <a:pt x="135" y="73"/>
                    <a:pt x="120" y="60"/>
                    <a:pt x="107" y="50"/>
                  </a:cubicBezTo>
                  <a:cubicBezTo>
                    <a:pt x="74" y="25"/>
                    <a:pt x="60" y="21"/>
                    <a:pt x="49" y="19"/>
                  </a:cubicBezTo>
                  <a:cubicBezTo>
                    <a:pt x="38" y="18"/>
                    <a:pt x="28" y="19"/>
                    <a:pt x="22" y="20"/>
                  </a:cubicBezTo>
                  <a:cubicBezTo>
                    <a:pt x="28" y="25"/>
                    <a:pt x="35" y="32"/>
                    <a:pt x="42" y="40"/>
                  </a:cubicBezTo>
                  <a:cubicBezTo>
                    <a:pt x="66" y="70"/>
                    <a:pt x="75" y="103"/>
                    <a:pt x="79" y="124"/>
                  </a:cubicBezTo>
                  <a:close/>
                </a:path>
              </a:pathLst>
            </a:custGeom>
            <a:solidFill>
              <a:srgbClr val="7E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5"/>
            <p:cNvSpPr>
              <a:spLocks/>
            </p:cNvSpPr>
            <p:nvPr/>
          </p:nvSpPr>
          <p:spPr bwMode="auto">
            <a:xfrm>
              <a:off x="3694113" y="2862263"/>
              <a:ext cx="65088" cy="39688"/>
            </a:xfrm>
            <a:custGeom>
              <a:avLst/>
              <a:gdLst>
                <a:gd name="T0" fmla="*/ 229 w 229"/>
                <a:gd name="T1" fmla="*/ 64 h 139"/>
                <a:gd name="T2" fmla="*/ 185 w 229"/>
                <a:gd name="T3" fmla="*/ 103 h 139"/>
                <a:gd name="T4" fmla="*/ 143 w 229"/>
                <a:gd name="T5" fmla="*/ 124 h 139"/>
                <a:gd name="T6" fmla="*/ 121 w 229"/>
                <a:gd name="T7" fmla="*/ 120 h 139"/>
                <a:gd name="T8" fmla="*/ 61 w 229"/>
                <a:gd name="T9" fmla="*/ 79 h 139"/>
                <a:gd name="T10" fmla="*/ 35 w 229"/>
                <a:gd name="T11" fmla="*/ 62 h 139"/>
                <a:gd name="T12" fmla="*/ 18 w 229"/>
                <a:gd name="T13" fmla="*/ 44 h 139"/>
                <a:gd name="T14" fmla="*/ 4 w 229"/>
                <a:gd name="T15" fmla="*/ 0 h 139"/>
                <a:gd name="T16" fmla="*/ 9 w 229"/>
                <a:gd name="T17" fmla="*/ 45 h 139"/>
                <a:gd name="T18" fmla="*/ 19 w 229"/>
                <a:gd name="T19" fmla="*/ 60 h 139"/>
                <a:gd name="T20" fmla="*/ 45 w 229"/>
                <a:gd name="T21" fmla="*/ 83 h 139"/>
                <a:gd name="T22" fmla="*/ 79 w 229"/>
                <a:gd name="T23" fmla="*/ 110 h 139"/>
                <a:gd name="T24" fmla="*/ 105 w 229"/>
                <a:gd name="T25" fmla="*/ 130 h 139"/>
                <a:gd name="T26" fmla="*/ 125 w 229"/>
                <a:gd name="T27" fmla="*/ 136 h 139"/>
                <a:gd name="T28" fmla="*/ 155 w 229"/>
                <a:gd name="T29" fmla="*/ 135 h 139"/>
                <a:gd name="T30" fmla="*/ 186 w 229"/>
                <a:gd name="T31" fmla="*/ 114 h 139"/>
                <a:gd name="T32" fmla="*/ 209 w 229"/>
                <a:gd name="T33" fmla="*/ 93 h 139"/>
                <a:gd name="T34" fmla="*/ 224 w 229"/>
                <a:gd name="T35" fmla="*/ 78 h 139"/>
                <a:gd name="T36" fmla="*/ 229 w 229"/>
                <a:gd name="T37" fmla="*/ 6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9" h="139">
                  <a:moveTo>
                    <a:pt x="229" y="64"/>
                  </a:moveTo>
                  <a:cubicBezTo>
                    <a:pt x="212" y="81"/>
                    <a:pt x="197" y="93"/>
                    <a:pt x="185" y="103"/>
                  </a:cubicBezTo>
                  <a:cubicBezTo>
                    <a:pt x="165" y="118"/>
                    <a:pt x="155" y="123"/>
                    <a:pt x="143" y="124"/>
                  </a:cubicBezTo>
                  <a:cubicBezTo>
                    <a:pt x="134" y="124"/>
                    <a:pt x="128" y="122"/>
                    <a:pt x="121" y="120"/>
                  </a:cubicBezTo>
                  <a:cubicBezTo>
                    <a:pt x="96" y="111"/>
                    <a:pt x="94" y="99"/>
                    <a:pt x="61" y="79"/>
                  </a:cubicBezTo>
                  <a:cubicBezTo>
                    <a:pt x="53" y="74"/>
                    <a:pt x="46" y="70"/>
                    <a:pt x="35" y="62"/>
                  </a:cubicBezTo>
                  <a:cubicBezTo>
                    <a:pt x="30" y="57"/>
                    <a:pt x="24" y="52"/>
                    <a:pt x="18" y="44"/>
                  </a:cubicBezTo>
                  <a:cubicBezTo>
                    <a:pt x="14" y="38"/>
                    <a:pt x="5" y="24"/>
                    <a:pt x="4" y="0"/>
                  </a:cubicBezTo>
                  <a:cubicBezTo>
                    <a:pt x="2" y="11"/>
                    <a:pt x="0" y="29"/>
                    <a:pt x="9" y="45"/>
                  </a:cubicBezTo>
                  <a:cubicBezTo>
                    <a:pt x="12" y="52"/>
                    <a:pt x="16" y="57"/>
                    <a:pt x="19" y="60"/>
                  </a:cubicBezTo>
                  <a:cubicBezTo>
                    <a:pt x="27" y="69"/>
                    <a:pt x="32" y="73"/>
                    <a:pt x="45" y="83"/>
                  </a:cubicBezTo>
                  <a:cubicBezTo>
                    <a:pt x="58" y="93"/>
                    <a:pt x="68" y="101"/>
                    <a:pt x="79" y="110"/>
                  </a:cubicBezTo>
                  <a:cubicBezTo>
                    <a:pt x="91" y="120"/>
                    <a:pt x="95" y="125"/>
                    <a:pt x="105" y="130"/>
                  </a:cubicBezTo>
                  <a:cubicBezTo>
                    <a:pt x="109" y="131"/>
                    <a:pt x="116" y="134"/>
                    <a:pt x="125" y="136"/>
                  </a:cubicBezTo>
                  <a:cubicBezTo>
                    <a:pt x="130" y="137"/>
                    <a:pt x="142" y="139"/>
                    <a:pt x="155" y="135"/>
                  </a:cubicBezTo>
                  <a:cubicBezTo>
                    <a:pt x="163" y="133"/>
                    <a:pt x="171" y="126"/>
                    <a:pt x="186" y="114"/>
                  </a:cubicBezTo>
                  <a:cubicBezTo>
                    <a:pt x="200" y="102"/>
                    <a:pt x="197" y="102"/>
                    <a:pt x="209" y="93"/>
                  </a:cubicBezTo>
                  <a:cubicBezTo>
                    <a:pt x="215" y="88"/>
                    <a:pt x="220" y="85"/>
                    <a:pt x="224" y="78"/>
                  </a:cubicBezTo>
                  <a:cubicBezTo>
                    <a:pt x="227" y="72"/>
                    <a:pt x="228" y="67"/>
                    <a:pt x="229" y="64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6"/>
            <p:cNvSpPr>
              <a:spLocks/>
            </p:cNvSpPr>
            <p:nvPr/>
          </p:nvSpPr>
          <p:spPr bwMode="auto">
            <a:xfrm>
              <a:off x="3740150" y="2873375"/>
              <a:ext cx="9525" cy="12700"/>
            </a:xfrm>
            <a:custGeom>
              <a:avLst/>
              <a:gdLst>
                <a:gd name="T0" fmla="*/ 2 w 34"/>
                <a:gd name="T1" fmla="*/ 0 h 49"/>
                <a:gd name="T2" fmla="*/ 2 w 34"/>
                <a:gd name="T3" fmla="*/ 17 h 49"/>
                <a:gd name="T4" fmla="*/ 15 w 34"/>
                <a:gd name="T5" fmla="*/ 40 h 49"/>
                <a:gd name="T6" fmla="*/ 34 w 34"/>
                <a:gd name="T7" fmla="*/ 49 h 49"/>
                <a:gd name="T8" fmla="*/ 29 w 34"/>
                <a:gd name="T9" fmla="*/ 34 h 49"/>
                <a:gd name="T10" fmla="*/ 18 w 34"/>
                <a:gd name="T11" fmla="*/ 19 h 49"/>
                <a:gd name="T12" fmla="*/ 2 w 3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9">
                  <a:moveTo>
                    <a:pt x="2" y="0"/>
                  </a:moveTo>
                  <a:cubicBezTo>
                    <a:pt x="1" y="4"/>
                    <a:pt x="0" y="10"/>
                    <a:pt x="2" y="17"/>
                  </a:cubicBezTo>
                  <a:cubicBezTo>
                    <a:pt x="3" y="20"/>
                    <a:pt x="5" y="31"/>
                    <a:pt x="15" y="40"/>
                  </a:cubicBezTo>
                  <a:cubicBezTo>
                    <a:pt x="22" y="46"/>
                    <a:pt x="30" y="48"/>
                    <a:pt x="34" y="49"/>
                  </a:cubicBezTo>
                  <a:cubicBezTo>
                    <a:pt x="33" y="45"/>
                    <a:pt x="32" y="40"/>
                    <a:pt x="29" y="34"/>
                  </a:cubicBezTo>
                  <a:cubicBezTo>
                    <a:pt x="26" y="28"/>
                    <a:pt x="23" y="25"/>
                    <a:pt x="18" y="19"/>
                  </a:cubicBezTo>
                  <a:cubicBezTo>
                    <a:pt x="14" y="15"/>
                    <a:pt x="8" y="8"/>
                    <a:pt x="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7"/>
            <p:cNvSpPr>
              <a:spLocks/>
            </p:cNvSpPr>
            <p:nvPr/>
          </p:nvSpPr>
          <p:spPr bwMode="auto">
            <a:xfrm>
              <a:off x="3617913" y="2805113"/>
              <a:ext cx="188913" cy="73025"/>
            </a:xfrm>
            <a:custGeom>
              <a:avLst/>
              <a:gdLst>
                <a:gd name="T0" fmla="*/ 536 w 656"/>
                <a:gd name="T1" fmla="*/ 241 h 255"/>
                <a:gd name="T2" fmla="*/ 541 w 656"/>
                <a:gd name="T3" fmla="*/ 192 h 255"/>
                <a:gd name="T4" fmla="*/ 573 w 656"/>
                <a:gd name="T5" fmla="*/ 137 h 255"/>
                <a:gd name="T6" fmla="*/ 614 w 656"/>
                <a:gd name="T7" fmla="*/ 91 h 255"/>
                <a:gd name="T8" fmla="*/ 622 w 656"/>
                <a:gd name="T9" fmla="*/ 53 h 255"/>
                <a:gd name="T10" fmla="*/ 593 w 656"/>
                <a:gd name="T11" fmla="*/ 56 h 255"/>
                <a:gd name="T12" fmla="*/ 571 w 656"/>
                <a:gd name="T13" fmla="*/ 82 h 255"/>
                <a:gd name="T14" fmla="*/ 530 w 656"/>
                <a:gd name="T15" fmla="*/ 79 h 255"/>
                <a:gd name="T16" fmla="*/ 517 w 656"/>
                <a:gd name="T17" fmla="*/ 99 h 255"/>
                <a:gd name="T18" fmla="*/ 485 w 656"/>
                <a:gd name="T19" fmla="*/ 88 h 255"/>
                <a:gd name="T20" fmla="*/ 457 w 656"/>
                <a:gd name="T21" fmla="*/ 78 h 255"/>
                <a:gd name="T22" fmla="*/ 444 w 656"/>
                <a:gd name="T23" fmla="*/ 102 h 255"/>
                <a:gd name="T24" fmla="*/ 427 w 656"/>
                <a:gd name="T25" fmla="*/ 117 h 255"/>
                <a:gd name="T26" fmla="*/ 407 w 656"/>
                <a:gd name="T27" fmla="*/ 123 h 255"/>
                <a:gd name="T28" fmla="*/ 394 w 656"/>
                <a:gd name="T29" fmla="*/ 140 h 255"/>
                <a:gd name="T30" fmla="*/ 373 w 656"/>
                <a:gd name="T31" fmla="*/ 165 h 255"/>
                <a:gd name="T32" fmla="*/ 355 w 656"/>
                <a:gd name="T33" fmla="*/ 134 h 255"/>
                <a:gd name="T34" fmla="*/ 325 w 656"/>
                <a:gd name="T35" fmla="*/ 93 h 255"/>
                <a:gd name="T36" fmla="*/ 288 w 656"/>
                <a:gd name="T37" fmla="*/ 68 h 255"/>
                <a:gd name="T38" fmla="*/ 251 w 656"/>
                <a:gd name="T39" fmla="*/ 99 h 255"/>
                <a:gd name="T40" fmla="*/ 242 w 656"/>
                <a:gd name="T41" fmla="*/ 130 h 255"/>
                <a:gd name="T42" fmla="*/ 222 w 656"/>
                <a:gd name="T43" fmla="*/ 113 h 255"/>
                <a:gd name="T44" fmla="*/ 191 w 656"/>
                <a:gd name="T45" fmla="*/ 127 h 255"/>
                <a:gd name="T46" fmla="*/ 141 w 656"/>
                <a:gd name="T47" fmla="*/ 114 h 255"/>
                <a:gd name="T48" fmla="*/ 156 w 656"/>
                <a:gd name="T49" fmla="*/ 131 h 255"/>
                <a:gd name="T50" fmla="*/ 138 w 656"/>
                <a:gd name="T51" fmla="*/ 149 h 255"/>
                <a:gd name="T52" fmla="*/ 106 w 656"/>
                <a:gd name="T53" fmla="*/ 112 h 255"/>
                <a:gd name="T54" fmla="*/ 79 w 656"/>
                <a:gd name="T55" fmla="*/ 203 h 255"/>
                <a:gd name="T56" fmla="*/ 8 w 656"/>
                <a:gd name="T57" fmla="*/ 213 h 255"/>
                <a:gd name="T58" fmla="*/ 78 w 656"/>
                <a:gd name="T59" fmla="*/ 145 h 255"/>
                <a:gd name="T60" fmla="*/ 94 w 656"/>
                <a:gd name="T61" fmla="*/ 91 h 255"/>
                <a:gd name="T62" fmla="*/ 143 w 656"/>
                <a:gd name="T63" fmla="*/ 97 h 255"/>
                <a:gd name="T64" fmla="*/ 169 w 656"/>
                <a:gd name="T65" fmla="*/ 78 h 255"/>
                <a:gd name="T66" fmla="*/ 248 w 656"/>
                <a:gd name="T67" fmla="*/ 55 h 255"/>
                <a:gd name="T68" fmla="*/ 317 w 656"/>
                <a:gd name="T69" fmla="*/ 44 h 255"/>
                <a:gd name="T70" fmla="*/ 388 w 656"/>
                <a:gd name="T71" fmla="*/ 50 h 255"/>
                <a:gd name="T72" fmla="*/ 486 w 656"/>
                <a:gd name="T73" fmla="*/ 38 h 255"/>
                <a:gd name="T74" fmla="*/ 585 w 656"/>
                <a:gd name="T75" fmla="*/ 20 h 255"/>
                <a:gd name="T76" fmla="*/ 644 w 656"/>
                <a:gd name="T77" fmla="*/ 19 h 255"/>
                <a:gd name="T78" fmla="*/ 654 w 656"/>
                <a:gd name="T79" fmla="*/ 78 h 255"/>
                <a:gd name="T80" fmla="*/ 629 w 656"/>
                <a:gd name="T81" fmla="*/ 103 h 255"/>
                <a:gd name="T82" fmla="*/ 593 w 656"/>
                <a:gd name="T83" fmla="*/ 141 h 255"/>
                <a:gd name="T84" fmla="*/ 561 w 656"/>
                <a:gd name="T85" fmla="*/ 195 h 255"/>
                <a:gd name="T86" fmla="*/ 556 w 656"/>
                <a:gd name="T87" fmla="*/ 229 h 255"/>
                <a:gd name="T88" fmla="*/ 527 w 656"/>
                <a:gd name="T8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6" h="255">
                  <a:moveTo>
                    <a:pt x="521" y="247"/>
                  </a:moveTo>
                  <a:cubicBezTo>
                    <a:pt x="524" y="246"/>
                    <a:pt x="531" y="245"/>
                    <a:pt x="536" y="241"/>
                  </a:cubicBezTo>
                  <a:cubicBezTo>
                    <a:pt x="537" y="239"/>
                    <a:pt x="541" y="234"/>
                    <a:pt x="542" y="217"/>
                  </a:cubicBezTo>
                  <a:cubicBezTo>
                    <a:pt x="542" y="204"/>
                    <a:pt x="541" y="200"/>
                    <a:pt x="541" y="192"/>
                  </a:cubicBezTo>
                  <a:cubicBezTo>
                    <a:pt x="540" y="184"/>
                    <a:pt x="542" y="172"/>
                    <a:pt x="550" y="158"/>
                  </a:cubicBezTo>
                  <a:cubicBezTo>
                    <a:pt x="556" y="151"/>
                    <a:pt x="564" y="144"/>
                    <a:pt x="573" y="137"/>
                  </a:cubicBezTo>
                  <a:cubicBezTo>
                    <a:pt x="586" y="125"/>
                    <a:pt x="589" y="123"/>
                    <a:pt x="595" y="117"/>
                  </a:cubicBezTo>
                  <a:cubicBezTo>
                    <a:pt x="602" y="109"/>
                    <a:pt x="608" y="102"/>
                    <a:pt x="614" y="91"/>
                  </a:cubicBezTo>
                  <a:cubicBezTo>
                    <a:pt x="616" y="86"/>
                    <a:pt x="618" y="81"/>
                    <a:pt x="620" y="71"/>
                  </a:cubicBezTo>
                  <a:cubicBezTo>
                    <a:pt x="624" y="57"/>
                    <a:pt x="624" y="55"/>
                    <a:pt x="622" y="53"/>
                  </a:cubicBezTo>
                  <a:cubicBezTo>
                    <a:pt x="618" y="47"/>
                    <a:pt x="607" y="49"/>
                    <a:pt x="606" y="50"/>
                  </a:cubicBezTo>
                  <a:cubicBezTo>
                    <a:pt x="605" y="50"/>
                    <a:pt x="599" y="51"/>
                    <a:pt x="593" y="56"/>
                  </a:cubicBezTo>
                  <a:cubicBezTo>
                    <a:pt x="588" y="61"/>
                    <a:pt x="589" y="64"/>
                    <a:pt x="583" y="72"/>
                  </a:cubicBezTo>
                  <a:cubicBezTo>
                    <a:pt x="579" y="77"/>
                    <a:pt x="576" y="81"/>
                    <a:pt x="571" y="82"/>
                  </a:cubicBezTo>
                  <a:cubicBezTo>
                    <a:pt x="565" y="84"/>
                    <a:pt x="563" y="80"/>
                    <a:pt x="547" y="78"/>
                  </a:cubicBezTo>
                  <a:cubicBezTo>
                    <a:pt x="536" y="76"/>
                    <a:pt x="532" y="77"/>
                    <a:pt x="530" y="79"/>
                  </a:cubicBezTo>
                  <a:cubicBezTo>
                    <a:pt x="528" y="81"/>
                    <a:pt x="529" y="82"/>
                    <a:pt x="527" y="86"/>
                  </a:cubicBezTo>
                  <a:cubicBezTo>
                    <a:pt x="526" y="89"/>
                    <a:pt x="523" y="96"/>
                    <a:pt x="517" y="99"/>
                  </a:cubicBezTo>
                  <a:cubicBezTo>
                    <a:pt x="509" y="104"/>
                    <a:pt x="498" y="99"/>
                    <a:pt x="497" y="98"/>
                  </a:cubicBezTo>
                  <a:cubicBezTo>
                    <a:pt x="491" y="95"/>
                    <a:pt x="492" y="93"/>
                    <a:pt x="485" y="88"/>
                  </a:cubicBezTo>
                  <a:cubicBezTo>
                    <a:pt x="481" y="86"/>
                    <a:pt x="480" y="87"/>
                    <a:pt x="472" y="83"/>
                  </a:cubicBezTo>
                  <a:cubicBezTo>
                    <a:pt x="462" y="79"/>
                    <a:pt x="459" y="76"/>
                    <a:pt x="457" y="78"/>
                  </a:cubicBezTo>
                  <a:cubicBezTo>
                    <a:pt x="454" y="79"/>
                    <a:pt x="455" y="81"/>
                    <a:pt x="451" y="89"/>
                  </a:cubicBezTo>
                  <a:cubicBezTo>
                    <a:pt x="448" y="96"/>
                    <a:pt x="446" y="96"/>
                    <a:pt x="444" y="102"/>
                  </a:cubicBezTo>
                  <a:cubicBezTo>
                    <a:pt x="442" y="108"/>
                    <a:pt x="443" y="110"/>
                    <a:pt x="441" y="113"/>
                  </a:cubicBezTo>
                  <a:cubicBezTo>
                    <a:pt x="437" y="117"/>
                    <a:pt x="429" y="117"/>
                    <a:pt x="427" y="117"/>
                  </a:cubicBezTo>
                  <a:cubicBezTo>
                    <a:pt x="420" y="117"/>
                    <a:pt x="419" y="114"/>
                    <a:pt x="415" y="115"/>
                  </a:cubicBezTo>
                  <a:cubicBezTo>
                    <a:pt x="411" y="117"/>
                    <a:pt x="411" y="120"/>
                    <a:pt x="407" y="123"/>
                  </a:cubicBezTo>
                  <a:cubicBezTo>
                    <a:pt x="403" y="126"/>
                    <a:pt x="399" y="127"/>
                    <a:pt x="396" y="128"/>
                  </a:cubicBezTo>
                  <a:cubicBezTo>
                    <a:pt x="396" y="131"/>
                    <a:pt x="395" y="135"/>
                    <a:pt x="394" y="140"/>
                  </a:cubicBezTo>
                  <a:cubicBezTo>
                    <a:pt x="391" y="148"/>
                    <a:pt x="390" y="153"/>
                    <a:pt x="387" y="156"/>
                  </a:cubicBezTo>
                  <a:cubicBezTo>
                    <a:pt x="386" y="158"/>
                    <a:pt x="381" y="164"/>
                    <a:pt x="373" y="165"/>
                  </a:cubicBezTo>
                  <a:cubicBezTo>
                    <a:pt x="366" y="165"/>
                    <a:pt x="358" y="162"/>
                    <a:pt x="355" y="156"/>
                  </a:cubicBezTo>
                  <a:cubicBezTo>
                    <a:pt x="352" y="150"/>
                    <a:pt x="357" y="146"/>
                    <a:pt x="355" y="134"/>
                  </a:cubicBezTo>
                  <a:cubicBezTo>
                    <a:pt x="354" y="128"/>
                    <a:pt x="352" y="125"/>
                    <a:pt x="351" y="122"/>
                  </a:cubicBezTo>
                  <a:cubicBezTo>
                    <a:pt x="349" y="117"/>
                    <a:pt x="346" y="112"/>
                    <a:pt x="325" y="93"/>
                  </a:cubicBezTo>
                  <a:cubicBezTo>
                    <a:pt x="314" y="83"/>
                    <a:pt x="310" y="80"/>
                    <a:pt x="308" y="79"/>
                  </a:cubicBezTo>
                  <a:cubicBezTo>
                    <a:pt x="300" y="73"/>
                    <a:pt x="296" y="70"/>
                    <a:pt x="288" y="68"/>
                  </a:cubicBezTo>
                  <a:cubicBezTo>
                    <a:pt x="285" y="67"/>
                    <a:pt x="270" y="63"/>
                    <a:pt x="260" y="72"/>
                  </a:cubicBezTo>
                  <a:cubicBezTo>
                    <a:pt x="250" y="80"/>
                    <a:pt x="251" y="94"/>
                    <a:pt x="251" y="99"/>
                  </a:cubicBezTo>
                  <a:cubicBezTo>
                    <a:pt x="252" y="121"/>
                    <a:pt x="267" y="132"/>
                    <a:pt x="263" y="137"/>
                  </a:cubicBezTo>
                  <a:cubicBezTo>
                    <a:pt x="260" y="140"/>
                    <a:pt x="249" y="136"/>
                    <a:pt x="242" y="130"/>
                  </a:cubicBezTo>
                  <a:cubicBezTo>
                    <a:pt x="236" y="125"/>
                    <a:pt x="233" y="118"/>
                    <a:pt x="233" y="116"/>
                  </a:cubicBezTo>
                  <a:cubicBezTo>
                    <a:pt x="230" y="114"/>
                    <a:pt x="226" y="112"/>
                    <a:pt x="222" y="113"/>
                  </a:cubicBezTo>
                  <a:cubicBezTo>
                    <a:pt x="217" y="114"/>
                    <a:pt x="217" y="119"/>
                    <a:pt x="212" y="123"/>
                  </a:cubicBezTo>
                  <a:cubicBezTo>
                    <a:pt x="203" y="129"/>
                    <a:pt x="192" y="127"/>
                    <a:pt x="191" y="127"/>
                  </a:cubicBezTo>
                  <a:cubicBezTo>
                    <a:pt x="183" y="125"/>
                    <a:pt x="181" y="121"/>
                    <a:pt x="176" y="118"/>
                  </a:cubicBezTo>
                  <a:cubicBezTo>
                    <a:pt x="169" y="114"/>
                    <a:pt x="159" y="111"/>
                    <a:pt x="141" y="114"/>
                  </a:cubicBezTo>
                  <a:cubicBezTo>
                    <a:pt x="141" y="117"/>
                    <a:pt x="142" y="121"/>
                    <a:pt x="145" y="124"/>
                  </a:cubicBezTo>
                  <a:cubicBezTo>
                    <a:pt x="149" y="128"/>
                    <a:pt x="155" y="127"/>
                    <a:pt x="156" y="131"/>
                  </a:cubicBezTo>
                  <a:cubicBezTo>
                    <a:pt x="158" y="135"/>
                    <a:pt x="152" y="142"/>
                    <a:pt x="151" y="143"/>
                  </a:cubicBezTo>
                  <a:cubicBezTo>
                    <a:pt x="150" y="144"/>
                    <a:pt x="144" y="150"/>
                    <a:pt x="138" y="149"/>
                  </a:cubicBezTo>
                  <a:cubicBezTo>
                    <a:pt x="134" y="147"/>
                    <a:pt x="133" y="142"/>
                    <a:pt x="129" y="133"/>
                  </a:cubicBezTo>
                  <a:cubicBezTo>
                    <a:pt x="123" y="122"/>
                    <a:pt x="112" y="110"/>
                    <a:pt x="106" y="112"/>
                  </a:cubicBezTo>
                  <a:cubicBezTo>
                    <a:pt x="102" y="113"/>
                    <a:pt x="101" y="122"/>
                    <a:pt x="100" y="129"/>
                  </a:cubicBezTo>
                  <a:cubicBezTo>
                    <a:pt x="97" y="155"/>
                    <a:pt x="94" y="186"/>
                    <a:pt x="79" y="203"/>
                  </a:cubicBezTo>
                  <a:cubicBezTo>
                    <a:pt x="62" y="223"/>
                    <a:pt x="32" y="220"/>
                    <a:pt x="27" y="220"/>
                  </a:cubicBezTo>
                  <a:cubicBezTo>
                    <a:pt x="21" y="220"/>
                    <a:pt x="13" y="219"/>
                    <a:pt x="8" y="213"/>
                  </a:cubicBezTo>
                  <a:cubicBezTo>
                    <a:pt x="0" y="203"/>
                    <a:pt x="6" y="187"/>
                    <a:pt x="8" y="183"/>
                  </a:cubicBezTo>
                  <a:cubicBezTo>
                    <a:pt x="20" y="152"/>
                    <a:pt x="72" y="146"/>
                    <a:pt x="78" y="145"/>
                  </a:cubicBezTo>
                  <a:cubicBezTo>
                    <a:pt x="79" y="139"/>
                    <a:pt x="80" y="130"/>
                    <a:pt x="83" y="119"/>
                  </a:cubicBezTo>
                  <a:cubicBezTo>
                    <a:pt x="87" y="104"/>
                    <a:pt x="89" y="97"/>
                    <a:pt x="94" y="91"/>
                  </a:cubicBezTo>
                  <a:cubicBezTo>
                    <a:pt x="102" y="84"/>
                    <a:pt x="114" y="81"/>
                    <a:pt x="125" y="84"/>
                  </a:cubicBezTo>
                  <a:cubicBezTo>
                    <a:pt x="135" y="87"/>
                    <a:pt x="141" y="94"/>
                    <a:pt x="143" y="97"/>
                  </a:cubicBezTo>
                  <a:cubicBezTo>
                    <a:pt x="144" y="95"/>
                    <a:pt x="146" y="91"/>
                    <a:pt x="149" y="88"/>
                  </a:cubicBezTo>
                  <a:cubicBezTo>
                    <a:pt x="155" y="81"/>
                    <a:pt x="164" y="79"/>
                    <a:pt x="169" y="78"/>
                  </a:cubicBezTo>
                  <a:cubicBezTo>
                    <a:pt x="191" y="73"/>
                    <a:pt x="230" y="83"/>
                    <a:pt x="233" y="83"/>
                  </a:cubicBezTo>
                  <a:cubicBezTo>
                    <a:pt x="234" y="77"/>
                    <a:pt x="238" y="65"/>
                    <a:pt x="248" y="55"/>
                  </a:cubicBezTo>
                  <a:cubicBezTo>
                    <a:pt x="267" y="37"/>
                    <a:pt x="291" y="38"/>
                    <a:pt x="296" y="38"/>
                  </a:cubicBezTo>
                  <a:cubicBezTo>
                    <a:pt x="301" y="39"/>
                    <a:pt x="308" y="39"/>
                    <a:pt x="317" y="44"/>
                  </a:cubicBezTo>
                  <a:cubicBezTo>
                    <a:pt x="325" y="48"/>
                    <a:pt x="330" y="54"/>
                    <a:pt x="333" y="58"/>
                  </a:cubicBezTo>
                  <a:cubicBezTo>
                    <a:pt x="355" y="54"/>
                    <a:pt x="374" y="52"/>
                    <a:pt x="388" y="50"/>
                  </a:cubicBezTo>
                  <a:cubicBezTo>
                    <a:pt x="394" y="49"/>
                    <a:pt x="409" y="47"/>
                    <a:pt x="439" y="44"/>
                  </a:cubicBezTo>
                  <a:cubicBezTo>
                    <a:pt x="471" y="40"/>
                    <a:pt x="477" y="39"/>
                    <a:pt x="486" y="38"/>
                  </a:cubicBezTo>
                  <a:cubicBezTo>
                    <a:pt x="512" y="36"/>
                    <a:pt x="511" y="37"/>
                    <a:pt x="525" y="36"/>
                  </a:cubicBezTo>
                  <a:cubicBezTo>
                    <a:pt x="552" y="32"/>
                    <a:pt x="572" y="25"/>
                    <a:pt x="585" y="20"/>
                  </a:cubicBezTo>
                  <a:cubicBezTo>
                    <a:pt x="597" y="16"/>
                    <a:pt x="612" y="9"/>
                    <a:pt x="630" y="0"/>
                  </a:cubicBezTo>
                  <a:cubicBezTo>
                    <a:pt x="634" y="3"/>
                    <a:pt x="640" y="10"/>
                    <a:pt x="644" y="19"/>
                  </a:cubicBezTo>
                  <a:cubicBezTo>
                    <a:pt x="648" y="27"/>
                    <a:pt x="646" y="29"/>
                    <a:pt x="651" y="50"/>
                  </a:cubicBezTo>
                  <a:cubicBezTo>
                    <a:pt x="654" y="67"/>
                    <a:pt x="656" y="71"/>
                    <a:pt x="654" y="78"/>
                  </a:cubicBezTo>
                  <a:cubicBezTo>
                    <a:pt x="651" y="87"/>
                    <a:pt x="645" y="92"/>
                    <a:pt x="645" y="93"/>
                  </a:cubicBezTo>
                  <a:cubicBezTo>
                    <a:pt x="639" y="98"/>
                    <a:pt x="636" y="97"/>
                    <a:pt x="629" y="103"/>
                  </a:cubicBezTo>
                  <a:cubicBezTo>
                    <a:pt x="624" y="107"/>
                    <a:pt x="622" y="110"/>
                    <a:pt x="620" y="113"/>
                  </a:cubicBezTo>
                  <a:cubicBezTo>
                    <a:pt x="612" y="123"/>
                    <a:pt x="604" y="130"/>
                    <a:pt x="593" y="141"/>
                  </a:cubicBezTo>
                  <a:cubicBezTo>
                    <a:pt x="573" y="160"/>
                    <a:pt x="569" y="158"/>
                    <a:pt x="565" y="167"/>
                  </a:cubicBezTo>
                  <a:cubicBezTo>
                    <a:pt x="562" y="175"/>
                    <a:pt x="561" y="186"/>
                    <a:pt x="561" y="195"/>
                  </a:cubicBezTo>
                  <a:cubicBezTo>
                    <a:pt x="561" y="196"/>
                    <a:pt x="560" y="205"/>
                    <a:pt x="559" y="215"/>
                  </a:cubicBezTo>
                  <a:cubicBezTo>
                    <a:pt x="559" y="218"/>
                    <a:pt x="559" y="223"/>
                    <a:pt x="556" y="229"/>
                  </a:cubicBezTo>
                  <a:cubicBezTo>
                    <a:pt x="556" y="231"/>
                    <a:pt x="555" y="233"/>
                    <a:pt x="554" y="234"/>
                  </a:cubicBezTo>
                  <a:cubicBezTo>
                    <a:pt x="550" y="243"/>
                    <a:pt x="536" y="255"/>
                    <a:pt x="527" y="251"/>
                  </a:cubicBezTo>
                  <a:cubicBezTo>
                    <a:pt x="525" y="251"/>
                    <a:pt x="523" y="250"/>
                    <a:pt x="521" y="247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8"/>
            <p:cNvSpPr>
              <a:spLocks/>
            </p:cNvSpPr>
            <p:nvPr/>
          </p:nvSpPr>
          <p:spPr bwMode="auto">
            <a:xfrm>
              <a:off x="3698875" y="2832100"/>
              <a:ext cx="7938" cy="6350"/>
            </a:xfrm>
            <a:custGeom>
              <a:avLst/>
              <a:gdLst>
                <a:gd name="T0" fmla="*/ 3 w 32"/>
                <a:gd name="T1" fmla="*/ 25 h 25"/>
                <a:gd name="T2" fmla="*/ 5 w 32"/>
                <a:gd name="T3" fmla="*/ 6 h 25"/>
                <a:gd name="T4" fmla="*/ 19 w 32"/>
                <a:gd name="T5" fmla="*/ 1 h 25"/>
                <a:gd name="T6" fmla="*/ 31 w 32"/>
                <a:gd name="T7" fmla="*/ 9 h 25"/>
                <a:gd name="T8" fmla="*/ 29 w 32"/>
                <a:gd name="T9" fmla="*/ 21 h 25"/>
                <a:gd name="T10" fmla="*/ 16 w 32"/>
                <a:gd name="T11" fmla="*/ 25 h 25"/>
                <a:gd name="T12" fmla="*/ 3 w 3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5">
                  <a:moveTo>
                    <a:pt x="3" y="25"/>
                  </a:moveTo>
                  <a:cubicBezTo>
                    <a:pt x="0" y="18"/>
                    <a:pt x="1" y="10"/>
                    <a:pt x="5" y="6"/>
                  </a:cubicBezTo>
                  <a:cubicBezTo>
                    <a:pt x="11" y="0"/>
                    <a:pt x="18" y="1"/>
                    <a:pt x="19" y="1"/>
                  </a:cubicBezTo>
                  <a:cubicBezTo>
                    <a:pt x="21" y="2"/>
                    <a:pt x="28" y="3"/>
                    <a:pt x="31" y="9"/>
                  </a:cubicBezTo>
                  <a:cubicBezTo>
                    <a:pt x="32" y="13"/>
                    <a:pt x="31" y="18"/>
                    <a:pt x="29" y="21"/>
                  </a:cubicBezTo>
                  <a:cubicBezTo>
                    <a:pt x="26" y="24"/>
                    <a:pt x="23" y="24"/>
                    <a:pt x="16" y="25"/>
                  </a:cubicBezTo>
                  <a:cubicBezTo>
                    <a:pt x="11" y="25"/>
                    <a:pt x="6" y="25"/>
                    <a:pt x="3" y="25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9"/>
            <p:cNvSpPr>
              <a:spLocks/>
            </p:cNvSpPr>
            <p:nvPr/>
          </p:nvSpPr>
          <p:spPr bwMode="auto">
            <a:xfrm>
              <a:off x="3756025" y="2844800"/>
              <a:ext cx="12700" cy="7938"/>
            </a:xfrm>
            <a:custGeom>
              <a:avLst/>
              <a:gdLst>
                <a:gd name="T0" fmla="*/ 6 w 43"/>
                <a:gd name="T1" fmla="*/ 3 h 28"/>
                <a:gd name="T2" fmla="*/ 19 w 43"/>
                <a:gd name="T3" fmla="*/ 12 h 28"/>
                <a:gd name="T4" fmla="*/ 33 w 43"/>
                <a:gd name="T5" fmla="*/ 15 h 28"/>
                <a:gd name="T6" fmla="*/ 43 w 43"/>
                <a:gd name="T7" fmla="*/ 14 h 28"/>
                <a:gd name="T8" fmla="*/ 36 w 43"/>
                <a:gd name="T9" fmla="*/ 23 h 28"/>
                <a:gd name="T10" fmla="*/ 10 w 43"/>
                <a:gd name="T11" fmla="*/ 16 h 28"/>
                <a:gd name="T12" fmla="*/ 2 w 43"/>
                <a:gd name="T13" fmla="*/ 0 h 28"/>
                <a:gd name="T14" fmla="*/ 6 w 43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8">
                  <a:moveTo>
                    <a:pt x="6" y="3"/>
                  </a:moveTo>
                  <a:cubicBezTo>
                    <a:pt x="15" y="8"/>
                    <a:pt x="15" y="10"/>
                    <a:pt x="19" y="12"/>
                  </a:cubicBezTo>
                  <a:cubicBezTo>
                    <a:pt x="23" y="14"/>
                    <a:pt x="28" y="14"/>
                    <a:pt x="33" y="15"/>
                  </a:cubicBezTo>
                  <a:cubicBezTo>
                    <a:pt x="37" y="15"/>
                    <a:pt x="40" y="14"/>
                    <a:pt x="43" y="14"/>
                  </a:cubicBezTo>
                  <a:cubicBezTo>
                    <a:pt x="42" y="16"/>
                    <a:pt x="40" y="20"/>
                    <a:pt x="36" y="23"/>
                  </a:cubicBezTo>
                  <a:cubicBezTo>
                    <a:pt x="27" y="28"/>
                    <a:pt x="16" y="22"/>
                    <a:pt x="10" y="16"/>
                  </a:cubicBezTo>
                  <a:cubicBezTo>
                    <a:pt x="4" y="10"/>
                    <a:pt x="0" y="1"/>
                    <a:pt x="2" y="0"/>
                  </a:cubicBezTo>
                  <a:cubicBezTo>
                    <a:pt x="2" y="0"/>
                    <a:pt x="3" y="0"/>
                    <a:pt x="6" y="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0"/>
            <p:cNvSpPr>
              <a:spLocks/>
            </p:cNvSpPr>
            <p:nvPr/>
          </p:nvSpPr>
          <p:spPr bwMode="auto">
            <a:xfrm>
              <a:off x="3759200" y="2873375"/>
              <a:ext cx="4763" cy="3175"/>
            </a:xfrm>
            <a:custGeom>
              <a:avLst/>
              <a:gdLst>
                <a:gd name="T0" fmla="*/ 1 w 20"/>
                <a:gd name="T1" fmla="*/ 1 h 12"/>
                <a:gd name="T2" fmla="*/ 9 w 20"/>
                <a:gd name="T3" fmla="*/ 2 h 12"/>
                <a:gd name="T4" fmla="*/ 18 w 20"/>
                <a:gd name="T5" fmla="*/ 1 h 12"/>
                <a:gd name="T6" fmla="*/ 13 w 20"/>
                <a:gd name="T7" fmla="*/ 11 h 12"/>
                <a:gd name="T8" fmla="*/ 1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" y="1"/>
                  </a:moveTo>
                  <a:cubicBezTo>
                    <a:pt x="1" y="0"/>
                    <a:pt x="4" y="2"/>
                    <a:pt x="9" y="2"/>
                  </a:cubicBezTo>
                  <a:cubicBezTo>
                    <a:pt x="15" y="2"/>
                    <a:pt x="17" y="0"/>
                    <a:pt x="18" y="1"/>
                  </a:cubicBezTo>
                  <a:cubicBezTo>
                    <a:pt x="20" y="3"/>
                    <a:pt x="17" y="9"/>
                    <a:pt x="13" y="11"/>
                  </a:cubicBezTo>
                  <a:cubicBezTo>
                    <a:pt x="7" y="1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E1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1"/>
            <p:cNvSpPr>
              <a:spLocks/>
            </p:cNvSpPr>
            <p:nvPr/>
          </p:nvSpPr>
          <p:spPr bwMode="auto">
            <a:xfrm>
              <a:off x="3754438" y="2852738"/>
              <a:ext cx="12700" cy="9525"/>
            </a:xfrm>
            <a:custGeom>
              <a:avLst/>
              <a:gdLst>
                <a:gd name="T0" fmla="*/ 8 w 45"/>
                <a:gd name="T1" fmla="*/ 4 h 32"/>
                <a:gd name="T2" fmla="*/ 16 w 45"/>
                <a:gd name="T3" fmla="*/ 17 h 32"/>
                <a:gd name="T4" fmla="*/ 30 w 45"/>
                <a:gd name="T5" fmla="*/ 23 h 32"/>
                <a:gd name="T6" fmla="*/ 45 w 45"/>
                <a:gd name="T7" fmla="*/ 21 h 32"/>
                <a:gd name="T8" fmla="*/ 43 w 45"/>
                <a:gd name="T9" fmla="*/ 25 h 32"/>
                <a:gd name="T10" fmla="*/ 32 w 45"/>
                <a:gd name="T11" fmla="*/ 31 h 32"/>
                <a:gd name="T12" fmla="*/ 17 w 45"/>
                <a:gd name="T13" fmla="*/ 30 h 32"/>
                <a:gd name="T14" fmla="*/ 2 w 45"/>
                <a:gd name="T15" fmla="*/ 17 h 32"/>
                <a:gd name="T16" fmla="*/ 1 w 45"/>
                <a:gd name="T17" fmla="*/ 8 h 32"/>
                <a:gd name="T18" fmla="*/ 4 w 45"/>
                <a:gd name="T19" fmla="*/ 0 h 32"/>
                <a:gd name="T20" fmla="*/ 8 w 45"/>
                <a:gd name="T2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2">
                  <a:moveTo>
                    <a:pt x="8" y="4"/>
                  </a:moveTo>
                  <a:cubicBezTo>
                    <a:pt x="9" y="6"/>
                    <a:pt x="10" y="12"/>
                    <a:pt x="16" y="17"/>
                  </a:cubicBezTo>
                  <a:cubicBezTo>
                    <a:pt x="21" y="22"/>
                    <a:pt x="27" y="22"/>
                    <a:pt x="30" y="23"/>
                  </a:cubicBezTo>
                  <a:cubicBezTo>
                    <a:pt x="37" y="24"/>
                    <a:pt x="42" y="22"/>
                    <a:pt x="45" y="21"/>
                  </a:cubicBezTo>
                  <a:cubicBezTo>
                    <a:pt x="44" y="22"/>
                    <a:pt x="44" y="23"/>
                    <a:pt x="43" y="25"/>
                  </a:cubicBezTo>
                  <a:cubicBezTo>
                    <a:pt x="39" y="29"/>
                    <a:pt x="34" y="30"/>
                    <a:pt x="32" y="31"/>
                  </a:cubicBezTo>
                  <a:cubicBezTo>
                    <a:pt x="25" y="32"/>
                    <a:pt x="20" y="31"/>
                    <a:pt x="17" y="30"/>
                  </a:cubicBezTo>
                  <a:cubicBezTo>
                    <a:pt x="15" y="29"/>
                    <a:pt x="6" y="26"/>
                    <a:pt x="2" y="17"/>
                  </a:cubicBezTo>
                  <a:cubicBezTo>
                    <a:pt x="2" y="16"/>
                    <a:pt x="0" y="12"/>
                    <a:pt x="1" y="8"/>
                  </a:cubicBezTo>
                  <a:cubicBezTo>
                    <a:pt x="1" y="7"/>
                    <a:pt x="2" y="0"/>
                    <a:pt x="4" y="0"/>
                  </a:cubicBezTo>
                  <a:cubicBezTo>
                    <a:pt x="6" y="0"/>
                    <a:pt x="7" y="2"/>
                    <a:pt x="8" y="4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4"/>
            <p:cNvSpPr>
              <a:spLocks/>
            </p:cNvSpPr>
            <p:nvPr/>
          </p:nvSpPr>
          <p:spPr bwMode="auto">
            <a:xfrm>
              <a:off x="3817938" y="2901950"/>
              <a:ext cx="69850" cy="115888"/>
            </a:xfrm>
            <a:custGeom>
              <a:avLst/>
              <a:gdLst>
                <a:gd name="T0" fmla="*/ 186 w 245"/>
                <a:gd name="T1" fmla="*/ 179 h 404"/>
                <a:gd name="T2" fmla="*/ 210 w 245"/>
                <a:gd name="T3" fmla="*/ 155 h 404"/>
                <a:gd name="T4" fmla="*/ 197 w 245"/>
                <a:gd name="T5" fmla="*/ 100 h 404"/>
                <a:gd name="T6" fmla="*/ 147 w 245"/>
                <a:gd name="T7" fmla="*/ 87 h 404"/>
                <a:gd name="T8" fmla="*/ 153 w 245"/>
                <a:gd name="T9" fmla="*/ 189 h 404"/>
                <a:gd name="T10" fmla="*/ 154 w 245"/>
                <a:gd name="T11" fmla="*/ 297 h 404"/>
                <a:gd name="T12" fmla="*/ 150 w 245"/>
                <a:gd name="T13" fmla="*/ 341 h 404"/>
                <a:gd name="T14" fmla="*/ 130 w 245"/>
                <a:gd name="T15" fmla="*/ 369 h 404"/>
                <a:gd name="T16" fmla="*/ 63 w 245"/>
                <a:gd name="T17" fmla="*/ 403 h 404"/>
                <a:gd name="T18" fmla="*/ 12 w 245"/>
                <a:gd name="T19" fmla="*/ 376 h 404"/>
                <a:gd name="T20" fmla="*/ 22 w 245"/>
                <a:gd name="T21" fmla="*/ 319 h 404"/>
                <a:gd name="T22" fmla="*/ 118 w 245"/>
                <a:gd name="T23" fmla="*/ 278 h 404"/>
                <a:gd name="T24" fmla="*/ 113 w 245"/>
                <a:gd name="T25" fmla="*/ 176 h 404"/>
                <a:gd name="T26" fmla="*/ 103 w 245"/>
                <a:gd name="T27" fmla="*/ 112 h 404"/>
                <a:gd name="T28" fmla="*/ 105 w 245"/>
                <a:gd name="T29" fmla="*/ 23 h 404"/>
                <a:gd name="T30" fmla="*/ 122 w 245"/>
                <a:gd name="T31" fmla="*/ 0 h 404"/>
                <a:gd name="T32" fmla="*/ 150 w 245"/>
                <a:gd name="T33" fmla="*/ 35 h 404"/>
                <a:gd name="T34" fmla="*/ 195 w 245"/>
                <a:gd name="T35" fmla="*/ 75 h 404"/>
                <a:gd name="T36" fmla="*/ 233 w 245"/>
                <a:gd name="T37" fmla="*/ 98 h 404"/>
                <a:gd name="T38" fmla="*/ 237 w 245"/>
                <a:gd name="T39" fmla="*/ 148 h 404"/>
                <a:gd name="T40" fmla="*/ 186 w 245"/>
                <a:gd name="T41" fmla="*/ 179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04">
                  <a:moveTo>
                    <a:pt x="186" y="179"/>
                  </a:moveTo>
                  <a:cubicBezTo>
                    <a:pt x="185" y="177"/>
                    <a:pt x="203" y="172"/>
                    <a:pt x="210" y="155"/>
                  </a:cubicBezTo>
                  <a:cubicBezTo>
                    <a:pt x="217" y="139"/>
                    <a:pt x="212" y="115"/>
                    <a:pt x="197" y="100"/>
                  </a:cubicBezTo>
                  <a:cubicBezTo>
                    <a:pt x="177" y="81"/>
                    <a:pt x="150" y="86"/>
                    <a:pt x="147" y="87"/>
                  </a:cubicBezTo>
                  <a:cubicBezTo>
                    <a:pt x="150" y="127"/>
                    <a:pt x="152" y="161"/>
                    <a:pt x="153" y="189"/>
                  </a:cubicBezTo>
                  <a:cubicBezTo>
                    <a:pt x="159" y="325"/>
                    <a:pt x="152" y="279"/>
                    <a:pt x="154" y="297"/>
                  </a:cubicBezTo>
                  <a:cubicBezTo>
                    <a:pt x="155" y="305"/>
                    <a:pt x="158" y="322"/>
                    <a:pt x="150" y="341"/>
                  </a:cubicBezTo>
                  <a:cubicBezTo>
                    <a:pt x="145" y="354"/>
                    <a:pt x="136" y="362"/>
                    <a:pt x="130" y="369"/>
                  </a:cubicBezTo>
                  <a:cubicBezTo>
                    <a:pt x="116" y="383"/>
                    <a:pt x="93" y="404"/>
                    <a:pt x="63" y="403"/>
                  </a:cubicBezTo>
                  <a:cubicBezTo>
                    <a:pt x="58" y="403"/>
                    <a:pt x="24" y="401"/>
                    <a:pt x="12" y="376"/>
                  </a:cubicBezTo>
                  <a:cubicBezTo>
                    <a:pt x="0" y="352"/>
                    <a:pt x="18" y="325"/>
                    <a:pt x="22" y="319"/>
                  </a:cubicBezTo>
                  <a:cubicBezTo>
                    <a:pt x="49" y="276"/>
                    <a:pt x="112" y="277"/>
                    <a:pt x="118" y="278"/>
                  </a:cubicBezTo>
                  <a:cubicBezTo>
                    <a:pt x="119" y="234"/>
                    <a:pt x="116" y="200"/>
                    <a:pt x="113" y="176"/>
                  </a:cubicBezTo>
                  <a:cubicBezTo>
                    <a:pt x="112" y="172"/>
                    <a:pt x="109" y="152"/>
                    <a:pt x="103" y="112"/>
                  </a:cubicBezTo>
                  <a:cubicBezTo>
                    <a:pt x="97" y="67"/>
                    <a:pt x="93" y="45"/>
                    <a:pt x="105" y="23"/>
                  </a:cubicBezTo>
                  <a:cubicBezTo>
                    <a:pt x="110" y="12"/>
                    <a:pt x="117" y="5"/>
                    <a:pt x="122" y="0"/>
                  </a:cubicBezTo>
                  <a:cubicBezTo>
                    <a:pt x="132" y="14"/>
                    <a:pt x="142" y="26"/>
                    <a:pt x="150" y="35"/>
                  </a:cubicBezTo>
                  <a:cubicBezTo>
                    <a:pt x="163" y="49"/>
                    <a:pt x="176" y="62"/>
                    <a:pt x="195" y="75"/>
                  </a:cubicBezTo>
                  <a:cubicBezTo>
                    <a:pt x="218" y="89"/>
                    <a:pt x="225" y="86"/>
                    <a:pt x="233" y="98"/>
                  </a:cubicBezTo>
                  <a:cubicBezTo>
                    <a:pt x="242" y="111"/>
                    <a:pt x="245" y="131"/>
                    <a:pt x="237" y="148"/>
                  </a:cubicBezTo>
                  <a:cubicBezTo>
                    <a:pt x="223" y="177"/>
                    <a:pt x="187" y="181"/>
                    <a:pt x="186" y="1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6"/>
            <p:cNvSpPr>
              <a:spLocks/>
            </p:cNvSpPr>
            <p:nvPr/>
          </p:nvSpPr>
          <p:spPr bwMode="auto">
            <a:xfrm>
              <a:off x="3817938" y="2762250"/>
              <a:ext cx="111125" cy="130175"/>
            </a:xfrm>
            <a:custGeom>
              <a:avLst/>
              <a:gdLst>
                <a:gd name="T0" fmla="*/ 305 w 386"/>
                <a:gd name="T1" fmla="*/ 266 h 451"/>
                <a:gd name="T2" fmla="*/ 241 w 386"/>
                <a:gd name="T3" fmla="*/ 280 h 451"/>
                <a:gd name="T4" fmla="*/ 206 w 386"/>
                <a:gd name="T5" fmla="*/ 355 h 451"/>
                <a:gd name="T6" fmla="*/ 252 w 386"/>
                <a:gd name="T7" fmla="*/ 388 h 451"/>
                <a:gd name="T8" fmla="*/ 312 w 386"/>
                <a:gd name="T9" fmla="*/ 372 h 451"/>
                <a:gd name="T10" fmla="*/ 330 w 386"/>
                <a:gd name="T11" fmla="*/ 335 h 451"/>
                <a:gd name="T12" fmla="*/ 352 w 386"/>
                <a:gd name="T13" fmla="*/ 224 h 451"/>
                <a:gd name="T14" fmla="*/ 369 w 386"/>
                <a:gd name="T15" fmla="*/ 103 h 451"/>
                <a:gd name="T16" fmla="*/ 386 w 386"/>
                <a:gd name="T17" fmla="*/ 0 h 451"/>
                <a:gd name="T18" fmla="*/ 296 w 386"/>
                <a:gd name="T19" fmla="*/ 18 h 451"/>
                <a:gd name="T20" fmla="*/ 153 w 386"/>
                <a:gd name="T21" fmla="*/ 40 h 451"/>
                <a:gd name="T22" fmla="*/ 140 w 386"/>
                <a:gd name="T23" fmla="*/ 163 h 451"/>
                <a:gd name="T24" fmla="*/ 117 w 386"/>
                <a:gd name="T25" fmla="*/ 327 h 451"/>
                <a:gd name="T26" fmla="*/ 61 w 386"/>
                <a:gd name="T27" fmla="*/ 319 h 451"/>
                <a:gd name="T28" fmla="*/ 2 w 386"/>
                <a:gd name="T29" fmla="*/ 374 h 451"/>
                <a:gd name="T30" fmla="*/ 18 w 386"/>
                <a:gd name="T31" fmla="*/ 426 h 451"/>
                <a:gd name="T32" fmla="*/ 104 w 386"/>
                <a:gd name="T33" fmla="*/ 420 h 451"/>
                <a:gd name="T34" fmla="*/ 141 w 386"/>
                <a:gd name="T35" fmla="*/ 384 h 451"/>
                <a:gd name="T36" fmla="*/ 152 w 386"/>
                <a:gd name="T37" fmla="*/ 282 h 451"/>
                <a:gd name="T38" fmla="*/ 186 w 386"/>
                <a:gd name="T39" fmla="*/ 103 h 451"/>
                <a:gd name="T40" fmla="*/ 242 w 386"/>
                <a:gd name="T41" fmla="*/ 98 h 451"/>
                <a:gd name="T42" fmla="*/ 330 w 386"/>
                <a:gd name="T43" fmla="*/ 72 h 451"/>
                <a:gd name="T44" fmla="*/ 316 w 386"/>
                <a:gd name="T45" fmla="*/ 180 h 451"/>
                <a:gd name="T46" fmla="*/ 305 w 386"/>
                <a:gd name="T47" fmla="*/ 266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6" h="451">
                  <a:moveTo>
                    <a:pt x="305" y="266"/>
                  </a:moveTo>
                  <a:cubicBezTo>
                    <a:pt x="296" y="265"/>
                    <a:pt x="267" y="262"/>
                    <a:pt x="241" y="280"/>
                  </a:cubicBezTo>
                  <a:cubicBezTo>
                    <a:pt x="221" y="295"/>
                    <a:pt x="196" y="326"/>
                    <a:pt x="206" y="355"/>
                  </a:cubicBezTo>
                  <a:cubicBezTo>
                    <a:pt x="216" y="380"/>
                    <a:pt x="245" y="387"/>
                    <a:pt x="252" y="388"/>
                  </a:cubicBezTo>
                  <a:cubicBezTo>
                    <a:pt x="273" y="393"/>
                    <a:pt x="296" y="387"/>
                    <a:pt x="312" y="372"/>
                  </a:cubicBezTo>
                  <a:cubicBezTo>
                    <a:pt x="324" y="360"/>
                    <a:pt x="328" y="346"/>
                    <a:pt x="330" y="335"/>
                  </a:cubicBezTo>
                  <a:cubicBezTo>
                    <a:pt x="347" y="264"/>
                    <a:pt x="352" y="224"/>
                    <a:pt x="352" y="224"/>
                  </a:cubicBezTo>
                  <a:cubicBezTo>
                    <a:pt x="354" y="202"/>
                    <a:pt x="359" y="169"/>
                    <a:pt x="369" y="103"/>
                  </a:cubicBezTo>
                  <a:cubicBezTo>
                    <a:pt x="376" y="59"/>
                    <a:pt x="382" y="24"/>
                    <a:pt x="386" y="0"/>
                  </a:cubicBezTo>
                  <a:cubicBezTo>
                    <a:pt x="357" y="6"/>
                    <a:pt x="327" y="12"/>
                    <a:pt x="296" y="18"/>
                  </a:cubicBezTo>
                  <a:cubicBezTo>
                    <a:pt x="247" y="26"/>
                    <a:pt x="199" y="34"/>
                    <a:pt x="153" y="40"/>
                  </a:cubicBezTo>
                  <a:cubicBezTo>
                    <a:pt x="149" y="80"/>
                    <a:pt x="145" y="121"/>
                    <a:pt x="140" y="163"/>
                  </a:cubicBezTo>
                  <a:cubicBezTo>
                    <a:pt x="133" y="219"/>
                    <a:pt x="125" y="274"/>
                    <a:pt x="117" y="327"/>
                  </a:cubicBezTo>
                  <a:cubicBezTo>
                    <a:pt x="110" y="323"/>
                    <a:pt x="88" y="313"/>
                    <a:pt x="61" y="319"/>
                  </a:cubicBezTo>
                  <a:cubicBezTo>
                    <a:pt x="38" y="324"/>
                    <a:pt x="8" y="342"/>
                    <a:pt x="2" y="374"/>
                  </a:cubicBezTo>
                  <a:cubicBezTo>
                    <a:pt x="0" y="390"/>
                    <a:pt x="3" y="412"/>
                    <a:pt x="18" y="426"/>
                  </a:cubicBezTo>
                  <a:cubicBezTo>
                    <a:pt x="48" y="451"/>
                    <a:pt x="98" y="423"/>
                    <a:pt x="104" y="420"/>
                  </a:cubicBezTo>
                  <a:cubicBezTo>
                    <a:pt x="123" y="409"/>
                    <a:pt x="135" y="394"/>
                    <a:pt x="141" y="384"/>
                  </a:cubicBezTo>
                  <a:cubicBezTo>
                    <a:pt x="143" y="352"/>
                    <a:pt x="147" y="317"/>
                    <a:pt x="152" y="282"/>
                  </a:cubicBezTo>
                  <a:cubicBezTo>
                    <a:pt x="161" y="217"/>
                    <a:pt x="173" y="157"/>
                    <a:pt x="186" y="103"/>
                  </a:cubicBezTo>
                  <a:cubicBezTo>
                    <a:pt x="203" y="103"/>
                    <a:pt x="222" y="101"/>
                    <a:pt x="242" y="98"/>
                  </a:cubicBezTo>
                  <a:cubicBezTo>
                    <a:pt x="277" y="92"/>
                    <a:pt x="307" y="82"/>
                    <a:pt x="330" y="72"/>
                  </a:cubicBezTo>
                  <a:cubicBezTo>
                    <a:pt x="325" y="108"/>
                    <a:pt x="320" y="144"/>
                    <a:pt x="316" y="180"/>
                  </a:cubicBezTo>
                  <a:cubicBezTo>
                    <a:pt x="312" y="209"/>
                    <a:pt x="308" y="237"/>
                    <a:pt x="305" y="266"/>
                  </a:cubicBezTo>
                  <a:close/>
                </a:path>
              </a:pathLst>
            </a:custGeom>
            <a:solidFill>
              <a:srgbClr val="048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58"/>
            <p:cNvSpPr>
              <a:spLocks/>
            </p:cNvSpPr>
            <p:nvPr/>
          </p:nvSpPr>
          <p:spPr bwMode="auto">
            <a:xfrm>
              <a:off x="3563938" y="3125788"/>
              <a:ext cx="350838" cy="65088"/>
            </a:xfrm>
            <a:custGeom>
              <a:avLst/>
              <a:gdLst>
                <a:gd name="T0" fmla="*/ 100 w 1224"/>
                <a:gd name="T1" fmla="*/ 52 h 226"/>
                <a:gd name="T2" fmla="*/ 194 w 1224"/>
                <a:gd name="T3" fmla="*/ 19 h 226"/>
                <a:gd name="T4" fmla="*/ 270 w 1224"/>
                <a:gd name="T5" fmla="*/ 28 h 226"/>
                <a:gd name="T6" fmla="*/ 313 w 1224"/>
                <a:gd name="T7" fmla="*/ 107 h 226"/>
                <a:gd name="T8" fmla="*/ 373 w 1224"/>
                <a:gd name="T9" fmla="*/ 118 h 226"/>
                <a:gd name="T10" fmla="*/ 448 w 1224"/>
                <a:gd name="T11" fmla="*/ 107 h 226"/>
                <a:gd name="T12" fmla="*/ 511 w 1224"/>
                <a:gd name="T13" fmla="*/ 126 h 226"/>
                <a:gd name="T14" fmla="*/ 588 w 1224"/>
                <a:gd name="T15" fmla="*/ 125 h 226"/>
                <a:gd name="T16" fmla="*/ 648 w 1224"/>
                <a:gd name="T17" fmla="*/ 136 h 226"/>
                <a:gd name="T18" fmla="*/ 668 w 1224"/>
                <a:gd name="T19" fmla="*/ 140 h 226"/>
                <a:gd name="T20" fmla="*/ 724 w 1224"/>
                <a:gd name="T21" fmla="*/ 118 h 226"/>
                <a:gd name="T22" fmla="*/ 787 w 1224"/>
                <a:gd name="T23" fmla="*/ 102 h 226"/>
                <a:gd name="T24" fmla="*/ 811 w 1224"/>
                <a:gd name="T25" fmla="*/ 105 h 226"/>
                <a:gd name="T26" fmla="*/ 860 w 1224"/>
                <a:gd name="T27" fmla="*/ 78 h 226"/>
                <a:gd name="T28" fmla="*/ 929 w 1224"/>
                <a:gd name="T29" fmla="*/ 40 h 226"/>
                <a:gd name="T30" fmla="*/ 1039 w 1224"/>
                <a:gd name="T31" fmla="*/ 48 h 226"/>
                <a:gd name="T32" fmla="*/ 1099 w 1224"/>
                <a:gd name="T33" fmla="*/ 32 h 226"/>
                <a:gd name="T34" fmla="*/ 1136 w 1224"/>
                <a:gd name="T35" fmla="*/ 4 h 226"/>
                <a:gd name="T36" fmla="*/ 1191 w 1224"/>
                <a:gd name="T37" fmla="*/ 27 h 226"/>
                <a:gd name="T38" fmla="*/ 1204 w 1224"/>
                <a:gd name="T39" fmla="*/ 109 h 226"/>
                <a:gd name="T40" fmla="*/ 1220 w 1224"/>
                <a:gd name="T41" fmla="*/ 163 h 226"/>
                <a:gd name="T42" fmla="*/ 1215 w 1224"/>
                <a:gd name="T43" fmla="*/ 226 h 226"/>
                <a:gd name="T44" fmla="*/ 0 w 1224"/>
                <a:gd name="T45" fmla="*/ 226 h 226"/>
                <a:gd name="T46" fmla="*/ 0 w 1224"/>
                <a:gd name="T47" fmla="*/ 79 h 226"/>
                <a:gd name="T48" fmla="*/ 49 w 1224"/>
                <a:gd name="T49" fmla="*/ 69 h 226"/>
                <a:gd name="T50" fmla="*/ 100 w 1224"/>
                <a:gd name="T51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4" h="226">
                  <a:moveTo>
                    <a:pt x="100" y="52"/>
                  </a:moveTo>
                  <a:cubicBezTo>
                    <a:pt x="119" y="40"/>
                    <a:pt x="151" y="23"/>
                    <a:pt x="194" y="19"/>
                  </a:cubicBezTo>
                  <a:cubicBezTo>
                    <a:pt x="223" y="16"/>
                    <a:pt x="250" y="13"/>
                    <a:pt x="270" y="28"/>
                  </a:cubicBezTo>
                  <a:cubicBezTo>
                    <a:pt x="300" y="50"/>
                    <a:pt x="282" y="86"/>
                    <a:pt x="313" y="107"/>
                  </a:cubicBezTo>
                  <a:cubicBezTo>
                    <a:pt x="330" y="119"/>
                    <a:pt x="351" y="119"/>
                    <a:pt x="373" y="118"/>
                  </a:cubicBezTo>
                  <a:cubicBezTo>
                    <a:pt x="411" y="118"/>
                    <a:pt x="417" y="105"/>
                    <a:pt x="448" y="107"/>
                  </a:cubicBezTo>
                  <a:cubicBezTo>
                    <a:pt x="477" y="109"/>
                    <a:pt x="476" y="121"/>
                    <a:pt x="511" y="126"/>
                  </a:cubicBezTo>
                  <a:cubicBezTo>
                    <a:pt x="547" y="131"/>
                    <a:pt x="547" y="119"/>
                    <a:pt x="588" y="125"/>
                  </a:cubicBezTo>
                  <a:cubicBezTo>
                    <a:pt x="596" y="126"/>
                    <a:pt x="620" y="130"/>
                    <a:pt x="648" y="136"/>
                  </a:cubicBezTo>
                  <a:cubicBezTo>
                    <a:pt x="661" y="139"/>
                    <a:pt x="663" y="139"/>
                    <a:pt x="668" y="140"/>
                  </a:cubicBezTo>
                  <a:cubicBezTo>
                    <a:pt x="688" y="140"/>
                    <a:pt x="695" y="131"/>
                    <a:pt x="724" y="118"/>
                  </a:cubicBezTo>
                  <a:cubicBezTo>
                    <a:pt x="746" y="109"/>
                    <a:pt x="764" y="101"/>
                    <a:pt x="787" y="102"/>
                  </a:cubicBezTo>
                  <a:cubicBezTo>
                    <a:pt x="800" y="103"/>
                    <a:pt x="801" y="106"/>
                    <a:pt x="811" y="105"/>
                  </a:cubicBezTo>
                  <a:cubicBezTo>
                    <a:pt x="833" y="103"/>
                    <a:pt x="846" y="89"/>
                    <a:pt x="860" y="78"/>
                  </a:cubicBezTo>
                  <a:cubicBezTo>
                    <a:pt x="867" y="72"/>
                    <a:pt x="897" y="48"/>
                    <a:pt x="929" y="40"/>
                  </a:cubicBezTo>
                  <a:cubicBezTo>
                    <a:pt x="969" y="31"/>
                    <a:pt x="978" y="54"/>
                    <a:pt x="1039" y="48"/>
                  </a:cubicBezTo>
                  <a:cubicBezTo>
                    <a:pt x="1060" y="46"/>
                    <a:pt x="1079" y="44"/>
                    <a:pt x="1099" y="32"/>
                  </a:cubicBezTo>
                  <a:cubicBezTo>
                    <a:pt x="1118" y="19"/>
                    <a:pt x="1120" y="8"/>
                    <a:pt x="1136" y="4"/>
                  </a:cubicBezTo>
                  <a:cubicBezTo>
                    <a:pt x="1155" y="0"/>
                    <a:pt x="1178" y="11"/>
                    <a:pt x="1191" y="27"/>
                  </a:cubicBezTo>
                  <a:cubicBezTo>
                    <a:pt x="1207" y="47"/>
                    <a:pt x="1193" y="61"/>
                    <a:pt x="1204" y="109"/>
                  </a:cubicBezTo>
                  <a:cubicBezTo>
                    <a:pt x="1210" y="137"/>
                    <a:pt x="1217" y="139"/>
                    <a:pt x="1220" y="163"/>
                  </a:cubicBezTo>
                  <a:cubicBezTo>
                    <a:pt x="1224" y="190"/>
                    <a:pt x="1219" y="212"/>
                    <a:pt x="1215" y="226"/>
                  </a:cubicBezTo>
                  <a:cubicBezTo>
                    <a:pt x="810" y="226"/>
                    <a:pt x="405" y="226"/>
                    <a:pt x="0" y="226"/>
                  </a:cubicBezTo>
                  <a:cubicBezTo>
                    <a:pt x="0" y="177"/>
                    <a:pt x="0" y="128"/>
                    <a:pt x="0" y="79"/>
                  </a:cubicBezTo>
                  <a:cubicBezTo>
                    <a:pt x="15" y="77"/>
                    <a:pt x="31" y="74"/>
                    <a:pt x="49" y="69"/>
                  </a:cubicBezTo>
                  <a:cubicBezTo>
                    <a:pt x="68" y="64"/>
                    <a:pt x="85" y="58"/>
                    <a:pt x="100" y="52"/>
                  </a:cubicBezTo>
                  <a:close/>
                </a:path>
              </a:pathLst>
            </a:custGeom>
            <a:solidFill>
              <a:srgbClr val="A5D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59"/>
            <p:cNvSpPr>
              <a:spLocks/>
            </p:cNvSpPr>
            <p:nvPr/>
          </p:nvSpPr>
          <p:spPr bwMode="auto">
            <a:xfrm>
              <a:off x="3675063" y="3170238"/>
              <a:ext cx="71438" cy="15875"/>
            </a:xfrm>
            <a:custGeom>
              <a:avLst/>
              <a:gdLst>
                <a:gd name="T0" fmla="*/ 247 w 247"/>
                <a:gd name="T1" fmla="*/ 25 h 57"/>
                <a:gd name="T2" fmla="*/ 245 w 247"/>
                <a:gd name="T3" fmla="*/ 27 h 57"/>
                <a:gd name="T4" fmla="*/ 238 w 247"/>
                <a:gd name="T5" fmla="*/ 33 h 57"/>
                <a:gd name="T6" fmla="*/ 227 w 247"/>
                <a:gd name="T7" fmla="*/ 42 h 57"/>
                <a:gd name="T8" fmla="*/ 212 w 247"/>
                <a:gd name="T9" fmla="*/ 51 h 57"/>
                <a:gd name="T10" fmla="*/ 190 w 247"/>
                <a:gd name="T11" fmla="*/ 57 h 57"/>
                <a:gd name="T12" fmla="*/ 178 w 247"/>
                <a:gd name="T13" fmla="*/ 57 h 57"/>
                <a:gd name="T14" fmla="*/ 171 w 247"/>
                <a:gd name="T15" fmla="*/ 55 h 57"/>
                <a:gd name="T16" fmla="*/ 165 w 247"/>
                <a:gd name="T17" fmla="*/ 52 h 57"/>
                <a:gd name="T18" fmla="*/ 143 w 247"/>
                <a:gd name="T19" fmla="*/ 40 h 57"/>
                <a:gd name="T20" fmla="*/ 120 w 247"/>
                <a:gd name="T21" fmla="*/ 28 h 57"/>
                <a:gd name="T22" fmla="*/ 99 w 247"/>
                <a:gd name="T23" fmla="*/ 15 h 57"/>
                <a:gd name="T24" fmla="*/ 94 w 247"/>
                <a:gd name="T25" fmla="*/ 12 h 57"/>
                <a:gd name="T26" fmla="*/ 89 w 247"/>
                <a:gd name="T27" fmla="*/ 12 h 57"/>
                <a:gd name="T28" fmla="*/ 86 w 247"/>
                <a:gd name="T29" fmla="*/ 12 h 57"/>
                <a:gd name="T30" fmla="*/ 84 w 247"/>
                <a:gd name="T31" fmla="*/ 12 h 57"/>
                <a:gd name="T32" fmla="*/ 79 w 247"/>
                <a:gd name="T33" fmla="*/ 13 h 57"/>
                <a:gd name="T34" fmla="*/ 59 w 247"/>
                <a:gd name="T35" fmla="*/ 23 h 57"/>
                <a:gd name="T36" fmla="*/ 41 w 247"/>
                <a:gd name="T37" fmla="*/ 33 h 57"/>
                <a:gd name="T38" fmla="*/ 11 w 247"/>
                <a:gd name="T39" fmla="*/ 45 h 57"/>
                <a:gd name="T40" fmla="*/ 3 w 247"/>
                <a:gd name="T41" fmla="*/ 48 h 57"/>
                <a:gd name="T42" fmla="*/ 0 w 247"/>
                <a:gd name="T43" fmla="*/ 49 h 57"/>
                <a:gd name="T44" fmla="*/ 10 w 247"/>
                <a:gd name="T45" fmla="*/ 43 h 57"/>
                <a:gd name="T46" fmla="*/ 37 w 247"/>
                <a:gd name="T47" fmla="*/ 27 h 57"/>
                <a:gd name="T48" fmla="*/ 54 w 247"/>
                <a:gd name="T49" fmla="*/ 16 h 57"/>
                <a:gd name="T50" fmla="*/ 75 w 247"/>
                <a:gd name="T51" fmla="*/ 3 h 57"/>
                <a:gd name="T52" fmla="*/ 82 w 247"/>
                <a:gd name="T53" fmla="*/ 1 h 57"/>
                <a:gd name="T54" fmla="*/ 86 w 247"/>
                <a:gd name="T55" fmla="*/ 1 h 57"/>
                <a:gd name="T56" fmla="*/ 89 w 247"/>
                <a:gd name="T57" fmla="*/ 0 h 57"/>
                <a:gd name="T58" fmla="*/ 97 w 247"/>
                <a:gd name="T59" fmla="*/ 1 h 57"/>
                <a:gd name="T60" fmla="*/ 104 w 247"/>
                <a:gd name="T61" fmla="*/ 4 h 57"/>
                <a:gd name="T62" fmla="*/ 127 w 247"/>
                <a:gd name="T63" fmla="*/ 17 h 57"/>
                <a:gd name="T64" fmla="*/ 149 w 247"/>
                <a:gd name="T65" fmla="*/ 30 h 57"/>
                <a:gd name="T66" fmla="*/ 170 w 247"/>
                <a:gd name="T67" fmla="*/ 43 h 57"/>
                <a:gd name="T68" fmla="*/ 175 w 247"/>
                <a:gd name="T69" fmla="*/ 46 h 57"/>
                <a:gd name="T70" fmla="*/ 179 w 247"/>
                <a:gd name="T71" fmla="*/ 47 h 57"/>
                <a:gd name="T72" fmla="*/ 190 w 247"/>
                <a:gd name="T73" fmla="*/ 48 h 57"/>
                <a:gd name="T74" fmla="*/ 209 w 247"/>
                <a:gd name="T75" fmla="*/ 44 h 57"/>
                <a:gd name="T76" fmla="*/ 225 w 247"/>
                <a:gd name="T77" fmla="*/ 38 h 57"/>
                <a:gd name="T78" fmla="*/ 237 w 247"/>
                <a:gd name="T79" fmla="*/ 31 h 57"/>
                <a:gd name="T80" fmla="*/ 244 w 247"/>
                <a:gd name="T81" fmla="*/ 27 h 57"/>
                <a:gd name="T82" fmla="*/ 247 w 247"/>
                <a:gd name="T83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7" h="57">
                  <a:moveTo>
                    <a:pt x="247" y="25"/>
                  </a:moveTo>
                  <a:cubicBezTo>
                    <a:pt x="247" y="25"/>
                    <a:pt x="246" y="26"/>
                    <a:pt x="245" y="27"/>
                  </a:cubicBezTo>
                  <a:cubicBezTo>
                    <a:pt x="243" y="29"/>
                    <a:pt x="241" y="31"/>
                    <a:pt x="238" y="33"/>
                  </a:cubicBezTo>
                  <a:cubicBezTo>
                    <a:pt x="235" y="36"/>
                    <a:pt x="232" y="39"/>
                    <a:pt x="227" y="42"/>
                  </a:cubicBezTo>
                  <a:cubicBezTo>
                    <a:pt x="223" y="45"/>
                    <a:pt x="218" y="48"/>
                    <a:pt x="212" y="51"/>
                  </a:cubicBezTo>
                  <a:cubicBezTo>
                    <a:pt x="205" y="53"/>
                    <a:pt x="198" y="56"/>
                    <a:pt x="190" y="57"/>
                  </a:cubicBezTo>
                  <a:cubicBezTo>
                    <a:pt x="186" y="57"/>
                    <a:pt x="182" y="57"/>
                    <a:pt x="178" y="57"/>
                  </a:cubicBezTo>
                  <a:cubicBezTo>
                    <a:pt x="176" y="56"/>
                    <a:pt x="174" y="56"/>
                    <a:pt x="171" y="55"/>
                  </a:cubicBezTo>
                  <a:cubicBezTo>
                    <a:pt x="169" y="54"/>
                    <a:pt x="167" y="53"/>
                    <a:pt x="165" y="52"/>
                  </a:cubicBezTo>
                  <a:cubicBezTo>
                    <a:pt x="158" y="49"/>
                    <a:pt x="150" y="45"/>
                    <a:pt x="143" y="40"/>
                  </a:cubicBezTo>
                  <a:cubicBezTo>
                    <a:pt x="135" y="36"/>
                    <a:pt x="128" y="32"/>
                    <a:pt x="120" y="28"/>
                  </a:cubicBezTo>
                  <a:cubicBezTo>
                    <a:pt x="113" y="23"/>
                    <a:pt x="106" y="18"/>
                    <a:pt x="99" y="15"/>
                  </a:cubicBezTo>
                  <a:cubicBezTo>
                    <a:pt x="97" y="14"/>
                    <a:pt x="95" y="13"/>
                    <a:pt x="94" y="12"/>
                  </a:cubicBezTo>
                  <a:cubicBezTo>
                    <a:pt x="92" y="12"/>
                    <a:pt x="91" y="12"/>
                    <a:pt x="89" y="12"/>
                  </a:cubicBezTo>
                  <a:cubicBezTo>
                    <a:pt x="89" y="12"/>
                    <a:pt x="87" y="12"/>
                    <a:pt x="86" y="12"/>
                  </a:cubicBezTo>
                  <a:cubicBezTo>
                    <a:pt x="86" y="12"/>
                    <a:pt x="85" y="12"/>
                    <a:pt x="84" y="12"/>
                  </a:cubicBezTo>
                  <a:cubicBezTo>
                    <a:pt x="82" y="12"/>
                    <a:pt x="81" y="12"/>
                    <a:pt x="79" y="13"/>
                  </a:cubicBezTo>
                  <a:cubicBezTo>
                    <a:pt x="72" y="15"/>
                    <a:pt x="66" y="20"/>
                    <a:pt x="59" y="23"/>
                  </a:cubicBezTo>
                  <a:cubicBezTo>
                    <a:pt x="53" y="27"/>
                    <a:pt x="46" y="30"/>
                    <a:pt x="41" y="33"/>
                  </a:cubicBezTo>
                  <a:cubicBezTo>
                    <a:pt x="29" y="39"/>
                    <a:pt x="19" y="43"/>
                    <a:pt x="11" y="45"/>
                  </a:cubicBezTo>
                  <a:cubicBezTo>
                    <a:pt x="8" y="47"/>
                    <a:pt x="5" y="48"/>
                    <a:pt x="3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4" y="47"/>
                    <a:pt x="10" y="43"/>
                  </a:cubicBezTo>
                  <a:cubicBezTo>
                    <a:pt x="17" y="40"/>
                    <a:pt x="26" y="34"/>
                    <a:pt x="37" y="27"/>
                  </a:cubicBezTo>
                  <a:cubicBezTo>
                    <a:pt x="43" y="24"/>
                    <a:pt x="48" y="20"/>
                    <a:pt x="54" y="16"/>
                  </a:cubicBezTo>
                  <a:cubicBezTo>
                    <a:pt x="61" y="12"/>
                    <a:pt x="67" y="7"/>
                    <a:pt x="75" y="3"/>
                  </a:cubicBezTo>
                  <a:cubicBezTo>
                    <a:pt x="77" y="2"/>
                    <a:pt x="80" y="1"/>
                    <a:pt x="82" y="1"/>
                  </a:cubicBezTo>
                  <a:cubicBezTo>
                    <a:pt x="83" y="1"/>
                    <a:pt x="85" y="1"/>
                    <a:pt x="86" y="1"/>
                  </a:cubicBezTo>
                  <a:cubicBezTo>
                    <a:pt x="87" y="0"/>
                    <a:pt x="88" y="0"/>
                    <a:pt x="89" y="0"/>
                  </a:cubicBezTo>
                  <a:cubicBezTo>
                    <a:pt x="92" y="0"/>
                    <a:pt x="95" y="1"/>
                    <a:pt x="97" y="1"/>
                  </a:cubicBezTo>
                  <a:cubicBezTo>
                    <a:pt x="100" y="2"/>
                    <a:pt x="102" y="3"/>
                    <a:pt x="104" y="4"/>
                  </a:cubicBezTo>
                  <a:cubicBezTo>
                    <a:pt x="112" y="8"/>
                    <a:pt x="119" y="13"/>
                    <a:pt x="127" y="17"/>
                  </a:cubicBezTo>
                  <a:cubicBezTo>
                    <a:pt x="134" y="22"/>
                    <a:pt x="141" y="26"/>
                    <a:pt x="149" y="30"/>
                  </a:cubicBezTo>
                  <a:cubicBezTo>
                    <a:pt x="156" y="35"/>
                    <a:pt x="163" y="39"/>
                    <a:pt x="170" y="43"/>
                  </a:cubicBezTo>
                  <a:cubicBezTo>
                    <a:pt x="172" y="44"/>
                    <a:pt x="173" y="45"/>
                    <a:pt x="175" y="46"/>
                  </a:cubicBezTo>
                  <a:cubicBezTo>
                    <a:pt x="176" y="46"/>
                    <a:pt x="178" y="47"/>
                    <a:pt x="179" y="47"/>
                  </a:cubicBezTo>
                  <a:cubicBezTo>
                    <a:pt x="183" y="48"/>
                    <a:pt x="186" y="48"/>
                    <a:pt x="190" y="48"/>
                  </a:cubicBezTo>
                  <a:cubicBezTo>
                    <a:pt x="197" y="48"/>
                    <a:pt x="203" y="46"/>
                    <a:pt x="209" y="44"/>
                  </a:cubicBezTo>
                  <a:cubicBezTo>
                    <a:pt x="215" y="42"/>
                    <a:pt x="220" y="40"/>
                    <a:pt x="225" y="38"/>
                  </a:cubicBezTo>
                  <a:cubicBezTo>
                    <a:pt x="230" y="35"/>
                    <a:pt x="234" y="33"/>
                    <a:pt x="237" y="31"/>
                  </a:cubicBezTo>
                  <a:cubicBezTo>
                    <a:pt x="240" y="29"/>
                    <a:pt x="243" y="28"/>
                    <a:pt x="244" y="27"/>
                  </a:cubicBezTo>
                  <a:cubicBezTo>
                    <a:pt x="246" y="26"/>
                    <a:pt x="247" y="25"/>
                    <a:pt x="247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60"/>
            <p:cNvSpPr>
              <a:spLocks/>
            </p:cNvSpPr>
            <p:nvPr/>
          </p:nvSpPr>
          <p:spPr bwMode="auto">
            <a:xfrm>
              <a:off x="3640138" y="3136900"/>
              <a:ext cx="187325" cy="31750"/>
            </a:xfrm>
            <a:custGeom>
              <a:avLst/>
              <a:gdLst>
                <a:gd name="T0" fmla="*/ 5 w 656"/>
                <a:gd name="T1" fmla="*/ 38 h 111"/>
                <a:gd name="T2" fmla="*/ 54 w 656"/>
                <a:gd name="T3" fmla="*/ 66 h 111"/>
                <a:gd name="T4" fmla="*/ 97 w 656"/>
                <a:gd name="T5" fmla="*/ 75 h 111"/>
                <a:gd name="T6" fmla="*/ 105 w 656"/>
                <a:gd name="T7" fmla="*/ 76 h 111"/>
                <a:gd name="T8" fmla="*/ 109 w 656"/>
                <a:gd name="T9" fmla="*/ 75 h 111"/>
                <a:gd name="T10" fmla="*/ 134 w 656"/>
                <a:gd name="T11" fmla="*/ 71 h 111"/>
                <a:gd name="T12" fmla="*/ 163 w 656"/>
                <a:gd name="T13" fmla="*/ 64 h 111"/>
                <a:gd name="T14" fmla="*/ 171 w 656"/>
                <a:gd name="T15" fmla="*/ 65 h 111"/>
                <a:gd name="T16" fmla="*/ 173 w 656"/>
                <a:gd name="T17" fmla="*/ 65 h 111"/>
                <a:gd name="T18" fmla="*/ 180 w 656"/>
                <a:gd name="T19" fmla="*/ 66 h 111"/>
                <a:gd name="T20" fmla="*/ 194 w 656"/>
                <a:gd name="T21" fmla="*/ 72 h 111"/>
                <a:gd name="T22" fmla="*/ 238 w 656"/>
                <a:gd name="T23" fmla="*/ 85 h 111"/>
                <a:gd name="T24" fmla="*/ 272 w 656"/>
                <a:gd name="T25" fmla="*/ 88 h 111"/>
                <a:gd name="T26" fmla="*/ 283 w 656"/>
                <a:gd name="T27" fmla="*/ 87 h 111"/>
                <a:gd name="T28" fmla="*/ 316 w 656"/>
                <a:gd name="T29" fmla="*/ 79 h 111"/>
                <a:gd name="T30" fmla="*/ 323 w 656"/>
                <a:gd name="T31" fmla="*/ 78 h 111"/>
                <a:gd name="T32" fmla="*/ 334 w 656"/>
                <a:gd name="T33" fmla="*/ 79 h 111"/>
                <a:gd name="T34" fmla="*/ 367 w 656"/>
                <a:gd name="T35" fmla="*/ 89 h 111"/>
                <a:gd name="T36" fmla="*/ 428 w 656"/>
                <a:gd name="T37" fmla="*/ 93 h 111"/>
                <a:gd name="T38" fmla="*/ 445 w 656"/>
                <a:gd name="T39" fmla="*/ 88 h 111"/>
                <a:gd name="T40" fmla="*/ 455 w 656"/>
                <a:gd name="T41" fmla="*/ 84 h 111"/>
                <a:gd name="T42" fmla="*/ 483 w 656"/>
                <a:gd name="T43" fmla="*/ 68 h 111"/>
                <a:gd name="T44" fmla="*/ 490 w 656"/>
                <a:gd name="T45" fmla="*/ 66 h 111"/>
                <a:gd name="T46" fmla="*/ 513 w 656"/>
                <a:gd name="T47" fmla="*/ 66 h 111"/>
                <a:gd name="T48" fmla="*/ 564 w 656"/>
                <a:gd name="T49" fmla="*/ 59 h 111"/>
                <a:gd name="T50" fmla="*/ 585 w 656"/>
                <a:gd name="T51" fmla="*/ 49 h 111"/>
                <a:gd name="T52" fmla="*/ 629 w 656"/>
                <a:gd name="T53" fmla="*/ 15 h 111"/>
                <a:gd name="T54" fmla="*/ 656 w 656"/>
                <a:gd name="T55" fmla="*/ 0 h 111"/>
                <a:gd name="T56" fmla="*/ 631 w 656"/>
                <a:gd name="T57" fmla="*/ 17 h 111"/>
                <a:gd name="T58" fmla="*/ 589 w 656"/>
                <a:gd name="T59" fmla="*/ 55 h 111"/>
                <a:gd name="T60" fmla="*/ 568 w 656"/>
                <a:gd name="T61" fmla="*/ 67 h 111"/>
                <a:gd name="T62" fmla="*/ 513 w 656"/>
                <a:gd name="T63" fmla="*/ 78 h 111"/>
                <a:gd name="T64" fmla="*/ 493 w 656"/>
                <a:gd name="T65" fmla="*/ 79 h 111"/>
                <a:gd name="T66" fmla="*/ 487 w 656"/>
                <a:gd name="T67" fmla="*/ 81 h 111"/>
                <a:gd name="T68" fmla="*/ 462 w 656"/>
                <a:gd name="T69" fmla="*/ 96 h 111"/>
                <a:gd name="T70" fmla="*/ 362 w 656"/>
                <a:gd name="T71" fmla="*/ 104 h 111"/>
                <a:gd name="T72" fmla="*/ 332 w 656"/>
                <a:gd name="T73" fmla="*/ 95 h 111"/>
                <a:gd name="T74" fmla="*/ 322 w 656"/>
                <a:gd name="T75" fmla="*/ 94 h 111"/>
                <a:gd name="T76" fmla="*/ 317 w 656"/>
                <a:gd name="T77" fmla="*/ 94 h 111"/>
                <a:gd name="T78" fmla="*/ 286 w 656"/>
                <a:gd name="T79" fmla="*/ 102 h 111"/>
                <a:gd name="T80" fmla="*/ 273 w 656"/>
                <a:gd name="T81" fmla="*/ 104 h 111"/>
                <a:gd name="T82" fmla="*/ 235 w 656"/>
                <a:gd name="T83" fmla="*/ 100 h 111"/>
                <a:gd name="T84" fmla="*/ 189 w 656"/>
                <a:gd name="T85" fmla="*/ 85 h 111"/>
                <a:gd name="T86" fmla="*/ 176 w 656"/>
                <a:gd name="T87" fmla="*/ 79 h 111"/>
                <a:gd name="T88" fmla="*/ 172 w 656"/>
                <a:gd name="T89" fmla="*/ 77 h 111"/>
                <a:gd name="T90" fmla="*/ 170 w 656"/>
                <a:gd name="T91" fmla="*/ 77 h 111"/>
                <a:gd name="T92" fmla="*/ 163 w 656"/>
                <a:gd name="T93" fmla="*/ 77 h 111"/>
                <a:gd name="T94" fmla="*/ 123 w 656"/>
                <a:gd name="T95" fmla="*/ 85 h 111"/>
                <a:gd name="T96" fmla="*/ 109 w 656"/>
                <a:gd name="T97" fmla="*/ 85 h 111"/>
                <a:gd name="T98" fmla="*/ 104 w 656"/>
                <a:gd name="T99" fmla="*/ 85 h 111"/>
                <a:gd name="T100" fmla="*/ 96 w 656"/>
                <a:gd name="T101" fmla="*/ 84 h 111"/>
                <a:gd name="T102" fmla="*/ 52 w 656"/>
                <a:gd name="T103" fmla="*/ 72 h 111"/>
                <a:gd name="T104" fmla="*/ 5 w 656"/>
                <a:gd name="T105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111">
                  <a:moveTo>
                    <a:pt x="0" y="32"/>
                  </a:moveTo>
                  <a:cubicBezTo>
                    <a:pt x="0" y="32"/>
                    <a:pt x="2" y="34"/>
                    <a:pt x="5" y="38"/>
                  </a:cubicBezTo>
                  <a:cubicBezTo>
                    <a:pt x="9" y="41"/>
                    <a:pt x="15" y="46"/>
                    <a:pt x="23" y="51"/>
                  </a:cubicBezTo>
                  <a:cubicBezTo>
                    <a:pt x="31" y="56"/>
                    <a:pt x="41" y="62"/>
                    <a:pt x="54" y="66"/>
                  </a:cubicBezTo>
                  <a:cubicBezTo>
                    <a:pt x="60" y="68"/>
                    <a:pt x="67" y="70"/>
                    <a:pt x="74" y="72"/>
                  </a:cubicBezTo>
                  <a:cubicBezTo>
                    <a:pt x="81" y="73"/>
                    <a:pt x="89" y="75"/>
                    <a:pt x="97" y="75"/>
                  </a:cubicBezTo>
                  <a:cubicBezTo>
                    <a:pt x="99" y="75"/>
                    <a:pt x="101" y="75"/>
                    <a:pt x="103" y="75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14" y="75"/>
                    <a:pt x="117" y="75"/>
                    <a:pt x="122" y="74"/>
                  </a:cubicBezTo>
                  <a:cubicBezTo>
                    <a:pt x="126" y="74"/>
                    <a:pt x="130" y="72"/>
                    <a:pt x="134" y="71"/>
                  </a:cubicBezTo>
                  <a:cubicBezTo>
                    <a:pt x="138" y="70"/>
                    <a:pt x="143" y="68"/>
                    <a:pt x="148" y="67"/>
                  </a:cubicBezTo>
                  <a:cubicBezTo>
                    <a:pt x="152" y="65"/>
                    <a:pt x="158" y="64"/>
                    <a:pt x="163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7" y="65"/>
                    <a:pt x="178" y="66"/>
                    <a:pt x="180" y="66"/>
                  </a:cubicBezTo>
                  <a:cubicBezTo>
                    <a:pt x="183" y="67"/>
                    <a:pt x="186" y="68"/>
                    <a:pt x="188" y="69"/>
                  </a:cubicBezTo>
                  <a:cubicBezTo>
                    <a:pt x="190" y="70"/>
                    <a:pt x="192" y="71"/>
                    <a:pt x="194" y="72"/>
                  </a:cubicBezTo>
                  <a:cubicBezTo>
                    <a:pt x="199" y="74"/>
                    <a:pt x="204" y="76"/>
                    <a:pt x="208" y="77"/>
                  </a:cubicBezTo>
                  <a:cubicBezTo>
                    <a:pt x="218" y="80"/>
                    <a:pt x="228" y="83"/>
                    <a:pt x="238" y="85"/>
                  </a:cubicBezTo>
                  <a:cubicBezTo>
                    <a:pt x="248" y="87"/>
                    <a:pt x="258" y="89"/>
                    <a:pt x="268" y="89"/>
                  </a:cubicBezTo>
                  <a:cubicBezTo>
                    <a:pt x="270" y="89"/>
                    <a:pt x="271" y="89"/>
                    <a:pt x="272" y="88"/>
                  </a:cubicBezTo>
                  <a:cubicBezTo>
                    <a:pt x="273" y="88"/>
                    <a:pt x="274" y="88"/>
                    <a:pt x="276" y="88"/>
                  </a:cubicBezTo>
                  <a:cubicBezTo>
                    <a:pt x="278" y="88"/>
                    <a:pt x="280" y="88"/>
                    <a:pt x="283" y="87"/>
                  </a:cubicBezTo>
                  <a:cubicBezTo>
                    <a:pt x="287" y="86"/>
                    <a:pt x="292" y="84"/>
                    <a:pt x="298" y="82"/>
                  </a:cubicBezTo>
                  <a:cubicBezTo>
                    <a:pt x="304" y="80"/>
                    <a:pt x="310" y="79"/>
                    <a:pt x="316" y="79"/>
                  </a:cubicBezTo>
                  <a:cubicBezTo>
                    <a:pt x="317" y="78"/>
                    <a:pt x="319" y="79"/>
                    <a:pt x="320" y="78"/>
                  </a:cubicBezTo>
                  <a:cubicBezTo>
                    <a:pt x="321" y="78"/>
                    <a:pt x="322" y="78"/>
                    <a:pt x="323" y="78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7" y="78"/>
                    <a:pt x="331" y="79"/>
                    <a:pt x="334" y="79"/>
                  </a:cubicBezTo>
                  <a:cubicBezTo>
                    <a:pt x="340" y="80"/>
                    <a:pt x="346" y="82"/>
                    <a:pt x="352" y="84"/>
                  </a:cubicBezTo>
                  <a:cubicBezTo>
                    <a:pt x="357" y="86"/>
                    <a:pt x="362" y="88"/>
                    <a:pt x="367" y="89"/>
                  </a:cubicBezTo>
                  <a:cubicBezTo>
                    <a:pt x="376" y="92"/>
                    <a:pt x="387" y="93"/>
                    <a:pt x="397" y="94"/>
                  </a:cubicBezTo>
                  <a:cubicBezTo>
                    <a:pt x="408" y="95"/>
                    <a:pt x="418" y="95"/>
                    <a:pt x="428" y="93"/>
                  </a:cubicBezTo>
                  <a:cubicBezTo>
                    <a:pt x="433" y="92"/>
                    <a:pt x="437" y="91"/>
                    <a:pt x="442" y="90"/>
                  </a:cubicBezTo>
                  <a:cubicBezTo>
                    <a:pt x="445" y="88"/>
                    <a:pt x="445" y="88"/>
                    <a:pt x="445" y="88"/>
                  </a:cubicBezTo>
                  <a:cubicBezTo>
                    <a:pt x="446" y="88"/>
                    <a:pt x="448" y="88"/>
                    <a:pt x="449" y="87"/>
                  </a:cubicBezTo>
                  <a:cubicBezTo>
                    <a:pt x="451" y="86"/>
                    <a:pt x="453" y="85"/>
                    <a:pt x="455" y="84"/>
                  </a:cubicBezTo>
                  <a:cubicBezTo>
                    <a:pt x="459" y="82"/>
                    <a:pt x="462" y="79"/>
                    <a:pt x="467" y="75"/>
                  </a:cubicBezTo>
                  <a:cubicBezTo>
                    <a:pt x="472" y="72"/>
                    <a:pt x="477" y="70"/>
                    <a:pt x="483" y="68"/>
                  </a:cubicBezTo>
                  <a:cubicBezTo>
                    <a:pt x="484" y="68"/>
                    <a:pt x="485" y="68"/>
                    <a:pt x="486" y="67"/>
                  </a:cubicBezTo>
                  <a:cubicBezTo>
                    <a:pt x="490" y="66"/>
                    <a:pt x="490" y="66"/>
                    <a:pt x="490" y="66"/>
                  </a:cubicBezTo>
                  <a:cubicBezTo>
                    <a:pt x="493" y="66"/>
                    <a:pt x="496" y="66"/>
                    <a:pt x="499" y="65"/>
                  </a:cubicBezTo>
                  <a:cubicBezTo>
                    <a:pt x="504" y="65"/>
                    <a:pt x="509" y="65"/>
                    <a:pt x="513" y="66"/>
                  </a:cubicBezTo>
                  <a:cubicBezTo>
                    <a:pt x="523" y="66"/>
                    <a:pt x="531" y="65"/>
                    <a:pt x="540" y="64"/>
                  </a:cubicBezTo>
                  <a:cubicBezTo>
                    <a:pt x="549" y="62"/>
                    <a:pt x="557" y="61"/>
                    <a:pt x="564" y="59"/>
                  </a:cubicBezTo>
                  <a:cubicBezTo>
                    <a:pt x="568" y="57"/>
                    <a:pt x="572" y="56"/>
                    <a:pt x="575" y="54"/>
                  </a:cubicBezTo>
                  <a:cubicBezTo>
                    <a:pt x="579" y="53"/>
                    <a:pt x="582" y="51"/>
                    <a:pt x="585" y="49"/>
                  </a:cubicBezTo>
                  <a:cubicBezTo>
                    <a:pt x="591" y="45"/>
                    <a:pt x="596" y="40"/>
                    <a:pt x="601" y="36"/>
                  </a:cubicBezTo>
                  <a:cubicBezTo>
                    <a:pt x="611" y="27"/>
                    <a:pt x="621" y="20"/>
                    <a:pt x="629" y="15"/>
                  </a:cubicBezTo>
                  <a:cubicBezTo>
                    <a:pt x="637" y="9"/>
                    <a:pt x="644" y="6"/>
                    <a:pt x="649" y="4"/>
                  </a:cubicBezTo>
                  <a:cubicBezTo>
                    <a:pt x="654" y="1"/>
                    <a:pt x="656" y="0"/>
                    <a:pt x="656" y="0"/>
                  </a:cubicBezTo>
                  <a:cubicBezTo>
                    <a:pt x="656" y="0"/>
                    <a:pt x="654" y="1"/>
                    <a:pt x="649" y="4"/>
                  </a:cubicBezTo>
                  <a:cubicBezTo>
                    <a:pt x="645" y="7"/>
                    <a:pt x="639" y="11"/>
                    <a:pt x="631" y="17"/>
                  </a:cubicBezTo>
                  <a:cubicBezTo>
                    <a:pt x="623" y="23"/>
                    <a:pt x="615" y="31"/>
                    <a:pt x="605" y="40"/>
                  </a:cubicBezTo>
                  <a:cubicBezTo>
                    <a:pt x="600" y="45"/>
                    <a:pt x="595" y="50"/>
                    <a:pt x="589" y="55"/>
                  </a:cubicBezTo>
                  <a:cubicBezTo>
                    <a:pt x="586" y="57"/>
                    <a:pt x="583" y="60"/>
                    <a:pt x="579" y="62"/>
                  </a:cubicBezTo>
                  <a:cubicBezTo>
                    <a:pt x="575" y="64"/>
                    <a:pt x="572" y="66"/>
                    <a:pt x="568" y="67"/>
                  </a:cubicBezTo>
                  <a:cubicBezTo>
                    <a:pt x="559" y="70"/>
                    <a:pt x="551" y="72"/>
                    <a:pt x="542" y="74"/>
                  </a:cubicBezTo>
                  <a:cubicBezTo>
                    <a:pt x="533" y="76"/>
                    <a:pt x="523" y="77"/>
                    <a:pt x="513" y="78"/>
                  </a:cubicBezTo>
                  <a:cubicBezTo>
                    <a:pt x="509" y="78"/>
                    <a:pt x="504" y="77"/>
                    <a:pt x="500" y="78"/>
                  </a:cubicBezTo>
                  <a:cubicBezTo>
                    <a:pt x="497" y="78"/>
                    <a:pt x="495" y="79"/>
                    <a:pt x="493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89" y="80"/>
                    <a:pt x="487" y="81"/>
                    <a:pt x="487" y="81"/>
                  </a:cubicBezTo>
                  <a:cubicBezTo>
                    <a:pt x="482" y="82"/>
                    <a:pt x="478" y="84"/>
                    <a:pt x="475" y="87"/>
                  </a:cubicBezTo>
                  <a:cubicBezTo>
                    <a:pt x="472" y="89"/>
                    <a:pt x="467" y="93"/>
                    <a:pt x="462" y="96"/>
                  </a:cubicBezTo>
                  <a:cubicBezTo>
                    <a:pt x="442" y="108"/>
                    <a:pt x="419" y="111"/>
                    <a:pt x="396" y="109"/>
                  </a:cubicBezTo>
                  <a:cubicBezTo>
                    <a:pt x="385" y="109"/>
                    <a:pt x="374" y="108"/>
                    <a:pt x="362" y="104"/>
                  </a:cubicBezTo>
                  <a:cubicBezTo>
                    <a:pt x="357" y="103"/>
                    <a:pt x="351" y="100"/>
                    <a:pt x="346" y="99"/>
                  </a:cubicBezTo>
                  <a:cubicBezTo>
                    <a:pt x="341" y="97"/>
                    <a:pt x="337" y="95"/>
                    <a:pt x="332" y="95"/>
                  </a:cubicBezTo>
                  <a:cubicBezTo>
                    <a:pt x="329" y="95"/>
                    <a:pt x="327" y="94"/>
                    <a:pt x="324" y="94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19" y="94"/>
                    <a:pt x="318" y="94"/>
                    <a:pt x="317" y="94"/>
                  </a:cubicBezTo>
                  <a:cubicBezTo>
                    <a:pt x="312" y="95"/>
                    <a:pt x="307" y="96"/>
                    <a:pt x="303" y="97"/>
                  </a:cubicBezTo>
                  <a:cubicBezTo>
                    <a:pt x="298" y="99"/>
                    <a:pt x="292" y="101"/>
                    <a:pt x="286" y="102"/>
                  </a:cubicBezTo>
                  <a:cubicBezTo>
                    <a:pt x="283" y="103"/>
                    <a:pt x="280" y="103"/>
                    <a:pt x="277" y="104"/>
                  </a:cubicBezTo>
                  <a:cubicBezTo>
                    <a:pt x="276" y="104"/>
                    <a:pt x="274" y="104"/>
                    <a:pt x="273" y="104"/>
                  </a:cubicBezTo>
                  <a:cubicBezTo>
                    <a:pt x="271" y="104"/>
                    <a:pt x="270" y="104"/>
                    <a:pt x="268" y="104"/>
                  </a:cubicBezTo>
                  <a:cubicBezTo>
                    <a:pt x="257" y="104"/>
                    <a:pt x="245" y="102"/>
                    <a:pt x="235" y="100"/>
                  </a:cubicBezTo>
                  <a:cubicBezTo>
                    <a:pt x="224" y="97"/>
                    <a:pt x="214" y="94"/>
                    <a:pt x="204" y="90"/>
                  </a:cubicBezTo>
                  <a:cubicBezTo>
                    <a:pt x="199" y="89"/>
                    <a:pt x="194" y="87"/>
                    <a:pt x="189" y="85"/>
                  </a:cubicBezTo>
                  <a:cubicBezTo>
                    <a:pt x="186" y="83"/>
                    <a:pt x="184" y="82"/>
                    <a:pt x="182" y="81"/>
                  </a:cubicBezTo>
                  <a:cubicBezTo>
                    <a:pt x="180" y="80"/>
                    <a:pt x="178" y="79"/>
                    <a:pt x="176" y="79"/>
                  </a:cubicBezTo>
                  <a:cubicBezTo>
                    <a:pt x="175" y="78"/>
                    <a:pt x="174" y="78"/>
                    <a:pt x="173" y="78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59" y="77"/>
                    <a:pt x="155" y="77"/>
                    <a:pt x="151" y="78"/>
                  </a:cubicBezTo>
                  <a:cubicBezTo>
                    <a:pt x="142" y="80"/>
                    <a:pt x="133" y="84"/>
                    <a:pt x="123" y="85"/>
                  </a:cubicBezTo>
                  <a:cubicBezTo>
                    <a:pt x="121" y="85"/>
                    <a:pt x="118" y="85"/>
                    <a:pt x="116" y="85"/>
                  </a:cubicBezTo>
                  <a:cubicBezTo>
                    <a:pt x="114" y="85"/>
                    <a:pt x="111" y="85"/>
                    <a:pt x="10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0" y="85"/>
                    <a:pt x="98" y="85"/>
                    <a:pt x="96" y="84"/>
                  </a:cubicBezTo>
                  <a:cubicBezTo>
                    <a:pt x="88" y="83"/>
                    <a:pt x="80" y="81"/>
                    <a:pt x="72" y="79"/>
                  </a:cubicBezTo>
                  <a:cubicBezTo>
                    <a:pt x="65" y="77"/>
                    <a:pt x="58" y="75"/>
                    <a:pt x="52" y="72"/>
                  </a:cubicBezTo>
                  <a:cubicBezTo>
                    <a:pt x="39" y="66"/>
                    <a:pt x="29" y="60"/>
                    <a:pt x="21" y="54"/>
                  </a:cubicBezTo>
                  <a:cubicBezTo>
                    <a:pt x="14" y="48"/>
                    <a:pt x="8" y="42"/>
                    <a:pt x="5" y="38"/>
                  </a:cubicBezTo>
                  <a:cubicBezTo>
                    <a:pt x="1" y="35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1"/>
            <p:cNvSpPr>
              <a:spLocks/>
            </p:cNvSpPr>
            <p:nvPr/>
          </p:nvSpPr>
          <p:spPr bwMode="auto">
            <a:xfrm>
              <a:off x="3798888" y="3167063"/>
              <a:ext cx="30163" cy="7938"/>
            </a:xfrm>
            <a:custGeom>
              <a:avLst/>
              <a:gdLst>
                <a:gd name="T0" fmla="*/ 0 w 105"/>
                <a:gd name="T1" fmla="*/ 13 h 26"/>
                <a:gd name="T2" fmla="*/ 4 w 105"/>
                <a:gd name="T3" fmla="*/ 10 h 26"/>
                <a:gd name="T4" fmla="*/ 15 w 105"/>
                <a:gd name="T5" fmla="*/ 2 h 26"/>
                <a:gd name="T6" fmla="*/ 25 w 105"/>
                <a:gd name="T7" fmla="*/ 0 h 26"/>
                <a:gd name="T8" fmla="*/ 36 w 105"/>
                <a:gd name="T9" fmla="*/ 1 h 26"/>
                <a:gd name="T10" fmla="*/ 46 w 105"/>
                <a:gd name="T11" fmla="*/ 4 h 26"/>
                <a:gd name="T12" fmla="*/ 56 w 105"/>
                <a:gd name="T13" fmla="*/ 7 h 26"/>
                <a:gd name="T14" fmla="*/ 76 w 105"/>
                <a:gd name="T15" fmla="*/ 14 h 26"/>
                <a:gd name="T16" fmla="*/ 84 w 105"/>
                <a:gd name="T17" fmla="*/ 16 h 26"/>
                <a:gd name="T18" fmla="*/ 87 w 105"/>
                <a:gd name="T19" fmla="*/ 16 h 26"/>
                <a:gd name="T20" fmla="*/ 91 w 105"/>
                <a:gd name="T21" fmla="*/ 15 h 26"/>
                <a:gd name="T22" fmla="*/ 102 w 105"/>
                <a:gd name="T23" fmla="*/ 9 h 26"/>
                <a:gd name="T24" fmla="*/ 105 w 105"/>
                <a:gd name="T25" fmla="*/ 6 h 26"/>
                <a:gd name="T26" fmla="*/ 103 w 105"/>
                <a:gd name="T27" fmla="*/ 11 h 26"/>
                <a:gd name="T28" fmla="*/ 100 w 105"/>
                <a:gd name="T29" fmla="*/ 16 h 26"/>
                <a:gd name="T30" fmla="*/ 94 w 105"/>
                <a:gd name="T31" fmla="*/ 22 h 26"/>
                <a:gd name="T32" fmla="*/ 90 w 105"/>
                <a:gd name="T33" fmla="*/ 24 h 26"/>
                <a:gd name="T34" fmla="*/ 84 w 105"/>
                <a:gd name="T35" fmla="*/ 25 h 26"/>
                <a:gd name="T36" fmla="*/ 73 w 105"/>
                <a:gd name="T37" fmla="*/ 24 h 26"/>
                <a:gd name="T38" fmla="*/ 53 w 105"/>
                <a:gd name="T39" fmla="*/ 18 h 26"/>
                <a:gd name="T40" fmla="*/ 33 w 105"/>
                <a:gd name="T41" fmla="*/ 11 h 26"/>
                <a:gd name="T42" fmla="*/ 25 w 105"/>
                <a:gd name="T43" fmla="*/ 9 h 26"/>
                <a:gd name="T44" fmla="*/ 17 w 105"/>
                <a:gd name="T45" fmla="*/ 9 h 26"/>
                <a:gd name="T46" fmla="*/ 5 w 105"/>
                <a:gd name="T47" fmla="*/ 12 h 26"/>
                <a:gd name="T48" fmla="*/ 0 w 105"/>
                <a:gd name="T4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26">
                  <a:moveTo>
                    <a:pt x="0" y="13"/>
                  </a:moveTo>
                  <a:cubicBezTo>
                    <a:pt x="0" y="13"/>
                    <a:pt x="1" y="12"/>
                    <a:pt x="4" y="10"/>
                  </a:cubicBezTo>
                  <a:cubicBezTo>
                    <a:pt x="6" y="8"/>
                    <a:pt x="10" y="5"/>
                    <a:pt x="15" y="2"/>
                  </a:cubicBezTo>
                  <a:cubicBezTo>
                    <a:pt x="18" y="1"/>
                    <a:pt x="21" y="1"/>
                    <a:pt x="25" y="0"/>
                  </a:cubicBezTo>
                  <a:cubicBezTo>
                    <a:pt x="28" y="0"/>
                    <a:pt x="32" y="0"/>
                    <a:pt x="36" y="1"/>
                  </a:cubicBezTo>
                  <a:cubicBezTo>
                    <a:pt x="39" y="2"/>
                    <a:pt x="43" y="3"/>
                    <a:pt x="46" y="4"/>
                  </a:cubicBezTo>
                  <a:cubicBezTo>
                    <a:pt x="50" y="5"/>
                    <a:pt x="53" y="6"/>
                    <a:pt x="56" y="7"/>
                  </a:cubicBezTo>
                  <a:cubicBezTo>
                    <a:pt x="63" y="9"/>
                    <a:pt x="70" y="12"/>
                    <a:pt x="76" y="14"/>
                  </a:cubicBezTo>
                  <a:cubicBezTo>
                    <a:pt x="79" y="15"/>
                    <a:pt x="82" y="16"/>
                    <a:pt x="84" y="16"/>
                  </a:cubicBezTo>
                  <a:cubicBezTo>
                    <a:pt x="85" y="16"/>
                    <a:pt x="87" y="16"/>
                    <a:pt x="87" y="16"/>
                  </a:cubicBezTo>
                  <a:cubicBezTo>
                    <a:pt x="89" y="16"/>
                    <a:pt x="90" y="16"/>
                    <a:pt x="91" y="15"/>
                  </a:cubicBezTo>
                  <a:cubicBezTo>
                    <a:pt x="96" y="14"/>
                    <a:pt x="99" y="11"/>
                    <a:pt x="102" y="9"/>
                  </a:cubicBezTo>
                  <a:cubicBezTo>
                    <a:pt x="104" y="7"/>
                    <a:pt x="105" y="6"/>
                    <a:pt x="105" y="6"/>
                  </a:cubicBezTo>
                  <a:cubicBezTo>
                    <a:pt x="105" y="6"/>
                    <a:pt x="105" y="8"/>
                    <a:pt x="103" y="11"/>
                  </a:cubicBezTo>
                  <a:cubicBezTo>
                    <a:pt x="103" y="12"/>
                    <a:pt x="102" y="14"/>
                    <a:pt x="100" y="16"/>
                  </a:cubicBezTo>
                  <a:cubicBezTo>
                    <a:pt x="99" y="18"/>
                    <a:pt x="97" y="20"/>
                    <a:pt x="94" y="22"/>
                  </a:cubicBezTo>
                  <a:cubicBezTo>
                    <a:pt x="93" y="22"/>
                    <a:pt x="91" y="23"/>
                    <a:pt x="90" y="24"/>
                  </a:cubicBezTo>
                  <a:cubicBezTo>
                    <a:pt x="88" y="25"/>
                    <a:pt x="86" y="25"/>
                    <a:pt x="84" y="25"/>
                  </a:cubicBezTo>
                  <a:cubicBezTo>
                    <a:pt x="80" y="26"/>
                    <a:pt x="77" y="25"/>
                    <a:pt x="73" y="24"/>
                  </a:cubicBezTo>
                  <a:cubicBezTo>
                    <a:pt x="66" y="23"/>
                    <a:pt x="60" y="21"/>
                    <a:pt x="53" y="18"/>
                  </a:cubicBezTo>
                  <a:cubicBezTo>
                    <a:pt x="46" y="16"/>
                    <a:pt x="39" y="13"/>
                    <a:pt x="33" y="11"/>
                  </a:cubicBezTo>
                  <a:cubicBezTo>
                    <a:pt x="30" y="10"/>
                    <a:pt x="28" y="9"/>
                    <a:pt x="25" y="9"/>
                  </a:cubicBezTo>
                  <a:cubicBezTo>
                    <a:pt x="22" y="9"/>
                    <a:pt x="20" y="9"/>
                    <a:pt x="17" y="9"/>
                  </a:cubicBezTo>
                  <a:cubicBezTo>
                    <a:pt x="12" y="10"/>
                    <a:pt x="8" y="11"/>
                    <a:pt x="5" y="12"/>
                  </a:cubicBezTo>
                  <a:cubicBezTo>
                    <a:pt x="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62"/>
            <p:cNvSpPr>
              <a:spLocks/>
            </p:cNvSpPr>
            <p:nvPr/>
          </p:nvSpPr>
          <p:spPr bwMode="auto">
            <a:xfrm>
              <a:off x="3619500" y="3127375"/>
              <a:ext cx="17463" cy="6350"/>
            </a:xfrm>
            <a:custGeom>
              <a:avLst/>
              <a:gdLst>
                <a:gd name="T0" fmla="*/ 0 w 61"/>
                <a:gd name="T1" fmla="*/ 23 h 24"/>
                <a:gd name="T2" fmla="*/ 6 w 61"/>
                <a:gd name="T3" fmla="*/ 13 h 24"/>
                <a:gd name="T4" fmla="*/ 16 w 61"/>
                <a:gd name="T5" fmla="*/ 6 h 24"/>
                <a:gd name="T6" fmla="*/ 18 w 61"/>
                <a:gd name="T7" fmla="*/ 5 h 24"/>
                <a:gd name="T8" fmla="*/ 21 w 61"/>
                <a:gd name="T9" fmla="*/ 4 h 24"/>
                <a:gd name="T10" fmla="*/ 27 w 61"/>
                <a:gd name="T11" fmla="*/ 2 h 24"/>
                <a:gd name="T12" fmla="*/ 33 w 61"/>
                <a:gd name="T13" fmla="*/ 1 h 24"/>
                <a:gd name="T14" fmla="*/ 40 w 61"/>
                <a:gd name="T15" fmla="*/ 1 h 24"/>
                <a:gd name="T16" fmla="*/ 51 w 61"/>
                <a:gd name="T17" fmla="*/ 3 h 24"/>
                <a:gd name="T18" fmla="*/ 56 w 61"/>
                <a:gd name="T19" fmla="*/ 6 h 24"/>
                <a:gd name="T20" fmla="*/ 59 w 61"/>
                <a:gd name="T21" fmla="*/ 8 h 24"/>
                <a:gd name="T22" fmla="*/ 61 w 61"/>
                <a:gd name="T23" fmla="*/ 11 h 24"/>
                <a:gd name="T24" fmla="*/ 58 w 61"/>
                <a:gd name="T25" fmla="*/ 12 h 24"/>
                <a:gd name="T26" fmla="*/ 55 w 61"/>
                <a:gd name="T27" fmla="*/ 13 h 24"/>
                <a:gd name="T28" fmla="*/ 51 w 61"/>
                <a:gd name="T29" fmla="*/ 15 h 24"/>
                <a:gd name="T30" fmla="*/ 32 w 61"/>
                <a:gd name="T31" fmla="*/ 21 h 24"/>
                <a:gd name="T32" fmla="*/ 26 w 61"/>
                <a:gd name="T33" fmla="*/ 23 h 24"/>
                <a:gd name="T34" fmla="*/ 23 w 61"/>
                <a:gd name="T35" fmla="*/ 23 h 24"/>
                <a:gd name="T36" fmla="*/ 21 w 61"/>
                <a:gd name="T37" fmla="*/ 23 h 24"/>
                <a:gd name="T38" fmla="*/ 11 w 61"/>
                <a:gd name="T39" fmla="*/ 24 h 24"/>
                <a:gd name="T40" fmla="*/ 3 w 61"/>
                <a:gd name="T41" fmla="*/ 23 h 24"/>
                <a:gd name="T42" fmla="*/ 0 w 61"/>
                <a:gd name="T4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24">
                  <a:moveTo>
                    <a:pt x="0" y="23"/>
                  </a:moveTo>
                  <a:cubicBezTo>
                    <a:pt x="0" y="23"/>
                    <a:pt x="1" y="18"/>
                    <a:pt x="6" y="13"/>
                  </a:cubicBezTo>
                  <a:cubicBezTo>
                    <a:pt x="9" y="11"/>
                    <a:pt x="12" y="8"/>
                    <a:pt x="16" y="6"/>
                  </a:cubicBezTo>
                  <a:cubicBezTo>
                    <a:pt x="16" y="6"/>
                    <a:pt x="17" y="5"/>
                    <a:pt x="18" y="5"/>
                  </a:cubicBezTo>
                  <a:cubicBezTo>
                    <a:pt x="19" y="5"/>
                    <a:pt x="20" y="4"/>
                    <a:pt x="21" y="4"/>
                  </a:cubicBezTo>
                  <a:cubicBezTo>
                    <a:pt x="23" y="3"/>
                    <a:pt x="25" y="3"/>
                    <a:pt x="27" y="2"/>
                  </a:cubicBezTo>
                  <a:cubicBezTo>
                    <a:pt x="29" y="1"/>
                    <a:pt x="31" y="1"/>
                    <a:pt x="33" y="1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4" y="1"/>
                    <a:pt x="48" y="2"/>
                    <a:pt x="51" y="3"/>
                  </a:cubicBezTo>
                  <a:cubicBezTo>
                    <a:pt x="53" y="4"/>
                    <a:pt x="54" y="5"/>
                    <a:pt x="56" y="6"/>
                  </a:cubicBezTo>
                  <a:cubicBezTo>
                    <a:pt x="57" y="6"/>
                    <a:pt x="58" y="7"/>
                    <a:pt x="59" y="8"/>
                  </a:cubicBezTo>
                  <a:cubicBezTo>
                    <a:pt x="60" y="9"/>
                    <a:pt x="61" y="11"/>
                    <a:pt x="61" y="11"/>
                  </a:cubicBezTo>
                  <a:cubicBezTo>
                    <a:pt x="61" y="11"/>
                    <a:pt x="60" y="11"/>
                    <a:pt x="58" y="12"/>
                  </a:cubicBezTo>
                  <a:cubicBezTo>
                    <a:pt x="57" y="12"/>
                    <a:pt x="56" y="13"/>
                    <a:pt x="55" y="13"/>
                  </a:cubicBezTo>
                  <a:cubicBezTo>
                    <a:pt x="54" y="14"/>
                    <a:pt x="52" y="14"/>
                    <a:pt x="51" y="15"/>
                  </a:cubicBezTo>
                  <a:cubicBezTo>
                    <a:pt x="45" y="17"/>
                    <a:pt x="39" y="19"/>
                    <a:pt x="32" y="21"/>
                  </a:cubicBezTo>
                  <a:cubicBezTo>
                    <a:pt x="30" y="22"/>
                    <a:pt x="28" y="22"/>
                    <a:pt x="26" y="23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23" y="23"/>
                    <a:pt x="22" y="23"/>
                    <a:pt x="21" y="23"/>
                  </a:cubicBezTo>
                  <a:cubicBezTo>
                    <a:pt x="17" y="24"/>
                    <a:pt x="14" y="24"/>
                    <a:pt x="11" y="24"/>
                  </a:cubicBezTo>
                  <a:cubicBezTo>
                    <a:pt x="8" y="24"/>
                    <a:pt x="5" y="23"/>
                    <a:pt x="3" y="23"/>
                  </a:cubicBezTo>
                  <a:cubicBezTo>
                    <a:pt x="1" y="23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63"/>
            <p:cNvSpPr>
              <a:spLocks/>
            </p:cNvSpPr>
            <p:nvPr/>
          </p:nvSpPr>
          <p:spPr bwMode="auto">
            <a:xfrm>
              <a:off x="3870325" y="3128963"/>
              <a:ext cx="14288" cy="7938"/>
            </a:xfrm>
            <a:custGeom>
              <a:avLst/>
              <a:gdLst>
                <a:gd name="T0" fmla="*/ 0 w 51"/>
                <a:gd name="T1" fmla="*/ 26 h 32"/>
                <a:gd name="T2" fmla="*/ 2 w 51"/>
                <a:gd name="T3" fmla="*/ 24 h 32"/>
                <a:gd name="T4" fmla="*/ 9 w 51"/>
                <a:gd name="T5" fmla="*/ 21 h 32"/>
                <a:gd name="T6" fmla="*/ 18 w 51"/>
                <a:gd name="T7" fmla="*/ 18 h 32"/>
                <a:gd name="T8" fmla="*/ 23 w 51"/>
                <a:gd name="T9" fmla="*/ 16 h 32"/>
                <a:gd name="T10" fmla="*/ 28 w 51"/>
                <a:gd name="T11" fmla="*/ 15 h 32"/>
                <a:gd name="T12" fmla="*/ 32 w 51"/>
                <a:gd name="T13" fmla="*/ 14 h 32"/>
                <a:gd name="T14" fmla="*/ 35 w 51"/>
                <a:gd name="T15" fmla="*/ 12 h 32"/>
                <a:gd name="T16" fmla="*/ 36 w 51"/>
                <a:gd name="T17" fmla="*/ 12 h 32"/>
                <a:gd name="T18" fmla="*/ 37 w 51"/>
                <a:gd name="T19" fmla="*/ 11 h 32"/>
                <a:gd name="T20" fmla="*/ 39 w 51"/>
                <a:gd name="T21" fmla="*/ 10 h 32"/>
                <a:gd name="T22" fmla="*/ 42 w 51"/>
                <a:gd name="T23" fmla="*/ 7 h 32"/>
                <a:gd name="T24" fmla="*/ 47 w 51"/>
                <a:gd name="T25" fmla="*/ 2 h 32"/>
                <a:gd name="T26" fmla="*/ 49 w 51"/>
                <a:gd name="T27" fmla="*/ 0 h 32"/>
                <a:gd name="T28" fmla="*/ 50 w 51"/>
                <a:gd name="T29" fmla="*/ 3 h 32"/>
                <a:gd name="T30" fmla="*/ 50 w 51"/>
                <a:gd name="T31" fmla="*/ 11 h 32"/>
                <a:gd name="T32" fmla="*/ 49 w 51"/>
                <a:gd name="T33" fmla="*/ 17 h 32"/>
                <a:gd name="T34" fmla="*/ 47 w 51"/>
                <a:gd name="T35" fmla="*/ 20 h 32"/>
                <a:gd name="T36" fmla="*/ 46 w 51"/>
                <a:gd name="T37" fmla="*/ 21 h 32"/>
                <a:gd name="T38" fmla="*/ 45 w 51"/>
                <a:gd name="T39" fmla="*/ 23 h 32"/>
                <a:gd name="T40" fmla="*/ 39 w 51"/>
                <a:gd name="T41" fmla="*/ 27 h 32"/>
                <a:gd name="T42" fmla="*/ 32 w 51"/>
                <a:gd name="T43" fmla="*/ 30 h 32"/>
                <a:gd name="T44" fmla="*/ 26 w 51"/>
                <a:gd name="T45" fmla="*/ 31 h 32"/>
                <a:gd name="T46" fmla="*/ 20 w 51"/>
                <a:gd name="T47" fmla="*/ 32 h 32"/>
                <a:gd name="T48" fmla="*/ 9 w 51"/>
                <a:gd name="T49" fmla="*/ 30 h 32"/>
                <a:gd name="T50" fmla="*/ 0 w 51"/>
                <a:gd name="T5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2">
                  <a:moveTo>
                    <a:pt x="0" y="26"/>
                  </a:moveTo>
                  <a:cubicBezTo>
                    <a:pt x="0" y="26"/>
                    <a:pt x="1" y="25"/>
                    <a:pt x="2" y="24"/>
                  </a:cubicBezTo>
                  <a:cubicBezTo>
                    <a:pt x="4" y="23"/>
                    <a:pt x="6" y="22"/>
                    <a:pt x="9" y="21"/>
                  </a:cubicBezTo>
                  <a:cubicBezTo>
                    <a:pt x="12" y="20"/>
                    <a:pt x="15" y="19"/>
                    <a:pt x="18" y="18"/>
                  </a:cubicBezTo>
                  <a:cubicBezTo>
                    <a:pt x="20" y="17"/>
                    <a:pt x="21" y="17"/>
                    <a:pt x="23" y="16"/>
                  </a:cubicBezTo>
                  <a:cubicBezTo>
                    <a:pt x="25" y="16"/>
                    <a:pt x="26" y="15"/>
                    <a:pt x="28" y="15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3" y="13"/>
                    <a:pt x="34" y="13"/>
                    <a:pt x="35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8" y="11"/>
                    <a:pt x="38" y="10"/>
                    <a:pt x="39" y="10"/>
                  </a:cubicBezTo>
                  <a:cubicBezTo>
                    <a:pt x="40" y="9"/>
                    <a:pt x="41" y="8"/>
                    <a:pt x="42" y="7"/>
                  </a:cubicBezTo>
                  <a:cubicBezTo>
                    <a:pt x="44" y="6"/>
                    <a:pt x="45" y="4"/>
                    <a:pt x="47" y="2"/>
                  </a:cubicBezTo>
                  <a:cubicBezTo>
                    <a:pt x="48" y="1"/>
                    <a:pt x="49" y="0"/>
                    <a:pt x="49" y="0"/>
                  </a:cubicBezTo>
                  <a:cubicBezTo>
                    <a:pt x="49" y="0"/>
                    <a:pt x="49" y="1"/>
                    <a:pt x="50" y="3"/>
                  </a:cubicBezTo>
                  <a:cubicBezTo>
                    <a:pt x="50" y="5"/>
                    <a:pt x="51" y="8"/>
                    <a:pt x="50" y="11"/>
                  </a:cubicBezTo>
                  <a:cubicBezTo>
                    <a:pt x="50" y="13"/>
                    <a:pt x="49" y="15"/>
                    <a:pt x="49" y="17"/>
                  </a:cubicBezTo>
                  <a:cubicBezTo>
                    <a:pt x="48" y="18"/>
                    <a:pt x="48" y="19"/>
                    <a:pt x="47" y="20"/>
                  </a:cubicBezTo>
                  <a:cubicBezTo>
                    <a:pt x="47" y="20"/>
                    <a:pt x="46" y="21"/>
                    <a:pt x="46" y="21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2" y="26"/>
                    <a:pt x="39" y="27"/>
                  </a:cubicBezTo>
                  <a:cubicBezTo>
                    <a:pt x="37" y="29"/>
                    <a:pt x="35" y="30"/>
                    <a:pt x="32" y="30"/>
                  </a:cubicBezTo>
                  <a:cubicBezTo>
                    <a:pt x="30" y="31"/>
                    <a:pt x="28" y="31"/>
                    <a:pt x="26" y="31"/>
                  </a:cubicBezTo>
                  <a:cubicBezTo>
                    <a:pt x="24" y="32"/>
                    <a:pt x="22" y="32"/>
                    <a:pt x="20" y="32"/>
                  </a:cubicBezTo>
                  <a:cubicBezTo>
                    <a:pt x="16" y="32"/>
                    <a:pt x="12" y="31"/>
                    <a:pt x="9" y="30"/>
                  </a:cubicBezTo>
                  <a:cubicBezTo>
                    <a:pt x="3" y="29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64"/>
            <p:cNvSpPr>
              <a:spLocks/>
            </p:cNvSpPr>
            <p:nvPr/>
          </p:nvSpPr>
          <p:spPr bwMode="auto">
            <a:xfrm>
              <a:off x="3567113" y="3168650"/>
              <a:ext cx="58738" cy="22225"/>
            </a:xfrm>
            <a:custGeom>
              <a:avLst/>
              <a:gdLst>
                <a:gd name="T0" fmla="*/ 2 w 209"/>
                <a:gd name="T1" fmla="*/ 63 h 78"/>
                <a:gd name="T2" fmla="*/ 23 w 209"/>
                <a:gd name="T3" fmla="*/ 59 h 78"/>
                <a:gd name="T4" fmla="*/ 32 w 209"/>
                <a:gd name="T5" fmla="*/ 61 h 78"/>
                <a:gd name="T6" fmla="*/ 47 w 209"/>
                <a:gd name="T7" fmla="*/ 67 h 78"/>
                <a:gd name="T8" fmla="*/ 64 w 209"/>
                <a:gd name="T9" fmla="*/ 64 h 78"/>
                <a:gd name="T10" fmla="*/ 68 w 209"/>
                <a:gd name="T11" fmla="*/ 63 h 78"/>
                <a:gd name="T12" fmla="*/ 79 w 209"/>
                <a:gd name="T13" fmla="*/ 54 h 78"/>
                <a:gd name="T14" fmla="*/ 93 w 209"/>
                <a:gd name="T15" fmla="*/ 44 h 78"/>
                <a:gd name="T16" fmla="*/ 95 w 209"/>
                <a:gd name="T17" fmla="*/ 43 h 78"/>
                <a:gd name="T18" fmla="*/ 96 w 209"/>
                <a:gd name="T19" fmla="*/ 43 h 78"/>
                <a:gd name="T20" fmla="*/ 99 w 209"/>
                <a:gd name="T21" fmla="*/ 42 h 78"/>
                <a:gd name="T22" fmla="*/ 102 w 209"/>
                <a:gd name="T23" fmla="*/ 42 h 78"/>
                <a:gd name="T24" fmla="*/ 117 w 209"/>
                <a:gd name="T25" fmla="*/ 42 h 78"/>
                <a:gd name="T26" fmla="*/ 152 w 209"/>
                <a:gd name="T27" fmla="*/ 45 h 78"/>
                <a:gd name="T28" fmla="*/ 157 w 209"/>
                <a:gd name="T29" fmla="*/ 45 h 78"/>
                <a:gd name="T30" fmla="*/ 157 w 209"/>
                <a:gd name="T31" fmla="*/ 45 h 78"/>
                <a:gd name="T32" fmla="*/ 157 w 209"/>
                <a:gd name="T33" fmla="*/ 45 h 78"/>
                <a:gd name="T34" fmla="*/ 161 w 209"/>
                <a:gd name="T35" fmla="*/ 45 h 78"/>
                <a:gd name="T36" fmla="*/ 193 w 209"/>
                <a:gd name="T37" fmla="*/ 26 h 78"/>
                <a:gd name="T38" fmla="*/ 203 w 209"/>
                <a:gd name="T39" fmla="*/ 17 h 78"/>
                <a:gd name="T40" fmla="*/ 203 w 209"/>
                <a:gd name="T41" fmla="*/ 16 h 78"/>
                <a:gd name="T42" fmla="*/ 203 w 209"/>
                <a:gd name="T43" fmla="*/ 14 h 78"/>
                <a:gd name="T44" fmla="*/ 200 w 209"/>
                <a:gd name="T45" fmla="*/ 7 h 78"/>
                <a:gd name="T46" fmla="*/ 193 w 209"/>
                <a:gd name="T47" fmla="*/ 0 h 78"/>
                <a:gd name="T48" fmla="*/ 202 w 209"/>
                <a:gd name="T49" fmla="*/ 5 h 78"/>
                <a:gd name="T50" fmla="*/ 208 w 209"/>
                <a:gd name="T51" fmla="*/ 13 h 78"/>
                <a:gd name="T52" fmla="*/ 209 w 209"/>
                <a:gd name="T53" fmla="*/ 15 h 78"/>
                <a:gd name="T54" fmla="*/ 209 w 209"/>
                <a:gd name="T55" fmla="*/ 18 h 78"/>
                <a:gd name="T56" fmla="*/ 199 w 209"/>
                <a:gd name="T57" fmla="*/ 33 h 78"/>
                <a:gd name="T58" fmla="*/ 164 w 209"/>
                <a:gd name="T59" fmla="*/ 58 h 78"/>
                <a:gd name="T60" fmla="*/ 160 w 209"/>
                <a:gd name="T61" fmla="*/ 59 h 78"/>
                <a:gd name="T62" fmla="*/ 158 w 209"/>
                <a:gd name="T63" fmla="*/ 60 h 78"/>
                <a:gd name="T64" fmla="*/ 151 w 209"/>
                <a:gd name="T65" fmla="*/ 60 h 78"/>
                <a:gd name="T66" fmla="*/ 116 w 209"/>
                <a:gd name="T67" fmla="*/ 58 h 78"/>
                <a:gd name="T68" fmla="*/ 102 w 209"/>
                <a:gd name="T69" fmla="*/ 58 h 78"/>
                <a:gd name="T70" fmla="*/ 100 w 209"/>
                <a:gd name="T71" fmla="*/ 58 h 78"/>
                <a:gd name="T72" fmla="*/ 100 w 209"/>
                <a:gd name="T73" fmla="*/ 58 h 78"/>
                <a:gd name="T74" fmla="*/ 100 w 209"/>
                <a:gd name="T75" fmla="*/ 58 h 78"/>
                <a:gd name="T76" fmla="*/ 100 w 209"/>
                <a:gd name="T77" fmla="*/ 58 h 78"/>
                <a:gd name="T78" fmla="*/ 97 w 209"/>
                <a:gd name="T79" fmla="*/ 59 h 78"/>
                <a:gd name="T80" fmla="*/ 80 w 209"/>
                <a:gd name="T81" fmla="*/ 72 h 78"/>
                <a:gd name="T82" fmla="*/ 70 w 209"/>
                <a:gd name="T83" fmla="*/ 76 h 78"/>
                <a:gd name="T84" fmla="*/ 56 w 209"/>
                <a:gd name="T85" fmla="*/ 78 h 78"/>
                <a:gd name="T86" fmla="*/ 35 w 209"/>
                <a:gd name="T87" fmla="*/ 73 h 78"/>
                <a:gd name="T88" fmla="*/ 11 w 209"/>
                <a:gd name="T89" fmla="*/ 63 h 78"/>
                <a:gd name="T90" fmla="*/ 0 w 209"/>
                <a:gd name="T91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9" h="78">
                  <a:moveTo>
                    <a:pt x="0" y="65"/>
                  </a:moveTo>
                  <a:cubicBezTo>
                    <a:pt x="0" y="65"/>
                    <a:pt x="1" y="64"/>
                    <a:pt x="2" y="63"/>
                  </a:cubicBezTo>
                  <a:cubicBezTo>
                    <a:pt x="4" y="63"/>
                    <a:pt x="7" y="61"/>
                    <a:pt x="10" y="60"/>
                  </a:cubicBezTo>
                  <a:cubicBezTo>
                    <a:pt x="13" y="59"/>
                    <a:pt x="18" y="58"/>
                    <a:pt x="23" y="59"/>
                  </a:cubicBezTo>
                  <a:cubicBezTo>
                    <a:pt x="24" y="59"/>
                    <a:pt x="26" y="59"/>
                    <a:pt x="27" y="60"/>
                  </a:cubicBezTo>
                  <a:cubicBezTo>
                    <a:pt x="29" y="60"/>
                    <a:pt x="30" y="61"/>
                    <a:pt x="32" y="61"/>
                  </a:cubicBezTo>
                  <a:cubicBezTo>
                    <a:pt x="34" y="62"/>
                    <a:pt x="37" y="64"/>
                    <a:pt x="39" y="65"/>
                  </a:cubicBezTo>
                  <a:cubicBezTo>
                    <a:pt x="42" y="66"/>
                    <a:pt x="44" y="66"/>
                    <a:pt x="47" y="67"/>
                  </a:cubicBezTo>
                  <a:cubicBezTo>
                    <a:pt x="50" y="67"/>
                    <a:pt x="52" y="67"/>
                    <a:pt x="55" y="66"/>
                  </a:cubicBezTo>
                  <a:cubicBezTo>
                    <a:pt x="58" y="66"/>
                    <a:pt x="61" y="65"/>
                    <a:pt x="64" y="64"/>
                  </a:cubicBezTo>
                  <a:cubicBezTo>
                    <a:pt x="65" y="64"/>
                    <a:pt x="66" y="64"/>
                    <a:pt x="66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0" y="62"/>
                    <a:pt x="71" y="61"/>
                    <a:pt x="72" y="60"/>
                  </a:cubicBezTo>
                  <a:cubicBezTo>
                    <a:pt x="74" y="59"/>
                    <a:pt x="76" y="57"/>
                    <a:pt x="79" y="54"/>
                  </a:cubicBezTo>
                  <a:cubicBezTo>
                    <a:pt x="82" y="51"/>
                    <a:pt x="86" y="47"/>
                    <a:pt x="90" y="45"/>
                  </a:cubicBezTo>
                  <a:cubicBezTo>
                    <a:pt x="91" y="45"/>
                    <a:pt x="92" y="44"/>
                    <a:pt x="93" y="44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3"/>
                    <a:pt x="97" y="43"/>
                    <a:pt x="97" y="42"/>
                  </a:cubicBezTo>
                  <a:cubicBezTo>
                    <a:pt x="98" y="42"/>
                    <a:pt x="98" y="42"/>
                    <a:pt x="99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9" y="42"/>
                    <a:pt x="113" y="42"/>
                    <a:pt x="117" y="42"/>
                  </a:cubicBezTo>
                  <a:cubicBezTo>
                    <a:pt x="125" y="43"/>
                    <a:pt x="133" y="43"/>
                    <a:pt x="140" y="44"/>
                  </a:cubicBezTo>
                  <a:cubicBezTo>
                    <a:pt x="144" y="44"/>
                    <a:pt x="148" y="45"/>
                    <a:pt x="152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60" y="45"/>
                    <a:pt x="160" y="45"/>
                    <a:pt x="161" y="45"/>
                  </a:cubicBezTo>
                  <a:cubicBezTo>
                    <a:pt x="167" y="43"/>
                    <a:pt x="173" y="41"/>
                    <a:pt x="178" y="37"/>
                  </a:cubicBezTo>
                  <a:cubicBezTo>
                    <a:pt x="183" y="34"/>
                    <a:pt x="188" y="30"/>
                    <a:pt x="193" y="26"/>
                  </a:cubicBezTo>
                  <a:cubicBezTo>
                    <a:pt x="195" y="24"/>
                    <a:pt x="197" y="23"/>
                    <a:pt x="199" y="21"/>
                  </a:cubicBezTo>
                  <a:cubicBezTo>
                    <a:pt x="201" y="20"/>
                    <a:pt x="203" y="18"/>
                    <a:pt x="203" y="17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3" y="16"/>
                    <a:pt x="203" y="16"/>
                    <a:pt x="203" y="16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4"/>
                    <a:pt x="203" y="13"/>
                    <a:pt x="203" y="12"/>
                  </a:cubicBezTo>
                  <a:cubicBezTo>
                    <a:pt x="202" y="10"/>
                    <a:pt x="201" y="9"/>
                    <a:pt x="200" y="7"/>
                  </a:cubicBezTo>
                  <a:cubicBezTo>
                    <a:pt x="198" y="5"/>
                    <a:pt x="196" y="3"/>
                    <a:pt x="195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4" y="0"/>
                    <a:pt x="195" y="1"/>
                  </a:cubicBezTo>
                  <a:cubicBezTo>
                    <a:pt x="197" y="2"/>
                    <a:pt x="200" y="3"/>
                    <a:pt x="202" y="5"/>
                  </a:cubicBezTo>
                  <a:cubicBezTo>
                    <a:pt x="204" y="6"/>
                    <a:pt x="205" y="8"/>
                    <a:pt x="207" y="10"/>
                  </a:cubicBezTo>
                  <a:cubicBezTo>
                    <a:pt x="207" y="11"/>
                    <a:pt x="208" y="12"/>
                    <a:pt x="208" y="13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7"/>
                    <a:pt x="209" y="17"/>
                    <a:pt x="209" y="18"/>
                  </a:cubicBezTo>
                  <a:cubicBezTo>
                    <a:pt x="209" y="21"/>
                    <a:pt x="207" y="24"/>
                    <a:pt x="205" y="26"/>
                  </a:cubicBezTo>
                  <a:cubicBezTo>
                    <a:pt x="203" y="29"/>
                    <a:pt x="201" y="31"/>
                    <a:pt x="199" y="33"/>
                  </a:cubicBezTo>
                  <a:cubicBezTo>
                    <a:pt x="195" y="37"/>
                    <a:pt x="191" y="42"/>
                    <a:pt x="185" y="47"/>
                  </a:cubicBezTo>
                  <a:cubicBezTo>
                    <a:pt x="180" y="51"/>
                    <a:pt x="173" y="56"/>
                    <a:pt x="164" y="58"/>
                  </a:cubicBezTo>
                  <a:cubicBezTo>
                    <a:pt x="163" y="59"/>
                    <a:pt x="162" y="59"/>
                    <a:pt x="161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6" y="60"/>
                    <a:pt x="155" y="60"/>
                    <a:pt x="154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47" y="60"/>
                    <a:pt x="143" y="60"/>
                    <a:pt x="140" y="59"/>
                  </a:cubicBezTo>
                  <a:cubicBezTo>
                    <a:pt x="132" y="59"/>
                    <a:pt x="124" y="59"/>
                    <a:pt x="116" y="58"/>
                  </a:cubicBezTo>
                  <a:cubicBezTo>
                    <a:pt x="112" y="58"/>
                    <a:pt x="108" y="58"/>
                    <a:pt x="105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99" y="58"/>
                    <a:pt x="101" y="58"/>
                    <a:pt x="100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8" y="59"/>
                    <a:pt x="98" y="59"/>
                    <a:pt x="97" y="59"/>
                  </a:cubicBezTo>
                  <a:cubicBezTo>
                    <a:pt x="94" y="60"/>
                    <a:pt x="92" y="62"/>
                    <a:pt x="89" y="64"/>
                  </a:cubicBezTo>
                  <a:cubicBezTo>
                    <a:pt x="87" y="67"/>
                    <a:pt x="84" y="70"/>
                    <a:pt x="80" y="72"/>
                  </a:cubicBezTo>
                  <a:cubicBezTo>
                    <a:pt x="78" y="74"/>
                    <a:pt x="76" y="74"/>
                    <a:pt x="74" y="75"/>
                  </a:cubicBezTo>
                  <a:cubicBezTo>
                    <a:pt x="73" y="76"/>
                    <a:pt x="71" y="76"/>
                    <a:pt x="70" y="76"/>
                  </a:cubicBezTo>
                  <a:cubicBezTo>
                    <a:pt x="69" y="77"/>
                    <a:pt x="68" y="77"/>
                    <a:pt x="68" y="77"/>
                  </a:cubicBezTo>
                  <a:cubicBezTo>
                    <a:pt x="64" y="78"/>
                    <a:pt x="60" y="78"/>
                    <a:pt x="56" y="78"/>
                  </a:cubicBezTo>
                  <a:cubicBezTo>
                    <a:pt x="52" y="78"/>
                    <a:pt x="48" y="78"/>
                    <a:pt x="45" y="77"/>
                  </a:cubicBezTo>
                  <a:cubicBezTo>
                    <a:pt x="41" y="76"/>
                    <a:pt x="38" y="75"/>
                    <a:pt x="35" y="73"/>
                  </a:cubicBezTo>
                  <a:cubicBezTo>
                    <a:pt x="29" y="69"/>
                    <a:pt x="26" y="66"/>
                    <a:pt x="22" y="65"/>
                  </a:cubicBezTo>
                  <a:cubicBezTo>
                    <a:pt x="18" y="63"/>
                    <a:pt x="14" y="63"/>
                    <a:pt x="11" y="63"/>
                  </a:cubicBezTo>
                  <a:cubicBezTo>
                    <a:pt x="7" y="63"/>
                    <a:pt x="5" y="64"/>
                    <a:pt x="3" y="64"/>
                  </a:cubicBezTo>
                  <a:cubicBezTo>
                    <a:pt x="1" y="65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5"/>
            <p:cNvSpPr>
              <a:spLocks/>
            </p:cNvSpPr>
            <p:nvPr/>
          </p:nvSpPr>
          <p:spPr bwMode="auto">
            <a:xfrm>
              <a:off x="3565525" y="3108325"/>
              <a:ext cx="44450" cy="63500"/>
            </a:xfrm>
            <a:custGeom>
              <a:avLst/>
              <a:gdLst>
                <a:gd name="T0" fmla="*/ 2 w 159"/>
                <a:gd name="T1" fmla="*/ 0 h 223"/>
                <a:gd name="T2" fmla="*/ 0 w 159"/>
                <a:gd name="T3" fmla="*/ 24 h 223"/>
                <a:gd name="T4" fmla="*/ 56 w 159"/>
                <a:gd name="T5" fmla="*/ 104 h 223"/>
                <a:gd name="T6" fmla="*/ 159 w 159"/>
                <a:gd name="T7" fmla="*/ 223 h 223"/>
                <a:gd name="T8" fmla="*/ 100 w 159"/>
                <a:gd name="T9" fmla="*/ 128 h 223"/>
                <a:gd name="T10" fmla="*/ 2 w 159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3">
                  <a:moveTo>
                    <a:pt x="2" y="0"/>
                  </a:moveTo>
                  <a:cubicBezTo>
                    <a:pt x="1" y="8"/>
                    <a:pt x="1" y="16"/>
                    <a:pt x="0" y="24"/>
                  </a:cubicBezTo>
                  <a:cubicBezTo>
                    <a:pt x="17" y="50"/>
                    <a:pt x="35" y="77"/>
                    <a:pt x="56" y="104"/>
                  </a:cubicBezTo>
                  <a:cubicBezTo>
                    <a:pt x="91" y="150"/>
                    <a:pt x="126" y="189"/>
                    <a:pt x="159" y="223"/>
                  </a:cubicBezTo>
                  <a:cubicBezTo>
                    <a:pt x="142" y="193"/>
                    <a:pt x="122" y="161"/>
                    <a:pt x="100" y="128"/>
                  </a:cubicBezTo>
                  <a:cubicBezTo>
                    <a:pt x="67" y="80"/>
                    <a:pt x="34" y="37"/>
                    <a:pt x="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Estimulación </a:t>
            </a:r>
            <a:r>
              <a:rPr lang="es-PE" sz="3200" dirty="0">
                <a:solidFill>
                  <a:schemeClr val="accent1">
                    <a:lumMod val="50000"/>
                  </a:schemeClr>
                </a:solidFill>
              </a:rPr>
              <a:t>temprana</a:t>
            </a:r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137AF32B-C9CE-45BD-89A4-82D9ED60F588}"/>
              </a:ext>
            </a:extLst>
          </p:cNvPr>
          <p:cNvGrpSpPr/>
          <p:nvPr/>
        </p:nvGrpSpPr>
        <p:grpSpPr>
          <a:xfrm>
            <a:off x="3816510" y="1501299"/>
            <a:ext cx="4619440" cy="2616100"/>
            <a:chOff x="692310" y="3216788"/>
            <a:chExt cx="3244826" cy="2616100"/>
          </a:xfrm>
        </p:grpSpPr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EF1848E0-1BFF-4B20-8C02-8ACB6039ACD6}"/>
                </a:ext>
              </a:extLst>
            </p:cNvPr>
            <p:cNvSpPr txBox="1"/>
            <p:nvPr/>
          </p:nvSpPr>
          <p:spPr>
            <a:xfrm>
              <a:off x="692310" y="3740008"/>
              <a:ext cx="3244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465C3860-608C-4F7C-A26C-025E721FF10E}"/>
                </a:ext>
              </a:extLst>
            </p:cNvPr>
            <p:cNvSpPr txBox="1"/>
            <p:nvPr/>
          </p:nvSpPr>
          <p:spPr>
            <a:xfrm>
              <a:off x="692310" y="3216788"/>
              <a:ext cx="32448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/>
                  </a:solidFill>
                  <a:cs typeface="Arial" pitchFamily="34" charset="0"/>
                </a:rPr>
                <a:t>Contents A</a:t>
              </a:r>
              <a:endParaRPr lang="ko-KR" altLang="en-US" sz="2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6" name="TextBox 9">
              <a:extLst>
                <a:ext uri="{FF2B5EF4-FFF2-40B4-BE49-F238E27FC236}">
                  <a16:creationId xmlns:a16="http://schemas.microsoft.com/office/drawing/2014/main" id="{5CF03419-7AA7-47FE-B354-128AB3F50FA5}"/>
                </a:ext>
              </a:extLst>
            </p:cNvPr>
            <p:cNvSpPr txBox="1"/>
            <p:nvPr/>
          </p:nvSpPr>
          <p:spPr>
            <a:xfrm>
              <a:off x="692310" y="5309668"/>
              <a:ext cx="324482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400" dirty="0">
                  <a:solidFill>
                    <a:schemeClr val="tx1"/>
                  </a:solidFill>
                  <a:cs typeface="Arial" pitchFamily="34" charset="0"/>
                </a:rPr>
                <a:t>L</a:t>
              </a:r>
              <a:r>
                <a:rPr lang="en-US" altLang="ko-KR" sz="1400" dirty="0">
                  <a:solidFill>
                    <a:schemeClr val="tx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400" dirty="0">
                  <a:solidFill>
                    <a:schemeClr val="tx1"/>
                  </a:solidFill>
                  <a:cs typeface="Arial" pitchFamily="34" charset="0"/>
                </a:rPr>
                <a:t>CU USU AGAM INTEGRE IMPEDIT.</a:t>
              </a:r>
              <a:endParaRPr lang="ko-KR" alt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47" name="Freeform 152"/>
          <p:cNvSpPr>
            <a:spLocks/>
          </p:cNvSpPr>
          <p:nvPr/>
        </p:nvSpPr>
        <p:spPr bwMode="auto">
          <a:xfrm>
            <a:off x="2728152" y="3048638"/>
            <a:ext cx="548448" cy="1082829"/>
          </a:xfrm>
          <a:custGeom>
            <a:avLst/>
            <a:gdLst>
              <a:gd name="T0" fmla="*/ 170 w 218"/>
              <a:gd name="T1" fmla="*/ 176 h 428"/>
              <a:gd name="T2" fmla="*/ 179 w 218"/>
              <a:gd name="T3" fmla="*/ 136 h 428"/>
              <a:gd name="T4" fmla="*/ 119 w 218"/>
              <a:gd name="T5" fmla="*/ 86 h 428"/>
              <a:gd name="T6" fmla="*/ 118 w 218"/>
              <a:gd name="T7" fmla="*/ 119 h 428"/>
              <a:gd name="T8" fmla="*/ 129 w 218"/>
              <a:gd name="T9" fmla="*/ 217 h 428"/>
              <a:gd name="T10" fmla="*/ 138 w 218"/>
              <a:gd name="T11" fmla="*/ 309 h 428"/>
              <a:gd name="T12" fmla="*/ 134 w 218"/>
              <a:gd name="T13" fmla="*/ 355 h 428"/>
              <a:gd name="T14" fmla="*/ 94 w 218"/>
              <a:gd name="T15" fmla="*/ 403 h 428"/>
              <a:gd name="T16" fmla="*/ 25 w 218"/>
              <a:gd name="T17" fmla="*/ 411 h 428"/>
              <a:gd name="T18" fmla="*/ 2 w 218"/>
              <a:gd name="T19" fmla="*/ 353 h 428"/>
              <a:gd name="T20" fmla="*/ 99 w 218"/>
              <a:gd name="T21" fmla="*/ 278 h 428"/>
              <a:gd name="T22" fmla="*/ 85 w 218"/>
              <a:gd name="T23" fmla="*/ 194 h 428"/>
              <a:gd name="T24" fmla="*/ 70 w 218"/>
              <a:gd name="T25" fmla="*/ 85 h 428"/>
              <a:gd name="T26" fmla="*/ 70 w 218"/>
              <a:gd name="T27" fmla="*/ 0 h 428"/>
              <a:gd name="T28" fmla="*/ 111 w 218"/>
              <a:gd name="T29" fmla="*/ 43 h 428"/>
              <a:gd name="T30" fmla="*/ 162 w 218"/>
              <a:gd name="T31" fmla="*/ 71 h 428"/>
              <a:gd name="T32" fmla="*/ 204 w 218"/>
              <a:gd name="T33" fmla="*/ 92 h 428"/>
              <a:gd name="T34" fmla="*/ 210 w 218"/>
              <a:gd name="T35" fmla="*/ 141 h 428"/>
              <a:gd name="T36" fmla="*/ 186 w 218"/>
              <a:gd name="T37" fmla="*/ 177 h 428"/>
              <a:gd name="T38" fmla="*/ 160 w 218"/>
              <a:gd name="T39" fmla="*/ 192 h 428"/>
              <a:gd name="T40" fmla="*/ 170 w 218"/>
              <a:gd name="T41" fmla="*/ 176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8" h="428">
                <a:moveTo>
                  <a:pt x="170" y="176"/>
                </a:moveTo>
                <a:cubicBezTo>
                  <a:pt x="174" y="170"/>
                  <a:pt x="182" y="154"/>
                  <a:pt x="179" y="136"/>
                </a:cubicBezTo>
                <a:cubicBezTo>
                  <a:pt x="173" y="101"/>
                  <a:pt x="131" y="78"/>
                  <a:pt x="119" y="86"/>
                </a:cubicBezTo>
                <a:cubicBezTo>
                  <a:pt x="114" y="89"/>
                  <a:pt x="115" y="98"/>
                  <a:pt x="118" y="119"/>
                </a:cubicBezTo>
                <a:cubicBezTo>
                  <a:pt x="122" y="152"/>
                  <a:pt x="124" y="184"/>
                  <a:pt x="129" y="217"/>
                </a:cubicBezTo>
                <a:cubicBezTo>
                  <a:pt x="132" y="235"/>
                  <a:pt x="136" y="268"/>
                  <a:pt x="138" y="309"/>
                </a:cubicBezTo>
                <a:cubicBezTo>
                  <a:pt x="139" y="330"/>
                  <a:pt x="139" y="341"/>
                  <a:pt x="134" y="355"/>
                </a:cubicBezTo>
                <a:cubicBezTo>
                  <a:pt x="132" y="361"/>
                  <a:pt x="122" y="387"/>
                  <a:pt x="94" y="403"/>
                </a:cubicBezTo>
                <a:cubicBezTo>
                  <a:pt x="87" y="408"/>
                  <a:pt x="52" y="428"/>
                  <a:pt x="25" y="411"/>
                </a:cubicBezTo>
                <a:cubicBezTo>
                  <a:pt x="5" y="398"/>
                  <a:pt x="0" y="371"/>
                  <a:pt x="2" y="353"/>
                </a:cubicBezTo>
                <a:cubicBezTo>
                  <a:pt x="7" y="317"/>
                  <a:pt x="46" y="285"/>
                  <a:pt x="99" y="278"/>
                </a:cubicBezTo>
                <a:cubicBezTo>
                  <a:pt x="95" y="253"/>
                  <a:pt x="90" y="225"/>
                  <a:pt x="85" y="194"/>
                </a:cubicBezTo>
                <a:cubicBezTo>
                  <a:pt x="73" y="120"/>
                  <a:pt x="71" y="100"/>
                  <a:pt x="70" y="85"/>
                </a:cubicBezTo>
                <a:cubicBezTo>
                  <a:pt x="69" y="61"/>
                  <a:pt x="68" y="32"/>
                  <a:pt x="70" y="0"/>
                </a:cubicBezTo>
                <a:cubicBezTo>
                  <a:pt x="85" y="22"/>
                  <a:pt x="100" y="35"/>
                  <a:pt x="111" y="43"/>
                </a:cubicBezTo>
                <a:cubicBezTo>
                  <a:pt x="128" y="56"/>
                  <a:pt x="150" y="65"/>
                  <a:pt x="162" y="71"/>
                </a:cubicBezTo>
                <a:cubicBezTo>
                  <a:pt x="190" y="83"/>
                  <a:pt x="197" y="82"/>
                  <a:pt x="204" y="92"/>
                </a:cubicBezTo>
                <a:cubicBezTo>
                  <a:pt x="218" y="110"/>
                  <a:pt x="211" y="135"/>
                  <a:pt x="210" y="141"/>
                </a:cubicBezTo>
                <a:cubicBezTo>
                  <a:pt x="204" y="162"/>
                  <a:pt x="191" y="174"/>
                  <a:pt x="186" y="177"/>
                </a:cubicBezTo>
                <a:cubicBezTo>
                  <a:pt x="177" y="186"/>
                  <a:pt x="167" y="190"/>
                  <a:pt x="160" y="192"/>
                </a:cubicBezTo>
                <a:cubicBezTo>
                  <a:pt x="163" y="187"/>
                  <a:pt x="167" y="181"/>
                  <a:pt x="170" y="17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73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14</a:t>
            </a:fld>
            <a:endParaRPr lang="es-PE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Estimulación </a:t>
            </a:r>
            <a:r>
              <a:rPr lang="es-PE" sz="3200" dirty="0">
                <a:solidFill>
                  <a:schemeClr val="accent1">
                    <a:lumMod val="50000"/>
                  </a:schemeClr>
                </a:solidFill>
              </a:rPr>
              <a:t>temprana</a:t>
            </a:r>
          </a:p>
        </p:txBody>
      </p:sp>
      <p:grpSp>
        <p:nvGrpSpPr>
          <p:cNvPr id="132" name="Group 37">
            <a:extLst>
              <a:ext uri="{FF2B5EF4-FFF2-40B4-BE49-F238E27FC236}">
                <a16:creationId xmlns:a16="http://schemas.microsoft.com/office/drawing/2014/main" id="{0A910732-48B6-4956-8228-5953E7B684C1}"/>
              </a:ext>
            </a:extLst>
          </p:cNvPr>
          <p:cNvGrpSpPr/>
          <p:nvPr/>
        </p:nvGrpSpPr>
        <p:grpSpPr>
          <a:xfrm>
            <a:off x="444733" y="3046010"/>
            <a:ext cx="1462512" cy="1444325"/>
            <a:chOff x="2079598" y="4257726"/>
            <a:chExt cx="2262901" cy="1444325"/>
          </a:xfrm>
        </p:grpSpPr>
        <p:sp>
          <p:nvSpPr>
            <p:cNvPr id="133" name="TextBox 38">
              <a:extLst>
                <a:ext uri="{FF2B5EF4-FFF2-40B4-BE49-F238E27FC236}">
                  <a16:creationId xmlns:a16="http://schemas.microsoft.com/office/drawing/2014/main" id="{78A76E92-FCA6-44E7-A25B-CBBE27C0E1F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 Unicode MS"/>
                  <a:cs typeface="Arial" pitchFamily="34" charset="0"/>
                </a:rPr>
                <a:t> and appeal to your Presentations.</a:t>
              </a: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  </a:t>
              </a:r>
            </a:p>
          </p:txBody>
        </p:sp>
        <p:sp>
          <p:nvSpPr>
            <p:cNvPr id="134" name="TextBox 39">
              <a:extLst>
                <a:ext uri="{FF2B5EF4-FFF2-40B4-BE49-F238E27FC236}">
                  <a16:creationId xmlns:a16="http://schemas.microsoft.com/office/drawing/2014/main" id="{743445D3-930F-49B9-BBE1-A6571CEB196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5" name="Group 40">
            <a:extLst>
              <a:ext uri="{FF2B5EF4-FFF2-40B4-BE49-F238E27FC236}">
                <a16:creationId xmlns:a16="http://schemas.microsoft.com/office/drawing/2014/main" id="{BEF24CE6-22EB-4B0B-BBBC-3465E32F517A}"/>
              </a:ext>
            </a:extLst>
          </p:cNvPr>
          <p:cNvGrpSpPr/>
          <p:nvPr/>
        </p:nvGrpSpPr>
        <p:grpSpPr>
          <a:xfrm>
            <a:off x="2139638" y="3046010"/>
            <a:ext cx="1462512" cy="1444325"/>
            <a:chOff x="2079598" y="4257726"/>
            <a:chExt cx="2262901" cy="1444325"/>
          </a:xfrm>
        </p:grpSpPr>
        <p:sp>
          <p:nvSpPr>
            <p:cNvPr id="136" name="TextBox 41">
              <a:extLst>
                <a:ext uri="{FF2B5EF4-FFF2-40B4-BE49-F238E27FC236}">
                  <a16:creationId xmlns:a16="http://schemas.microsoft.com/office/drawing/2014/main" id="{9AEE1162-054E-4CBB-90D7-279C3EB9232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 Unicode MS"/>
                  <a:cs typeface="Arial" pitchFamily="34" charset="0"/>
                </a:rPr>
                <a:t> and appeal to your Presentations.</a:t>
              </a: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  </a:t>
              </a:r>
            </a:p>
          </p:txBody>
        </p:sp>
        <p:sp>
          <p:nvSpPr>
            <p:cNvPr id="137" name="TextBox 42">
              <a:extLst>
                <a:ext uri="{FF2B5EF4-FFF2-40B4-BE49-F238E27FC236}">
                  <a16:creationId xmlns:a16="http://schemas.microsoft.com/office/drawing/2014/main" id="{DC27E4EC-6E43-4010-BF45-AEDCB2EFAFF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8" name="Group 43">
            <a:extLst>
              <a:ext uri="{FF2B5EF4-FFF2-40B4-BE49-F238E27FC236}">
                <a16:creationId xmlns:a16="http://schemas.microsoft.com/office/drawing/2014/main" id="{4DFC24AE-9B52-472D-9855-74D6779CCA63}"/>
              </a:ext>
            </a:extLst>
          </p:cNvPr>
          <p:cNvGrpSpPr/>
          <p:nvPr/>
        </p:nvGrpSpPr>
        <p:grpSpPr>
          <a:xfrm>
            <a:off x="3809991" y="3046010"/>
            <a:ext cx="1462512" cy="1444325"/>
            <a:chOff x="2079598" y="4257726"/>
            <a:chExt cx="2262901" cy="1444325"/>
          </a:xfrm>
        </p:grpSpPr>
        <p:sp>
          <p:nvSpPr>
            <p:cNvPr id="139" name="TextBox 44">
              <a:extLst>
                <a:ext uri="{FF2B5EF4-FFF2-40B4-BE49-F238E27FC236}">
                  <a16:creationId xmlns:a16="http://schemas.microsoft.com/office/drawing/2014/main" id="{792B5B13-2BEB-44F2-833E-ACB95082EA5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 Unicode MS"/>
                  <a:cs typeface="Arial" pitchFamily="34" charset="0"/>
                </a:rPr>
                <a:t> and appeal to your Presentations.</a:t>
              </a: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  </a:t>
              </a:r>
            </a:p>
          </p:txBody>
        </p:sp>
        <p:sp>
          <p:nvSpPr>
            <p:cNvPr id="140" name="TextBox 45">
              <a:extLst>
                <a:ext uri="{FF2B5EF4-FFF2-40B4-BE49-F238E27FC236}">
                  <a16:creationId xmlns:a16="http://schemas.microsoft.com/office/drawing/2014/main" id="{95DF15DD-9F01-4C0C-A12B-438DCA64669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1" name="Group 46">
            <a:extLst>
              <a:ext uri="{FF2B5EF4-FFF2-40B4-BE49-F238E27FC236}">
                <a16:creationId xmlns:a16="http://schemas.microsoft.com/office/drawing/2014/main" id="{7CE59036-B7B5-4B7C-90B7-80ED65723149}"/>
              </a:ext>
            </a:extLst>
          </p:cNvPr>
          <p:cNvGrpSpPr/>
          <p:nvPr/>
        </p:nvGrpSpPr>
        <p:grpSpPr>
          <a:xfrm>
            <a:off x="5528748" y="3047606"/>
            <a:ext cx="1462512" cy="1444325"/>
            <a:chOff x="2079598" y="4257726"/>
            <a:chExt cx="2262901" cy="1444325"/>
          </a:xfrm>
        </p:grpSpPr>
        <p:sp>
          <p:nvSpPr>
            <p:cNvPr id="142" name="TextBox 47">
              <a:extLst>
                <a:ext uri="{FF2B5EF4-FFF2-40B4-BE49-F238E27FC236}">
                  <a16:creationId xmlns:a16="http://schemas.microsoft.com/office/drawing/2014/main" id="{3A6CD0F6-81B6-40DF-A766-5DCF4C85A31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 Unicode MS"/>
                  <a:cs typeface="Arial" pitchFamily="34" charset="0"/>
                </a:rPr>
                <a:t> and appeal to your Presentations.</a:t>
              </a: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  </a:t>
              </a:r>
            </a:p>
          </p:txBody>
        </p:sp>
        <p:sp>
          <p:nvSpPr>
            <p:cNvPr id="143" name="TextBox 48">
              <a:extLst>
                <a:ext uri="{FF2B5EF4-FFF2-40B4-BE49-F238E27FC236}">
                  <a16:creationId xmlns:a16="http://schemas.microsoft.com/office/drawing/2014/main" id="{05EE8F83-595D-43EB-BCFA-B7DBF5C9B1F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4" name="Group 49">
            <a:extLst>
              <a:ext uri="{FF2B5EF4-FFF2-40B4-BE49-F238E27FC236}">
                <a16:creationId xmlns:a16="http://schemas.microsoft.com/office/drawing/2014/main" id="{992E9DCD-A2A9-40E0-B9D1-472C33054543}"/>
              </a:ext>
            </a:extLst>
          </p:cNvPr>
          <p:cNvGrpSpPr/>
          <p:nvPr/>
        </p:nvGrpSpPr>
        <p:grpSpPr>
          <a:xfrm>
            <a:off x="7224354" y="3168007"/>
            <a:ext cx="1462512" cy="1444325"/>
            <a:chOff x="2079598" y="4257726"/>
            <a:chExt cx="2262901" cy="1444325"/>
          </a:xfrm>
        </p:grpSpPr>
        <p:sp>
          <p:nvSpPr>
            <p:cNvPr id="145" name="TextBox 50">
              <a:extLst>
                <a:ext uri="{FF2B5EF4-FFF2-40B4-BE49-F238E27FC236}">
                  <a16:creationId xmlns:a16="http://schemas.microsoft.com/office/drawing/2014/main" id="{DF8C13AE-3B63-4A29-9734-7672E6448DA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Arial Unicode MS"/>
                  <a:cs typeface="Arial" pitchFamily="34" charset="0"/>
                </a:rPr>
                <a:t> and appeal to your Presentations.</a:t>
              </a: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  </a:t>
              </a:r>
            </a:p>
          </p:txBody>
        </p:sp>
        <p:sp>
          <p:nvSpPr>
            <p:cNvPr id="146" name="TextBox 51">
              <a:extLst>
                <a:ext uri="{FF2B5EF4-FFF2-40B4-BE49-F238E27FC236}">
                  <a16:creationId xmlns:a16="http://schemas.microsoft.com/office/drawing/2014/main" id="{F3B484E0-298B-4F73-8925-B5E68563923C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Arial Unicode MS"/>
                  <a:cs typeface="Arial" pitchFamily="34" charset="0"/>
                </a:rPr>
                <a:t>Content  Here</a:t>
              </a:r>
              <a:endParaRPr lang="ko-KR" altLang="en-US" sz="1200" b="1" kern="1200" dirty="0">
                <a:solidFill>
                  <a:prstClr val="black">
                    <a:lumMod val="75000"/>
                    <a:lumOff val="25000"/>
                  </a:prstClr>
                </a:solidFill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31347" y="1247887"/>
            <a:ext cx="7891104" cy="1565157"/>
            <a:chOff x="923193" y="2178943"/>
            <a:chExt cx="10418885" cy="2066528"/>
          </a:xfrm>
        </p:grpSpPr>
        <p:cxnSp>
          <p:nvCxnSpPr>
            <p:cNvPr id="101" name="Straight Connector 6">
              <a:extLst>
                <a:ext uri="{FF2B5EF4-FFF2-40B4-BE49-F238E27FC236}">
                  <a16:creationId xmlns:a16="http://schemas.microsoft.com/office/drawing/2014/main" id="{2F1CC646-2F88-443B-A2D1-B1716CC5CF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193" y="3350901"/>
              <a:ext cx="10418885" cy="0"/>
            </a:xfrm>
            <a:prstGeom prst="line">
              <a:avLst/>
            </a:prstGeom>
            <a:noFill/>
            <a:ln w="38100" cap="flat" cmpd="sng" algn="ctr">
              <a:solidFill>
                <a:srgbClr val="B2B2B2"/>
              </a:solidFill>
              <a:prstDash val="solid"/>
              <a:miter lim="800000"/>
            </a:ln>
            <a:effectLst/>
          </p:spPr>
        </p:cxnSp>
        <p:grpSp>
          <p:nvGrpSpPr>
            <p:cNvPr id="102" name="Group 7">
              <a:extLst>
                <a:ext uri="{FF2B5EF4-FFF2-40B4-BE49-F238E27FC236}">
                  <a16:creationId xmlns:a16="http://schemas.microsoft.com/office/drawing/2014/main" id="{3FDAB6BE-9B51-4B26-92A6-F9238DA8400A}"/>
                </a:ext>
              </a:extLst>
            </p:cNvPr>
            <p:cNvGrpSpPr/>
            <p:nvPr/>
          </p:nvGrpSpPr>
          <p:grpSpPr>
            <a:xfrm>
              <a:off x="1066238" y="2178943"/>
              <a:ext cx="1152128" cy="2066528"/>
              <a:chOff x="755576" y="2586608"/>
              <a:chExt cx="1152128" cy="2066528"/>
            </a:xfrm>
          </p:grpSpPr>
          <p:grpSp>
            <p:nvGrpSpPr>
              <p:cNvPr id="103" name="Group 8">
                <a:extLst>
                  <a:ext uri="{FF2B5EF4-FFF2-40B4-BE49-F238E27FC236}">
                    <a16:creationId xmlns:a16="http://schemas.microsoft.com/office/drawing/2014/main" id="{D55B97BB-C36F-42A8-9070-A7CD7CF19BD0}"/>
                  </a:ext>
                </a:extLst>
              </p:cNvPr>
              <p:cNvGrpSpPr/>
              <p:nvPr/>
            </p:nvGrpSpPr>
            <p:grpSpPr>
              <a:xfrm>
                <a:off x="755576" y="2586608"/>
                <a:ext cx="1152128" cy="2066528"/>
                <a:chOff x="539552" y="2514600"/>
                <a:chExt cx="1152128" cy="2066528"/>
              </a:xfrm>
            </p:grpSpPr>
            <p:cxnSp>
              <p:nvCxnSpPr>
                <p:cNvPr id="105" name="Straight Connector 10">
                  <a:extLst>
                    <a:ext uri="{FF2B5EF4-FFF2-40B4-BE49-F238E27FC236}">
                      <a16:creationId xmlns:a16="http://schemas.microsoft.com/office/drawing/2014/main" id="{EEFAA7A2-8863-48F6-8B73-9A9A36EE9F1B}"/>
                    </a:ext>
                  </a:extLst>
                </p:cNvPr>
                <p:cNvCxnSpPr/>
                <p:nvPr/>
              </p:nvCxnSpPr>
              <p:spPr>
                <a:xfrm>
                  <a:off x="1115616" y="3429000"/>
                  <a:ext cx="0" cy="11521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B2B2B2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06" name="Oval 11">
                  <a:extLst>
                    <a:ext uri="{FF2B5EF4-FFF2-40B4-BE49-F238E27FC236}">
                      <a16:creationId xmlns:a16="http://schemas.microsoft.com/office/drawing/2014/main" id="{B026826F-DBA0-4270-AA3C-171715870E58}"/>
                    </a:ext>
                  </a:extLst>
                </p:cNvPr>
                <p:cNvSpPr/>
                <p:nvPr/>
              </p:nvSpPr>
              <p:spPr>
                <a:xfrm>
                  <a:off x="658416" y="2514600"/>
                  <a:ext cx="914400" cy="914400"/>
                </a:xfrm>
                <a:prstGeom prst="ellipse">
                  <a:avLst/>
                </a:prstGeom>
                <a:solidFill>
                  <a:srgbClr val="B2B2B2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07" name="Rectangle 12">
                  <a:extLst>
                    <a:ext uri="{FF2B5EF4-FFF2-40B4-BE49-F238E27FC236}">
                      <a16:creationId xmlns:a16="http://schemas.microsoft.com/office/drawing/2014/main" id="{1444476E-D3A6-4179-A34F-3057549447F2}"/>
                    </a:ext>
                  </a:extLst>
                </p:cNvPr>
                <p:cNvSpPr/>
                <p:nvPr/>
              </p:nvSpPr>
              <p:spPr>
                <a:xfrm>
                  <a:off x="539552" y="3933056"/>
                  <a:ext cx="1152128" cy="457309"/>
                </a:xfrm>
                <a:prstGeom prst="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B2B2B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04" name="TextBox 9">
                <a:extLst>
                  <a:ext uri="{FF2B5EF4-FFF2-40B4-BE49-F238E27FC236}">
                    <a16:creationId xmlns:a16="http://schemas.microsoft.com/office/drawing/2014/main" id="{C374D763-7B10-41DB-BAE5-368B2D8D9BE6}"/>
                  </a:ext>
                </a:extLst>
              </p:cNvPr>
              <p:cNvSpPr txBox="1"/>
              <p:nvPr/>
            </p:nvSpPr>
            <p:spPr>
              <a:xfrm>
                <a:off x="905120" y="4064650"/>
                <a:ext cx="853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Arial Unicode MS"/>
                    <a:cs typeface="Arial" pitchFamily="34" charset="0"/>
                  </a:rPr>
                  <a:t>2016</a:t>
                </a:r>
                <a:endParaRPr kumimoji="0" lang="ko-KR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108" name="Group 13">
              <a:extLst>
                <a:ext uri="{FF2B5EF4-FFF2-40B4-BE49-F238E27FC236}">
                  <a16:creationId xmlns:a16="http://schemas.microsoft.com/office/drawing/2014/main" id="{3FE758C3-3F81-4C36-8161-AA6D2982A617}"/>
                </a:ext>
              </a:extLst>
            </p:cNvPr>
            <p:cNvGrpSpPr/>
            <p:nvPr/>
          </p:nvGrpSpPr>
          <p:grpSpPr>
            <a:xfrm>
              <a:off x="3304078" y="2178943"/>
              <a:ext cx="1152128" cy="2066528"/>
              <a:chOff x="755576" y="2586608"/>
              <a:chExt cx="1152128" cy="2066528"/>
            </a:xfrm>
          </p:grpSpPr>
          <p:grpSp>
            <p:nvGrpSpPr>
              <p:cNvPr id="109" name="Group 14">
                <a:extLst>
                  <a:ext uri="{FF2B5EF4-FFF2-40B4-BE49-F238E27FC236}">
                    <a16:creationId xmlns:a16="http://schemas.microsoft.com/office/drawing/2014/main" id="{2B2ECA59-EC6C-4DF5-A1C6-4FA9032611DB}"/>
                  </a:ext>
                </a:extLst>
              </p:cNvPr>
              <p:cNvGrpSpPr/>
              <p:nvPr/>
            </p:nvGrpSpPr>
            <p:grpSpPr>
              <a:xfrm>
                <a:off x="755576" y="2586608"/>
                <a:ext cx="1152128" cy="2066528"/>
                <a:chOff x="539552" y="2514600"/>
                <a:chExt cx="1152128" cy="2066528"/>
              </a:xfrm>
            </p:grpSpPr>
            <p:cxnSp>
              <p:nvCxnSpPr>
                <p:cNvPr id="111" name="Straight Connector 16">
                  <a:extLst>
                    <a:ext uri="{FF2B5EF4-FFF2-40B4-BE49-F238E27FC236}">
                      <a16:creationId xmlns:a16="http://schemas.microsoft.com/office/drawing/2014/main" id="{42AA8D91-C834-4776-A370-426C5DADB940}"/>
                    </a:ext>
                  </a:extLst>
                </p:cNvPr>
                <p:cNvCxnSpPr/>
                <p:nvPr/>
              </p:nvCxnSpPr>
              <p:spPr>
                <a:xfrm>
                  <a:off x="1115616" y="3429000"/>
                  <a:ext cx="0" cy="11521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DBDC7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12" name="Oval 17">
                  <a:extLst>
                    <a:ext uri="{FF2B5EF4-FFF2-40B4-BE49-F238E27FC236}">
                      <a16:creationId xmlns:a16="http://schemas.microsoft.com/office/drawing/2014/main" id="{BF490559-629F-4DE4-B426-FA16296B1B77}"/>
                    </a:ext>
                  </a:extLst>
                </p:cNvPr>
                <p:cNvSpPr/>
                <p:nvPr/>
              </p:nvSpPr>
              <p:spPr>
                <a:xfrm>
                  <a:off x="658416" y="2514600"/>
                  <a:ext cx="914400" cy="914400"/>
                </a:xfrm>
                <a:prstGeom prst="ellipse">
                  <a:avLst/>
                </a:prstGeom>
                <a:solidFill>
                  <a:srgbClr val="FDBDC7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3" name="Rectangle 18">
                  <a:extLst>
                    <a:ext uri="{FF2B5EF4-FFF2-40B4-BE49-F238E27FC236}">
                      <a16:creationId xmlns:a16="http://schemas.microsoft.com/office/drawing/2014/main" id="{BCF1AEF1-F3AA-4A0C-9F41-3DE024F5DDFB}"/>
                    </a:ext>
                  </a:extLst>
                </p:cNvPr>
                <p:cNvSpPr/>
                <p:nvPr/>
              </p:nvSpPr>
              <p:spPr>
                <a:xfrm>
                  <a:off x="539552" y="3933056"/>
                  <a:ext cx="1152128" cy="457309"/>
                </a:xfrm>
                <a:prstGeom prst="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FDBDC7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10" name="TextBox 15">
                <a:extLst>
                  <a:ext uri="{FF2B5EF4-FFF2-40B4-BE49-F238E27FC236}">
                    <a16:creationId xmlns:a16="http://schemas.microsoft.com/office/drawing/2014/main" id="{40D6F647-007D-4A4B-A04E-E891C819F46C}"/>
                  </a:ext>
                </a:extLst>
              </p:cNvPr>
              <p:cNvSpPr txBox="1"/>
              <p:nvPr/>
            </p:nvSpPr>
            <p:spPr>
              <a:xfrm>
                <a:off x="905120" y="4064650"/>
                <a:ext cx="853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Arial Unicode MS"/>
                    <a:cs typeface="Arial" pitchFamily="34" charset="0"/>
                  </a:rPr>
                  <a:t>2017</a:t>
                </a:r>
                <a:endParaRPr kumimoji="0" lang="ko-KR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114" name="Group 19">
              <a:extLst>
                <a:ext uri="{FF2B5EF4-FFF2-40B4-BE49-F238E27FC236}">
                  <a16:creationId xmlns:a16="http://schemas.microsoft.com/office/drawing/2014/main" id="{57B2AFB7-61EF-4735-9809-A134CECF14E0}"/>
                </a:ext>
              </a:extLst>
            </p:cNvPr>
            <p:cNvGrpSpPr/>
            <p:nvPr/>
          </p:nvGrpSpPr>
          <p:grpSpPr>
            <a:xfrm>
              <a:off x="5541918" y="2178943"/>
              <a:ext cx="1152128" cy="2066528"/>
              <a:chOff x="755576" y="2586608"/>
              <a:chExt cx="1152128" cy="2066528"/>
            </a:xfrm>
          </p:grpSpPr>
          <p:grpSp>
            <p:nvGrpSpPr>
              <p:cNvPr id="115" name="Group 20">
                <a:extLst>
                  <a:ext uri="{FF2B5EF4-FFF2-40B4-BE49-F238E27FC236}">
                    <a16:creationId xmlns:a16="http://schemas.microsoft.com/office/drawing/2014/main" id="{1D7E6045-1262-4F8E-AEA5-8FDBDDFF5062}"/>
                  </a:ext>
                </a:extLst>
              </p:cNvPr>
              <p:cNvGrpSpPr/>
              <p:nvPr/>
            </p:nvGrpSpPr>
            <p:grpSpPr>
              <a:xfrm>
                <a:off x="755576" y="2586608"/>
                <a:ext cx="1152128" cy="2066528"/>
                <a:chOff x="539552" y="2514600"/>
                <a:chExt cx="1152128" cy="2066528"/>
              </a:xfrm>
            </p:grpSpPr>
            <p:cxnSp>
              <p:nvCxnSpPr>
                <p:cNvPr id="117" name="Straight Connector 22">
                  <a:extLst>
                    <a:ext uri="{FF2B5EF4-FFF2-40B4-BE49-F238E27FC236}">
                      <a16:creationId xmlns:a16="http://schemas.microsoft.com/office/drawing/2014/main" id="{52F9DA5D-F022-4D81-9660-B396B91E392E}"/>
                    </a:ext>
                  </a:extLst>
                </p:cNvPr>
                <p:cNvCxnSpPr/>
                <p:nvPr/>
              </p:nvCxnSpPr>
              <p:spPr>
                <a:xfrm>
                  <a:off x="1115616" y="3429000"/>
                  <a:ext cx="0" cy="11521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5C2F8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18" name="Oval 23">
                  <a:extLst>
                    <a:ext uri="{FF2B5EF4-FFF2-40B4-BE49-F238E27FC236}">
                      <a16:creationId xmlns:a16="http://schemas.microsoft.com/office/drawing/2014/main" id="{1BF0F82C-5FEE-4AC7-94A7-AFFABE416863}"/>
                    </a:ext>
                  </a:extLst>
                </p:cNvPr>
                <p:cNvSpPr/>
                <p:nvPr/>
              </p:nvSpPr>
              <p:spPr>
                <a:xfrm>
                  <a:off x="658416" y="2514600"/>
                  <a:ext cx="914400" cy="914400"/>
                </a:xfrm>
                <a:prstGeom prst="ellipse">
                  <a:avLst/>
                </a:prstGeom>
                <a:solidFill>
                  <a:srgbClr val="85C2F8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9" name="Rectangle 24">
                  <a:extLst>
                    <a:ext uri="{FF2B5EF4-FFF2-40B4-BE49-F238E27FC236}">
                      <a16:creationId xmlns:a16="http://schemas.microsoft.com/office/drawing/2014/main" id="{46C6FB95-7007-48FE-9CF7-BD1922B1BD58}"/>
                    </a:ext>
                  </a:extLst>
                </p:cNvPr>
                <p:cNvSpPr/>
                <p:nvPr/>
              </p:nvSpPr>
              <p:spPr>
                <a:xfrm>
                  <a:off x="539552" y="3933056"/>
                  <a:ext cx="1152128" cy="457309"/>
                </a:xfrm>
                <a:prstGeom prst="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85C2F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16" name="TextBox 21">
                <a:extLst>
                  <a:ext uri="{FF2B5EF4-FFF2-40B4-BE49-F238E27FC236}">
                    <a16:creationId xmlns:a16="http://schemas.microsoft.com/office/drawing/2014/main" id="{89A898EA-34FA-4A52-AED7-BE692D0D92D3}"/>
                  </a:ext>
                </a:extLst>
              </p:cNvPr>
              <p:cNvSpPr txBox="1"/>
              <p:nvPr/>
            </p:nvSpPr>
            <p:spPr>
              <a:xfrm>
                <a:off x="905120" y="4064650"/>
                <a:ext cx="853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Arial Unicode MS"/>
                    <a:cs typeface="Arial" pitchFamily="34" charset="0"/>
                  </a:rPr>
                  <a:t>2018</a:t>
                </a:r>
                <a:endParaRPr kumimoji="0" lang="ko-KR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120" name="Group 25">
              <a:extLst>
                <a:ext uri="{FF2B5EF4-FFF2-40B4-BE49-F238E27FC236}">
                  <a16:creationId xmlns:a16="http://schemas.microsoft.com/office/drawing/2014/main" id="{E429AE9F-3D47-4CA8-8150-13C1A62806AD}"/>
                </a:ext>
              </a:extLst>
            </p:cNvPr>
            <p:cNvGrpSpPr/>
            <p:nvPr/>
          </p:nvGrpSpPr>
          <p:grpSpPr>
            <a:xfrm>
              <a:off x="7779758" y="2178943"/>
              <a:ext cx="1152128" cy="2066528"/>
              <a:chOff x="755576" y="2586608"/>
              <a:chExt cx="1152128" cy="2066528"/>
            </a:xfrm>
          </p:grpSpPr>
          <p:grpSp>
            <p:nvGrpSpPr>
              <p:cNvPr id="121" name="Group 26">
                <a:extLst>
                  <a:ext uri="{FF2B5EF4-FFF2-40B4-BE49-F238E27FC236}">
                    <a16:creationId xmlns:a16="http://schemas.microsoft.com/office/drawing/2014/main" id="{579DDD7E-CC50-417A-B5ED-13705AE554A1}"/>
                  </a:ext>
                </a:extLst>
              </p:cNvPr>
              <p:cNvGrpSpPr/>
              <p:nvPr/>
            </p:nvGrpSpPr>
            <p:grpSpPr>
              <a:xfrm>
                <a:off x="755576" y="2586608"/>
                <a:ext cx="1152128" cy="2066528"/>
                <a:chOff x="539552" y="2514600"/>
                <a:chExt cx="1152128" cy="2066528"/>
              </a:xfrm>
            </p:grpSpPr>
            <p:cxnSp>
              <p:nvCxnSpPr>
                <p:cNvPr id="123" name="Straight Connector 28">
                  <a:extLst>
                    <a:ext uri="{FF2B5EF4-FFF2-40B4-BE49-F238E27FC236}">
                      <a16:creationId xmlns:a16="http://schemas.microsoft.com/office/drawing/2014/main" id="{C86BE222-E7CF-4981-A1E1-80245DAD1B88}"/>
                    </a:ext>
                  </a:extLst>
                </p:cNvPr>
                <p:cNvCxnSpPr/>
                <p:nvPr/>
              </p:nvCxnSpPr>
              <p:spPr>
                <a:xfrm>
                  <a:off x="1115616" y="3429000"/>
                  <a:ext cx="0" cy="11521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96E5D8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24" name="Oval 29">
                  <a:extLst>
                    <a:ext uri="{FF2B5EF4-FFF2-40B4-BE49-F238E27FC236}">
                      <a16:creationId xmlns:a16="http://schemas.microsoft.com/office/drawing/2014/main" id="{60CF8314-14A4-4AAC-870B-353EEDC54098}"/>
                    </a:ext>
                  </a:extLst>
                </p:cNvPr>
                <p:cNvSpPr/>
                <p:nvPr/>
              </p:nvSpPr>
              <p:spPr>
                <a:xfrm>
                  <a:off x="658416" y="2514600"/>
                  <a:ext cx="914400" cy="914400"/>
                </a:xfrm>
                <a:prstGeom prst="ellipse">
                  <a:avLst/>
                </a:prstGeom>
                <a:solidFill>
                  <a:srgbClr val="96E5D8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25" name="Rectangle 30">
                  <a:extLst>
                    <a:ext uri="{FF2B5EF4-FFF2-40B4-BE49-F238E27FC236}">
                      <a16:creationId xmlns:a16="http://schemas.microsoft.com/office/drawing/2014/main" id="{F591B619-8783-4D89-A4D9-AFE74C2533C0}"/>
                    </a:ext>
                  </a:extLst>
                </p:cNvPr>
                <p:cNvSpPr/>
                <p:nvPr/>
              </p:nvSpPr>
              <p:spPr>
                <a:xfrm>
                  <a:off x="539552" y="3933056"/>
                  <a:ext cx="1152128" cy="457309"/>
                </a:xfrm>
                <a:prstGeom prst="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96E5D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22" name="TextBox 27">
                <a:extLst>
                  <a:ext uri="{FF2B5EF4-FFF2-40B4-BE49-F238E27FC236}">
                    <a16:creationId xmlns:a16="http://schemas.microsoft.com/office/drawing/2014/main" id="{675F1725-2888-4A5F-98A5-152ABA7118DB}"/>
                  </a:ext>
                </a:extLst>
              </p:cNvPr>
              <p:cNvSpPr txBox="1"/>
              <p:nvPr/>
            </p:nvSpPr>
            <p:spPr>
              <a:xfrm>
                <a:off x="905120" y="4064650"/>
                <a:ext cx="853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Arial Unicode MS"/>
                    <a:cs typeface="Arial" pitchFamily="34" charset="0"/>
                  </a:rPr>
                  <a:t>2019</a:t>
                </a:r>
                <a:endParaRPr kumimoji="0" lang="ko-KR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126" name="Group 31">
              <a:extLst>
                <a:ext uri="{FF2B5EF4-FFF2-40B4-BE49-F238E27FC236}">
                  <a16:creationId xmlns:a16="http://schemas.microsoft.com/office/drawing/2014/main" id="{15B393A9-7CC8-405B-8112-3DED195E3C5B}"/>
                </a:ext>
              </a:extLst>
            </p:cNvPr>
            <p:cNvGrpSpPr/>
            <p:nvPr/>
          </p:nvGrpSpPr>
          <p:grpSpPr>
            <a:xfrm>
              <a:off x="10017597" y="2178943"/>
              <a:ext cx="1152128" cy="2066528"/>
              <a:chOff x="755576" y="2586608"/>
              <a:chExt cx="1152128" cy="2066528"/>
            </a:xfrm>
          </p:grpSpPr>
          <p:grpSp>
            <p:nvGrpSpPr>
              <p:cNvPr id="127" name="Group 32">
                <a:extLst>
                  <a:ext uri="{FF2B5EF4-FFF2-40B4-BE49-F238E27FC236}">
                    <a16:creationId xmlns:a16="http://schemas.microsoft.com/office/drawing/2014/main" id="{5F5F987B-5228-4877-A4A6-63BB8236C826}"/>
                  </a:ext>
                </a:extLst>
              </p:cNvPr>
              <p:cNvGrpSpPr/>
              <p:nvPr/>
            </p:nvGrpSpPr>
            <p:grpSpPr>
              <a:xfrm>
                <a:off x="755576" y="2586608"/>
                <a:ext cx="1152128" cy="2066528"/>
                <a:chOff x="539552" y="2514600"/>
                <a:chExt cx="1152128" cy="2066528"/>
              </a:xfrm>
            </p:grpSpPr>
            <p:cxnSp>
              <p:nvCxnSpPr>
                <p:cNvPr id="129" name="Straight Connector 34">
                  <a:extLst>
                    <a:ext uri="{FF2B5EF4-FFF2-40B4-BE49-F238E27FC236}">
                      <a16:creationId xmlns:a16="http://schemas.microsoft.com/office/drawing/2014/main" id="{A3442817-BD2C-4DF2-AB95-0240819AA7D7}"/>
                    </a:ext>
                  </a:extLst>
                </p:cNvPr>
                <p:cNvCxnSpPr/>
                <p:nvPr/>
              </p:nvCxnSpPr>
              <p:spPr>
                <a:xfrm>
                  <a:off x="1115616" y="3429000"/>
                  <a:ext cx="0" cy="115212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B2B2B2"/>
                  </a:solidFill>
                  <a:prstDash val="solid"/>
                  <a:miter lim="800000"/>
                  <a:tailEnd type="oval"/>
                </a:ln>
                <a:effectLst/>
              </p:spPr>
            </p:cxnSp>
            <p:sp>
              <p:nvSpPr>
                <p:cNvPr id="130" name="Oval 35">
                  <a:extLst>
                    <a:ext uri="{FF2B5EF4-FFF2-40B4-BE49-F238E27FC236}">
                      <a16:creationId xmlns:a16="http://schemas.microsoft.com/office/drawing/2014/main" id="{42253FEA-5937-4CE8-8DAD-16C95D3AEF2C}"/>
                    </a:ext>
                  </a:extLst>
                </p:cNvPr>
                <p:cNvSpPr/>
                <p:nvPr/>
              </p:nvSpPr>
              <p:spPr>
                <a:xfrm>
                  <a:off x="658416" y="2514600"/>
                  <a:ext cx="914400" cy="914400"/>
                </a:xfrm>
                <a:prstGeom prst="ellipse">
                  <a:avLst/>
                </a:prstGeom>
                <a:solidFill>
                  <a:srgbClr val="BE8BE2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31" name="Rectangle 36">
                  <a:extLst>
                    <a:ext uri="{FF2B5EF4-FFF2-40B4-BE49-F238E27FC236}">
                      <a16:creationId xmlns:a16="http://schemas.microsoft.com/office/drawing/2014/main" id="{F8E73600-BC01-479A-AAE8-862349E0D673}"/>
                    </a:ext>
                  </a:extLst>
                </p:cNvPr>
                <p:cNvSpPr/>
                <p:nvPr/>
              </p:nvSpPr>
              <p:spPr>
                <a:xfrm>
                  <a:off x="539552" y="3933056"/>
                  <a:ext cx="1152128" cy="457309"/>
                </a:xfrm>
                <a:prstGeom prst="rect">
                  <a:avLst/>
                </a:prstGeom>
                <a:solidFill>
                  <a:srgbClr val="BE8BE2"/>
                </a:solidFill>
                <a:ln w="38100" cap="flat" cmpd="sng" algn="ctr">
                  <a:solidFill>
                    <a:srgbClr val="B2B2B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28" name="TextBox 33">
                <a:extLst>
                  <a:ext uri="{FF2B5EF4-FFF2-40B4-BE49-F238E27FC236}">
                    <a16:creationId xmlns:a16="http://schemas.microsoft.com/office/drawing/2014/main" id="{9F45EC41-2BDE-481C-9323-9892B787AF9E}"/>
                  </a:ext>
                </a:extLst>
              </p:cNvPr>
              <p:cNvSpPr txBox="1"/>
              <p:nvPr/>
            </p:nvSpPr>
            <p:spPr>
              <a:xfrm>
                <a:off x="905120" y="4064650"/>
                <a:ext cx="853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Arial Unicode MS"/>
                    <a:cs typeface="Arial" pitchFamily="34" charset="0"/>
                  </a:rPr>
                  <a:t>2020</a:t>
                </a:r>
                <a:endParaRPr kumimoji="0" lang="ko-KR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47" name="Rounded Rectangle 31">
              <a:extLst>
                <a:ext uri="{FF2B5EF4-FFF2-40B4-BE49-F238E27FC236}">
                  <a16:creationId xmlns:a16="http://schemas.microsoft.com/office/drawing/2014/main" id="{7DF521E5-4E97-43CB-A408-91E597A0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094" y="2439021"/>
              <a:ext cx="308415" cy="438506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8" name="Oval 50">
              <a:extLst>
                <a:ext uri="{FF2B5EF4-FFF2-40B4-BE49-F238E27FC236}">
                  <a16:creationId xmlns:a16="http://schemas.microsoft.com/office/drawing/2014/main" id="{1B9728EE-FBCA-4D4C-9D6A-9ACB9FEFA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8544" y="2439021"/>
              <a:ext cx="388252" cy="43850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9" name="Heart 17">
              <a:extLst>
                <a:ext uri="{FF2B5EF4-FFF2-40B4-BE49-F238E27FC236}">
                  <a16:creationId xmlns:a16="http://schemas.microsoft.com/office/drawing/2014/main" id="{F62FD369-D33F-4EA5-8B2A-8AA4DE7AE0DA}"/>
                </a:ext>
              </a:extLst>
            </p:cNvPr>
            <p:cNvSpPr/>
            <p:nvPr/>
          </p:nvSpPr>
          <p:spPr>
            <a:xfrm>
              <a:off x="10386208" y="2454874"/>
              <a:ext cx="414906" cy="406801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0" name="Rounded Rectangle 25">
              <a:extLst>
                <a:ext uri="{FF2B5EF4-FFF2-40B4-BE49-F238E27FC236}">
                  <a16:creationId xmlns:a16="http://schemas.microsoft.com/office/drawing/2014/main" id="{550FA86F-6B08-4227-85E4-03EFF246066E}"/>
                </a:ext>
              </a:extLst>
            </p:cNvPr>
            <p:cNvSpPr/>
            <p:nvPr/>
          </p:nvSpPr>
          <p:spPr>
            <a:xfrm>
              <a:off x="8148944" y="2484699"/>
              <a:ext cx="411903" cy="34715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1" name="Chord 32">
              <a:extLst>
                <a:ext uri="{FF2B5EF4-FFF2-40B4-BE49-F238E27FC236}">
                  <a16:creationId xmlns:a16="http://schemas.microsoft.com/office/drawing/2014/main" id="{1DD37808-A7F9-46A0-9AC2-FB56AB08EC7C}"/>
                </a:ext>
              </a:extLst>
            </p:cNvPr>
            <p:cNvSpPr/>
            <p:nvPr/>
          </p:nvSpPr>
          <p:spPr>
            <a:xfrm>
              <a:off x="5902156" y="2454129"/>
              <a:ext cx="411903" cy="408291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1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>
          <a:xfrm>
            <a:off x="7329265" y="4593263"/>
            <a:ext cx="346987" cy="4698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15</a:t>
            </a:fld>
            <a:endParaRPr lang="es-PE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3" r="14453"/>
          <a:stretch>
            <a:fillRect/>
          </a:stretch>
        </p:blipFill>
        <p:spPr/>
      </p:pic>
      <p:sp>
        <p:nvSpPr>
          <p:cNvPr id="6" name="직사각형 2">
            <a:extLst>
              <a:ext uri="{FF2B5EF4-FFF2-40B4-BE49-F238E27FC236}">
                <a16:creationId xmlns:a16="http://schemas.microsoft.com/office/drawing/2014/main" id="{03E16BCF-6FB8-4956-A021-C5093744199F}"/>
              </a:ext>
            </a:extLst>
          </p:cNvPr>
          <p:cNvSpPr/>
          <p:nvPr/>
        </p:nvSpPr>
        <p:spPr>
          <a:xfrm>
            <a:off x="3746174" y="1407453"/>
            <a:ext cx="4784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4">
            <a:extLst>
              <a:ext uri="{FF2B5EF4-FFF2-40B4-BE49-F238E27FC236}">
                <a16:creationId xmlns:a16="http://schemas.microsoft.com/office/drawing/2014/main" id="{380F2500-4AEA-42D6-8EEB-1B3D23CA1BF0}"/>
              </a:ext>
            </a:extLst>
          </p:cNvPr>
          <p:cNvSpPr/>
          <p:nvPr/>
        </p:nvSpPr>
        <p:spPr>
          <a:xfrm>
            <a:off x="3746172" y="2851820"/>
            <a:ext cx="2313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28A0D7FF-6AEE-4146-AC74-778DE8ED6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072656"/>
              </p:ext>
            </p:extLst>
          </p:nvPr>
        </p:nvGraphicFramePr>
        <p:xfrm>
          <a:off x="3746174" y="3116869"/>
          <a:ext cx="5397826" cy="129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2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16</a:t>
            </a:fld>
            <a:endParaRPr lang="es-PE" dirty="0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Concepto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520700" y="816974"/>
            <a:ext cx="2098322" cy="3963497"/>
            <a:chOff x="-3175" y="1908175"/>
            <a:chExt cx="700088" cy="1322388"/>
          </a:xfrm>
          <a:solidFill>
            <a:srgbClr val="276F8B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4150" y="2070100"/>
              <a:ext cx="512763" cy="1160463"/>
            </a:xfrm>
            <a:custGeom>
              <a:avLst/>
              <a:gdLst>
                <a:gd name="T0" fmla="*/ 636 w 788"/>
                <a:gd name="T1" fmla="*/ 1656 h 1785"/>
                <a:gd name="T2" fmla="*/ 684 w 788"/>
                <a:gd name="T3" fmla="*/ 1300 h 1785"/>
                <a:gd name="T4" fmla="*/ 524 w 788"/>
                <a:gd name="T5" fmla="*/ 1114 h 1785"/>
                <a:gd name="T6" fmla="*/ 394 w 788"/>
                <a:gd name="T7" fmla="*/ 1031 h 1785"/>
                <a:gd name="T8" fmla="*/ 446 w 788"/>
                <a:gd name="T9" fmla="*/ 921 h 1785"/>
                <a:gd name="T10" fmla="*/ 400 w 788"/>
                <a:gd name="T11" fmla="*/ 836 h 1785"/>
                <a:gd name="T12" fmla="*/ 158 w 788"/>
                <a:gd name="T13" fmla="*/ 673 h 1785"/>
                <a:gd name="T14" fmla="*/ 125 w 788"/>
                <a:gd name="T15" fmla="*/ 497 h 1785"/>
                <a:gd name="T16" fmla="*/ 215 w 788"/>
                <a:gd name="T17" fmla="*/ 377 h 1785"/>
                <a:gd name="T18" fmla="*/ 291 w 788"/>
                <a:gd name="T19" fmla="*/ 406 h 1785"/>
                <a:gd name="T20" fmla="*/ 419 w 788"/>
                <a:gd name="T21" fmla="*/ 377 h 1785"/>
                <a:gd name="T22" fmla="*/ 508 w 788"/>
                <a:gd name="T23" fmla="*/ 226 h 1785"/>
                <a:gd name="T24" fmla="*/ 387 w 788"/>
                <a:gd name="T25" fmla="*/ 177 h 1785"/>
                <a:gd name="T26" fmla="*/ 150 w 788"/>
                <a:gd name="T27" fmla="*/ 313 h 1785"/>
                <a:gd name="T28" fmla="*/ 65 w 788"/>
                <a:gd name="T29" fmla="*/ 494 h 1785"/>
                <a:gd name="T30" fmla="*/ 13 w 788"/>
                <a:gd name="T31" fmla="*/ 522 h 1785"/>
                <a:gd name="T32" fmla="*/ 6 w 788"/>
                <a:gd name="T33" fmla="*/ 369 h 1785"/>
                <a:gd name="T34" fmla="*/ 151 w 788"/>
                <a:gd name="T35" fmla="*/ 238 h 1785"/>
                <a:gd name="T36" fmla="*/ 455 w 788"/>
                <a:gd name="T37" fmla="*/ 55 h 1785"/>
                <a:gd name="T38" fmla="*/ 539 w 788"/>
                <a:gd name="T39" fmla="*/ 122 h 1785"/>
                <a:gd name="T40" fmla="*/ 498 w 788"/>
                <a:gd name="T41" fmla="*/ 336 h 1785"/>
                <a:gd name="T42" fmla="*/ 307 w 788"/>
                <a:gd name="T43" fmla="*/ 463 h 1785"/>
                <a:gd name="T44" fmla="*/ 230 w 788"/>
                <a:gd name="T45" fmla="*/ 425 h 1785"/>
                <a:gd name="T46" fmla="*/ 155 w 788"/>
                <a:gd name="T47" fmla="*/ 511 h 1785"/>
                <a:gd name="T48" fmla="*/ 194 w 788"/>
                <a:gd name="T49" fmla="*/ 660 h 1785"/>
                <a:gd name="T50" fmla="*/ 394 w 788"/>
                <a:gd name="T51" fmla="*/ 757 h 1785"/>
                <a:gd name="T52" fmla="*/ 506 w 788"/>
                <a:gd name="T53" fmla="*/ 892 h 1785"/>
                <a:gd name="T54" fmla="*/ 440 w 788"/>
                <a:gd name="T55" fmla="*/ 1013 h 1785"/>
                <a:gd name="T56" fmla="*/ 535 w 788"/>
                <a:gd name="T57" fmla="*/ 1083 h 1785"/>
                <a:gd name="T58" fmla="*/ 694 w 788"/>
                <a:gd name="T59" fmla="*/ 1200 h 1785"/>
                <a:gd name="T60" fmla="*/ 779 w 788"/>
                <a:gd name="T61" fmla="*/ 1384 h 1785"/>
                <a:gd name="T62" fmla="*/ 685 w 788"/>
                <a:gd name="T63" fmla="*/ 1674 h 1785"/>
                <a:gd name="T64" fmla="*/ 553 w 788"/>
                <a:gd name="T65" fmla="*/ 1782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8" h="1785">
                  <a:moveTo>
                    <a:pt x="540" y="1776"/>
                  </a:moveTo>
                  <a:cubicBezTo>
                    <a:pt x="567" y="1752"/>
                    <a:pt x="604" y="1713"/>
                    <a:pt x="636" y="1656"/>
                  </a:cubicBezTo>
                  <a:cubicBezTo>
                    <a:pt x="643" y="1643"/>
                    <a:pt x="676" y="1584"/>
                    <a:pt x="690" y="1496"/>
                  </a:cubicBezTo>
                  <a:cubicBezTo>
                    <a:pt x="698" y="1450"/>
                    <a:pt x="709" y="1382"/>
                    <a:pt x="684" y="1300"/>
                  </a:cubicBezTo>
                  <a:cubicBezTo>
                    <a:pt x="668" y="1247"/>
                    <a:pt x="642" y="1208"/>
                    <a:pt x="624" y="1184"/>
                  </a:cubicBezTo>
                  <a:cubicBezTo>
                    <a:pt x="585" y="1148"/>
                    <a:pt x="549" y="1127"/>
                    <a:pt x="524" y="1114"/>
                  </a:cubicBezTo>
                  <a:cubicBezTo>
                    <a:pt x="516" y="1110"/>
                    <a:pt x="490" y="1097"/>
                    <a:pt x="454" y="1078"/>
                  </a:cubicBezTo>
                  <a:cubicBezTo>
                    <a:pt x="409" y="1054"/>
                    <a:pt x="397" y="1045"/>
                    <a:pt x="394" y="1031"/>
                  </a:cubicBezTo>
                  <a:cubicBezTo>
                    <a:pt x="393" y="1026"/>
                    <a:pt x="391" y="1008"/>
                    <a:pt x="418" y="982"/>
                  </a:cubicBezTo>
                  <a:cubicBezTo>
                    <a:pt x="428" y="968"/>
                    <a:pt x="441" y="948"/>
                    <a:pt x="446" y="921"/>
                  </a:cubicBezTo>
                  <a:cubicBezTo>
                    <a:pt x="448" y="911"/>
                    <a:pt x="450" y="902"/>
                    <a:pt x="448" y="892"/>
                  </a:cubicBezTo>
                  <a:cubicBezTo>
                    <a:pt x="443" y="864"/>
                    <a:pt x="416" y="847"/>
                    <a:pt x="400" y="836"/>
                  </a:cubicBezTo>
                  <a:cubicBezTo>
                    <a:pt x="315" y="781"/>
                    <a:pt x="408" y="830"/>
                    <a:pt x="293" y="761"/>
                  </a:cubicBezTo>
                  <a:cubicBezTo>
                    <a:pt x="195" y="702"/>
                    <a:pt x="183" y="699"/>
                    <a:pt x="158" y="673"/>
                  </a:cubicBezTo>
                  <a:cubicBezTo>
                    <a:pt x="139" y="653"/>
                    <a:pt x="115" y="626"/>
                    <a:pt x="109" y="585"/>
                  </a:cubicBezTo>
                  <a:cubicBezTo>
                    <a:pt x="104" y="551"/>
                    <a:pt x="115" y="523"/>
                    <a:pt x="125" y="497"/>
                  </a:cubicBezTo>
                  <a:cubicBezTo>
                    <a:pt x="130" y="484"/>
                    <a:pt x="128" y="492"/>
                    <a:pt x="179" y="412"/>
                  </a:cubicBezTo>
                  <a:cubicBezTo>
                    <a:pt x="189" y="397"/>
                    <a:pt x="198" y="382"/>
                    <a:pt x="215" y="377"/>
                  </a:cubicBezTo>
                  <a:cubicBezTo>
                    <a:pt x="228" y="373"/>
                    <a:pt x="241" y="376"/>
                    <a:pt x="247" y="378"/>
                  </a:cubicBezTo>
                  <a:cubicBezTo>
                    <a:pt x="268" y="384"/>
                    <a:pt x="273" y="396"/>
                    <a:pt x="291" y="406"/>
                  </a:cubicBezTo>
                  <a:cubicBezTo>
                    <a:pt x="318" y="421"/>
                    <a:pt x="347" y="417"/>
                    <a:pt x="354" y="416"/>
                  </a:cubicBezTo>
                  <a:cubicBezTo>
                    <a:pt x="380" y="412"/>
                    <a:pt x="397" y="397"/>
                    <a:pt x="419" y="377"/>
                  </a:cubicBezTo>
                  <a:cubicBezTo>
                    <a:pt x="426" y="370"/>
                    <a:pt x="446" y="352"/>
                    <a:pt x="466" y="321"/>
                  </a:cubicBezTo>
                  <a:cubicBezTo>
                    <a:pt x="476" y="305"/>
                    <a:pt x="498" y="271"/>
                    <a:pt x="508" y="226"/>
                  </a:cubicBezTo>
                  <a:cubicBezTo>
                    <a:pt x="524" y="155"/>
                    <a:pt x="504" y="94"/>
                    <a:pt x="493" y="66"/>
                  </a:cubicBezTo>
                  <a:cubicBezTo>
                    <a:pt x="454" y="122"/>
                    <a:pt x="415" y="156"/>
                    <a:pt x="387" y="177"/>
                  </a:cubicBezTo>
                  <a:cubicBezTo>
                    <a:pt x="361" y="196"/>
                    <a:pt x="330" y="213"/>
                    <a:pt x="267" y="246"/>
                  </a:cubicBezTo>
                  <a:cubicBezTo>
                    <a:pt x="187" y="289"/>
                    <a:pt x="175" y="289"/>
                    <a:pt x="150" y="313"/>
                  </a:cubicBezTo>
                  <a:cubicBezTo>
                    <a:pt x="134" y="328"/>
                    <a:pt x="103" y="360"/>
                    <a:pt x="83" y="411"/>
                  </a:cubicBezTo>
                  <a:cubicBezTo>
                    <a:pt x="78" y="425"/>
                    <a:pt x="73" y="441"/>
                    <a:pt x="65" y="494"/>
                  </a:cubicBezTo>
                  <a:cubicBezTo>
                    <a:pt x="60" y="529"/>
                    <a:pt x="54" y="578"/>
                    <a:pt x="51" y="638"/>
                  </a:cubicBezTo>
                  <a:cubicBezTo>
                    <a:pt x="37" y="608"/>
                    <a:pt x="23" y="569"/>
                    <a:pt x="13" y="522"/>
                  </a:cubicBezTo>
                  <a:cubicBezTo>
                    <a:pt x="3" y="477"/>
                    <a:pt x="0" y="437"/>
                    <a:pt x="0" y="405"/>
                  </a:cubicBezTo>
                  <a:cubicBezTo>
                    <a:pt x="0" y="396"/>
                    <a:pt x="2" y="384"/>
                    <a:pt x="6" y="369"/>
                  </a:cubicBezTo>
                  <a:cubicBezTo>
                    <a:pt x="21" y="315"/>
                    <a:pt x="60" y="285"/>
                    <a:pt x="73" y="275"/>
                  </a:cubicBezTo>
                  <a:cubicBezTo>
                    <a:pt x="93" y="260"/>
                    <a:pt x="107" y="256"/>
                    <a:pt x="151" y="238"/>
                  </a:cubicBezTo>
                  <a:cubicBezTo>
                    <a:pt x="211" y="214"/>
                    <a:pt x="245" y="201"/>
                    <a:pt x="274" y="187"/>
                  </a:cubicBezTo>
                  <a:cubicBezTo>
                    <a:pt x="357" y="147"/>
                    <a:pt x="415" y="93"/>
                    <a:pt x="455" y="55"/>
                  </a:cubicBezTo>
                  <a:cubicBezTo>
                    <a:pt x="479" y="33"/>
                    <a:pt x="497" y="13"/>
                    <a:pt x="509" y="0"/>
                  </a:cubicBezTo>
                  <a:cubicBezTo>
                    <a:pt x="526" y="47"/>
                    <a:pt x="534" y="89"/>
                    <a:pt x="539" y="122"/>
                  </a:cubicBezTo>
                  <a:cubicBezTo>
                    <a:pt x="544" y="156"/>
                    <a:pt x="547" y="183"/>
                    <a:pt x="543" y="218"/>
                  </a:cubicBezTo>
                  <a:cubicBezTo>
                    <a:pt x="536" y="275"/>
                    <a:pt x="511" y="315"/>
                    <a:pt x="498" y="336"/>
                  </a:cubicBezTo>
                  <a:cubicBezTo>
                    <a:pt x="453" y="408"/>
                    <a:pt x="391" y="446"/>
                    <a:pt x="356" y="464"/>
                  </a:cubicBezTo>
                  <a:cubicBezTo>
                    <a:pt x="333" y="470"/>
                    <a:pt x="317" y="467"/>
                    <a:pt x="307" y="463"/>
                  </a:cubicBezTo>
                  <a:cubicBezTo>
                    <a:pt x="297" y="460"/>
                    <a:pt x="294" y="457"/>
                    <a:pt x="263" y="439"/>
                  </a:cubicBezTo>
                  <a:cubicBezTo>
                    <a:pt x="240" y="427"/>
                    <a:pt x="235" y="425"/>
                    <a:pt x="230" y="425"/>
                  </a:cubicBezTo>
                  <a:cubicBezTo>
                    <a:pt x="214" y="425"/>
                    <a:pt x="203" y="437"/>
                    <a:pt x="192" y="448"/>
                  </a:cubicBezTo>
                  <a:cubicBezTo>
                    <a:pt x="171" y="470"/>
                    <a:pt x="160" y="494"/>
                    <a:pt x="155" y="511"/>
                  </a:cubicBezTo>
                  <a:cubicBezTo>
                    <a:pt x="149" y="527"/>
                    <a:pt x="141" y="554"/>
                    <a:pt x="147" y="586"/>
                  </a:cubicBezTo>
                  <a:cubicBezTo>
                    <a:pt x="155" y="621"/>
                    <a:pt x="177" y="643"/>
                    <a:pt x="194" y="660"/>
                  </a:cubicBezTo>
                  <a:cubicBezTo>
                    <a:pt x="223" y="688"/>
                    <a:pt x="253" y="701"/>
                    <a:pt x="302" y="722"/>
                  </a:cubicBezTo>
                  <a:cubicBezTo>
                    <a:pt x="341" y="738"/>
                    <a:pt x="346" y="737"/>
                    <a:pt x="394" y="757"/>
                  </a:cubicBezTo>
                  <a:cubicBezTo>
                    <a:pt x="436" y="775"/>
                    <a:pt x="457" y="784"/>
                    <a:pt x="471" y="799"/>
                  </a:cubicBezTo>
                  <a:cubicBezTo>
                    <a:pt x="475" y="803"/>
                    <a:pt x="509" y="840"/>
                    <a:pt x="506" y="892"/>
                  </a:cubicBezTo>
                  <a:cubicBezTo>
                    <a:pt x="506" y="898"/>
                    <a:pt x="502" y="941"/>
                    <a:pt x="472" y="973"/>
                  </a:cubicBezTo>
                  <a:cubicBezTo>
                    <a:pt x="457" y="989"/>
                    <a:pt x="440" y="997"/>
                    <a:pt x="440" y="1013"/>
                  </a:cubicBezTo>
                  <a:cubicBezTo>
                    <a:pt x="440" y="1023"/>
                    <a:pt x="448" y="1031"/>
                    <a:pt x="454" y="1036"/>
                  </a:cubicBezTo>
                  <a:cubicBezTo>
                    <a:pt x="472" y="1048"/>
                    <a:pt x="500" y="1065"/>
                    <a:pt x="535" y="1083"/>
                  </a:cubicBezTo>
                  <a:cubicBezTo>
                    <a:pt x="580" y="1106"/>
                    <a:pt x="588" y="1105"/>
                    <a:pt x="614" y="1122"/>
                  </a:cubicBezTo>
                  <a:cubicBezTo>
                    <a:pt x="654" y="1148"/>
                    <a:pt x="678" y="1179"/>
                    <a:pt x="694" y="1200"/>
                  </a:cubicBezTo>
                  <a:cubicBezTo>
                    <a:pt x="719" y="1232"/>
                    <a:pt x="732" y="1260"/>
                    <a:pt x="743" y="1283"/>
                  </a:cubicBezTo>
                  <a:cubicBezTo>
                    <a:pt x="757" y="1313"/>
                    <a:pt x="771" y="1343"/>
                    <a:pt x="779" y="1384"/>
                  </a:cubicBezTo>
                  <a:cubicBezTo>
                    <a:pt x="783" y="1406"/>
                    <a:pt x="788" y="1448"/>
                    <a:pt x="779" y="1498"/>
                  </a:cubicBezTo>
                  <a:cubicBezTo>
                    <a:pt x="764" y="1578"/>
                    <a:pt x="721" y="1630"/>
                    <a:pt x="685" y="1674"/>
                  </a:cubicBezTo>
                  <a:cubicBezTo>
                    <a:pt x="655" y="1710"/>
                    <a:pt x="624" y="1739"/>
                    <a:pt x="597" y="1760"/>
                  </a:cubicBezTo>
                  <a:cubicBezTo>
                    <a:pt x="585" y="1776"/>
                    <a:pt x="568" y="1785"/>
                    <a:pt x="553" y="1782"/>
                  </a:cubicBezTo>
                  <a:cubicBezTo>
                    <a:pt x="550" y="1781"/>
                    <a:pt x="545" y="1780"/>
                    <a:pt x="540" y="17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-3175" y="1908175"/>
              <a:ext cx="488950" cy="781050"/>
            </a:xfrm>
            <a:custGeom>
              <a:avLst/>
              <a:gdLst>
                <a:gd name="T0" fmla="*/ 74 w 750"/>
                <a:gd name="T1" fmla="*/ 1198 h 1201"/>
                <a:gd name="T2" fmla="*/ 22 w 750"/>
                <a:gd name="T3" fmla="*/ 1073 h 1201"/>
                <a:gd name="T4" fmla="*/ 6 w 750"/>
                <a:gd name="T5" fmla="*/ 869 h 1201"/>
                <a:gd name="T6" fmla="*/ 22 w 750"/>
                <a:gd name="T7" fmla="*/ 749 h 1201"/>
                <a:gd name="T8" fmla="*/ 118 w 750"/>
                <a:gd name="T9" fmla="*/ 373 h 1201"/>
                <a:gd name="T10" fmla="*/ 220 w 750"/>
                <a:gd name="T11" fmla="*/ 191 h 1201"/>
                <a:gd name="T12" fmla="*/ 384 w 750"/>
                <a:gd name="T13" fmla="*/ 45 h 1201"/>
                <a:gd name="T14" fmla="*/ 534 w 750"/>
                <a:gd name="T15" fmla="*/ 3 h 1201"/>
                <a:gd name="T16" fmla="*/ 750 w 750"/>
                <a:gd name="T17" fmla="*/ 147 h 1201"/>
                <a:gd name="T18" fmla="*/ 510 w 750"/>
                <a:gd name="T19" fmla="*/ 155 h 1201"/>
                <a:gd name="T20" fmla="*/ 430 w 750"/>
                <a:gd name="T21" fmla="*/ 201 h 1201"/>
                <a:gd name="T22" fmla="*/ 218 w 750"/>
                <a:gd name="T23" fmla="*/ 441 h 1201"/>
                <a:gd name="T24" fmla="*/ 130 w 750"/>
                <a:gd name="T25" fmla="*/ 637 h 1201"/>
                <a:gd name="T26" fmla="*/ 74 w 750"/>
                <a:gd name="T27" fmla="*/ 927 h 1201"/>
                <a:gd name="T28" fmla="*/ 71 w 750"/>
                <a:gd name="T29" fmla="*/ 1070 h 1201"/>
                <a:gd name="T30" fmla="*/ 73 w 750"/>
                <a:gd name="T31" fmla="*/ 1142 h 1201"/>
                <a:gd name="T32" fmla="*/ 74 w 750"/>
                <a:gd name="T33" fmla="*/ 1198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0" h="1201">
                  <a:moveTo>
                    <a:pt x="74" y="1198"/>
                  </a:moveTo>
                  <a:cubicBezTo>
                    <a:pt x="45" y="1148"/>
                    <a:pt x="30" y="1104"/>
                    <a:pt x="22" y="1073"/>
                  </a:cubicBezTo>
                  <a:cubicBezTo>
                    <a:pt x="0" y="990"/>
                    <a:pt x="3" y="921"/>
                    <a:pt x="6" y="869"/>
                  </a:cubicBezTo>
                  <a:cubicBezTo>
                    <a:pt x="9" y="819"/>
                    <a:pt x="16" y="777"/>
                    <a:pt x="22" y="749"/>
                  </a:cubicBezTo>
                  <a:cubicBezTo>
                    <a:pt x="30" y="652"/>
                    <a:pt x="53" y="518"/>
                    <a:pt x="118" y="373"/>
                  </a:cubicBezTo>
                  <a:cubicBezTo>
                    <a:pt x="150" y="302"/>
                    <a:pt x="186" y="241"/>
                    <a:pt x="220" y="191"/>
                  </a:cubicBezTo>
                  <a:cubicBezTo>
                    <a:pt x="245" y="154"/>
                    <a:pt x="297" y="90"/>
                    <a:pt x="384" y="45"/>
                  </a:cubicBezTo>
                  <a:cubicBezTo>
                    <a:pt x="422" y="25"/>
                    <a:pt x="472" y="0"/>
                    <a:pt x="534" y="3"/>
                  </a:cubicBezTo>
                  <a:cubicBezTo>
                    <a:pt x="660" y="9"/>
                    <a:pt x="738" y="128"/>
                    <a:pt x="750" y="147"/>
                  </a:cubicBezTo>
                  <a:cubicBezTo>
                    <a:pt x="710" y="135"/>
                    <a:pt x="614" y="113"/>
                    <a:pt x="510" y="155"/>
                  </a:cubicBezTo>
                  <a:cubicBezTo>
                    <a:pt x="477" y="168"/>
                    <a:pt x="451" y="185"/>
                    <a:pt x="430" y="201"/>
                  </a:cubicBezTo>
                  <a:cubicBezTo>
                    <a:pt x="370" y="248"/>
                    <a:pt x="288" y="326"/>
                    <a:pt x="218" y="441"/>
                  </a:cubicBezTo>
                  <a:cubicBezTo>
                    <a:pt x="174" y="513"/>
                    <a:pt x="147" y="581"/>
                    <a:pt x="130" y="637"/>
                  </a:cubicBezTo>
                  <a:cubicBezTo>
                    <a:pt x="117" y="679"/>
                    <a:pt x="83" y="785"/>
                    <a:pt x="74" y="927"/>
                  </a:cubicBezTo>
                  <a:cubicBezTo>
                    <a:pt x="70" y="988"/>
                    <a:pt x="68" y="1032"/>
                    <a:pt x="71" y="1070"/>
                  </a:cubicBezTo>
                  <a:cubicBezTo>
                    <a:pt x="70" y="1099"/>
                    <a:pt x="71" y="1126"/>
                    <a:pt x="73" y="1142"/>
                  </a:cubicBezTo>
                  <a:cubicBezTo>
                    <a:pt x="76" y="1172"/>
                    <a:pt x="76" y="1201"/>
                    <a:pt x="74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1338" y="2735263"/>
              <a:ext cx="123825" cy="90488"/>
            </a:xfrm>
            <a:custGeom>
              <a:avLst/>
              <a:gdLst>
                <a:gd name="T0" fmla="*/ 0 w 190"/>
                <a:gd name="T1" fmla="*/ 14 h 139"/>
                <a:gd name="T2" fmla="*/ 85 w 190"/>
                <a:gd name="T3" fmla="*/ 41 h 139"/>
                <a:gd name="T4" fmla="*/ 189 w 190"/>
                <a:gd name="T5" fmla="*/ 139 h 139"/>
                <a:gd name="T6" fmla="*/ 174 w 190"/>
                <a:gd name="T7" fmla="*/ 74 h 139"/>
                <a:gd name="T8" fmla="*/ 0 w 190"/>
                <a:gd name="T9" fmla="*/ 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39">
                  <a:moveTo>
                    <a:pt x="0" y="14"/>
                  </a:moveTo>
                  <a:cubicBezTo>
                    <a:pt x="21" y="17"/>
                    <a:pt x="52" y="24"/>
                    <a:pt x="85" y="41"/>
                  </a:cubicBezTo>
                  <a:cubicBezTo>
                    <a:pt x="144" y="71"/>
                    <a:pt x="175" y="117"/>
                    <a:pt x="189" y="139"/>
                  </a:cubicBezTo>
                  <a:cubicBezTo>
                    <a:pt x="190" y="107"/>
                    <a:pt x="181" y="85"/>
                    <a:pt x="174" y="74"/>
                  </a:cubicBezTo>
                  <a:cubicBezTo>
                    <a:pt x="145" y="24"/>
                    <a:pt x="76" y="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8738" y="2419350"/>
              <a:ext cx="455613" cy="628650"/>
            </a:xfrm>
            <a:custGeom>
              <a:avLst/>
              <a:gdLst>
                <a:gd name="T0" fmla="*/ 690 w 702"/>
                <a:gd name="T1" fmla="*/ 705 h 967"/>
                <a:gd name="T2" fmla="*/ 608 w 702"/>
                <a:gd name="T3" fmla="*/ 686 h 967"/>
                <a:gd name="T4" fmla="*/ 481 w 702"/>
                <a:gd name="T5" fmla="*/ 709 h 967"/>
                <a:gd name="T6" fmla="*/ 377 w 702"/>
                <a:gd name="T7" fmla="*/ 746 h 967"/>
                <a:gd name="T8" fmla="*/ 241 w 702"/>
                <a:gd name="T9" fmla="*/ 820 h 967"/>
                <a:gd name="T10" fmla="*/ 160 w 702"/>
                <a:gd name="T11" fmla="*/ 837 h 967"/>
                <a:gd name="T12" fmla="*/ 134 w 702"/>
                <a:gd name="T13" fmla="*/ 825 h 967"/>
                <a:gd name="T14" fmla="*/ 118 w 702"/>
                <a:gd name="T15" fmla="*/ 772 h 967"/>
                <a:gd name="T16" fmla="*/ 101 w 702"/>
                <a:gd name="T17" fmla="*/ 553 h 967"/>
                <a:gd name="T18" fmla="*/ 89 w 702"/>
                <a:gd name="T19" fmla="*/ 324 h 967"/>
                <a:gd name="T20" fmla="*/ 100 w 702"/>
                <a:gd name="T21" fmla="*/ 150 h 967"/>
                <a:gd name="T22" fmla="*/ 156 w 702"/>
                <a:gd name="T23" fmla="*/ 42 h 967"/>
                <a:gd name="T24" fmla="*/ 197 w 702"/>
                <a:gd name="T25" fmla="*/ 1 h 967"/>
                <a:gd name="T26" fmla="*/ 168 w 702"/>
                <a:gd name="T27" fmla="*/ 2 h 967"/>
                <a:gd name="T28" fmla="*/ 86 w 702"/>
                <a:gd name="T29" fmla="*/ 49 h 967"/>
                <a:gd name="T30" fmla="*/ 48 w 702"/>
                <a:gd name="T31" fmla="*/ 142 h 967"/>
                <a:gd name="T32" fmla="*/ 34 w 702"/>
                <a:gd name="T33" fmla="*/ 266 h 967"/>
                <a:gd name="T34" fmla="*/ 26 w 702"/>
                <a:gd name="T35" fmla="*/ 548 h 967"/>
                <a:gd name="T36" fmla="*/ 13 w 702"/>
                <a:gd name="T37" fmla="*/ 802 h 967"/>
                <a:gd name="T38" fmla="*/ 21 w 702"/>
                <a:gd name="T39" fmla="*/ 912 h 967"/>
                <a:gd name="T40" fmla="*/ 36 w 702"/>
                <a:gd name="T41" fmla="*/ 932 h 967"/>
                <a:gd name="T42" fmla="*/ 80 w 702"/>
                <a:gd name="T43" fmla="*/ 957 h 967"/>
                <a:gd name="T44" fmla="*/ 165 w 702"/>
                <a:gd name="T45" fmla="*/ 958 h 967"/>
                <a:gd name="T46" fmla="*/ 250 w 702"/>
                <a:gd name="T47" fmla="*/ 928 h 967"/>
                <a:gd name="T48" fmla="*/ 381 w 702"/>
                <a:gd name="T49" fmla="*/ 853 h 967"/>
                <a:gd name="T50" fmla="*/ 578 w 702"/>
                <a:gd name="T51" fmla="*/ 757 h 967"/>
                <a:gd name="T52" fmla="*/ 702 w 702"/>
                <a:gd name="T53" fmla="*/ 718 h 967"/>
                <a:gd name="T54" fmla="*/ 690 w 702"/>
                <a:gd name="T55" fmla="*/ 705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2" h="967">
                  <a:moveTo>
                    <a:pt x="690" y="705"/>
                  </a:moveTo>
                  <a:cubicBezTo>
                    <a:pt x="668" y="686"/>
                    <a:pt x="639" y="685"/>
                    <a:pt x="608" y="686"/>
                  </a:cubicBezTo>
                  <a:cubicBezTo>
                    <a:pt x="551" y="690"/>
                    <a:pt x="506" y="702"/>
                    <a:pt x="481" y="709"/>
                  </a:cubicBezTo>
                  <a:cubicBezTo>
                    <a:pt x="429" y="724"/>
                    <a:pt x="390" y="741"/>
                    <a:pt x="377" y="746"/>
                  </a:cubicBezTo>
                  <a:cubicBezTo>
                    <a:pt x="341" y="762"/>
                    <a:pt x="294" y="785"/>
                    <a:pt x="241" y="820"/>
                  </a:cubicBezTo>
                  <a:cubicBezTo>
                    <a:pt x="229" y="827"/>
                    <a:pt x="196" y="845"/>
                    <a:pt x="160" y="837"/>
                  </a:cubicBezTo>
                  <a:cubicBezTo>
                    <a:pt x="144" y="833"/>
                    <a:pt x="136" y="827"/>
                    <a:pt x="134" y="825"/>
                  </a:cubicBezTo>
                  <a:cubicBezTo>
                    <a:pt x="114" y="807"/>
                    <a:pt x="118" y="776"/>
                    <a:pt x="118" y="772"/>
                  </a:cubicBezTo>
                  <a:cubicBezTo>
                    <a:pt x="111" y="685"/>
                    <a:pt x="105" y="611"/>
                    <a:pt x="101" y="553"/>
                  </a:cubicBezTo>
                  <a:cubicBezTo>
                    <a:pt x="101" y="553"/>
                    <a:pt x="97" y="493"/>
                    <a:pt x="89" y="324"/>
                  </a:cubicBezTo>
                  <a:cubicBezTo>
                    <a:pt x="85" y="241"/>
                    <a:pt x="84" y="201"/>
                    <a:pt x="100" y="150"/>
                  </a:cubicBezTo>
                  <a:cubicBezTo>
                    <a:pt x="118" y="90"/>
                    <a:pt x="147" y="53"/>
                    <a:pt x="156" y="42"/>
                  </a:cubicBezTo>
                  <a:cubicBezTo>
                    <a:pt x="171" y="24"/>
                    <a:pt x="186" y="10"/>
                    <a:pt x="197" y="1"/>
                  </a:cubicBezTo>
                  <a:cubicBezTo>
                    <a:pt x="190" y="0"/>
                    <a:pt x="180" y="0"/>
                    <a:pt x="168" y="2"/>
                  </a:cubicBezTo>
                  <a:cubicBezTo>
                    <a:pt x="122" y="10"/>
                    <a:pt x="94" y="41"/>
                    <a:pt x="86" y="49"/>
                  </a:cubicBezTo>
                  <a:cubicBezTo>
                    <a:pt x="77" y="59"/>
                    <a:pt x="62" y="80"/>
                    <a:pt x="48" y="142"/>
                  </a:cubicBezTo>
                  <a:cubicBezTo>
                    <a:pt x="33" y="209"/>
                    <a:pt x="34" y="261"/>
                    <a:pt x="34" y="266"/>
                  </a:cubicBezTo>
                  <a:cubicBezTo>
                    <a:pt x="37" y="360"/>
                    <a:pt x="28" y="454"/>
                    <a:pt x="26" y="548"/>
                  </a:cubicBezTo>
                  <a:cubicBezTo>
                    <a:pt x="25" y="608"/>
                    <a:pt x="22" y="695"/>
                    <a:pt x="13" y="802"/>
                  </a:cubicBezTo>
                  <a:cubicBezTo>
                    <a:pt x="11" y="811"/>
                    <a:pt x="0" y="873"/>
                    <a:pt x="21" y="912"/>
                  </a:cubicBezTo>
                  <a:cubicBezTo>
                    <a:pt x="27" y="923"/>
                    <a:pt x="36" y="932"/>
                    <a:pt x="36" y="932"/>
                  </a:cubicBezTo>
                  <a:cubicBezTo>
                    <a:pt x="39" y="935"/>
                    <a:pt x="53" y="949"/>
                    <a:pt x="80" y="957"/>
                  </a:cubicBezTo>
                  <a:cubicBezTo>
                    <a:pt x="91" y="960"/>
                    <a:pt x="118" y="967"/>
                    <a:pt x="165" y="958"/>
                  </a:cubicBezTo>
                  <a:cubicBezTo>
                    <a:pt x="204" y="951"/>
                    <a:pt x="231" y="937"/>
                    <a:pt x="250" y="928"/>
                  </a:cubicBezTo>
                  <a:cubicBezTo>
                    <a:pt x="311" y="897"/>
                    <a:pt x="348" y="873"/>
                    <a:pt x="381" y="853"/>
                  </a:cubicBezTo>
                  <a:cubicBezTo>
                    <a:pt x="407" y="837"/>
                    <a:pt x="483" y="793"/>
                    <a:pt x="578" y="757"/>
                  </a:cubicBezTo>
                  <a:cubicBezTo>
                    <a:pt x="629" y="738"/>
                    <a:pt x="673" y="726"/>
                    <a:pt x="702" y="718"/>
                  </a:cubicBezTo>
                  <a:cubicBezTo>
                    <a:pt x="700" y="715"/>
                    <a:pt x="696" y="710"/>
                    <a:pt x="6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325BA3F3-790B-410A-8E10-BFA59BAA9DCA}"/>
              </a:ext>
            </a:extLst>
          </p:cNvPr>
          <p:cNvSpPr/>
          <p:nvPr/>
        </p:nvSpPr>
        <p:spPr>
          <a:xfrm flipH="1">
            <a:off x="3160615" y="945870"/>
            <a:ext cx="5203796" cy="1836649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57D0D2A-4BEB-4EEE-87BB-0077F4AA5C0A}"/>
              </a:ext>
            </a:extLst>
          </p:cNvPr>
          <p:cNvSpPr txBox="1"/>
          <p:nvPr/>
        </p:nvSpPr>
        <p:spPr>
          <a:xfrm>
            <a:off x="3470950" y="890931"/>
            <a:ext cx="482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9DB4691-0311-4600-9506-A83A032A607A}"/>
              </a:ext>
            </a:extLst>
          </p:cNvPr>
          <p:cNvSpPr txBox="1"/>
          <p:nvPr/>
        </p:nvSpPr>
        <p:spPr>
          <a:xfrm>
            <a:off x="3470950" y="1606083"/>
            <a:ext cx="482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</a:t>
            </a:r>
            <a:r>
              <a:rPr lang="en-US" altLang="ko-KR" sz="1200" dirty="0" smtClean="0">
                <a:cs typeface="Arial" pitchFamily="34" charset="0"/>
              </a:rPr>
              <a:t>..</a:t>
            </a:r>
            <a:r>
              <a:rPr lang="ko-KR" altLang="en-US" sz="1200" dirty="0" smtClean="0">
                <a:cs typeface="Arial" pitchFamily="34" charset="0"/>
              </a:rPr>
              <a:t>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561CB7C-1CBB-4DE3-9594-E2B43415A30C}"/>
              </a:ext>
            </a:extLst>
          </p:cNvPr>
          <p:cNvSpPr/>
          <p:nvPr/>
        </p:nvSpPr>
        <p:spPr>
          <a:xfrm flipH="1">
            <a:off x="3160615" y="2943822"/>
            <a:ext cx="5203796" cy="1836649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E0B9418E-FEE1-415E-8644-09F3D442049E}"/>
              </a:ext>
            </a:extLst>
          </p:cNvPr>
          <p:cNvSpPr txBox="1"/>
          <p:nvPr/>
        </p:nvSpPr>
        <p:spPr>
          <a:xfrm>
            <a:off x="3460317" y="2888883"/>
            <a:ext cx="482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35026D6B-CF8B-40B7-B404-0CE6C7BB84DA}"/>
              </a:ext>
            </a:extLst>
          </p:cNvPr>
          <p:cNvSpPr txBox="1"/>
          <p:nvPr/>
        </p:nvSpPr>
        <p:spPr>
          <a:xfrm>
            <a:off x="3460317" y="3604035"/>
            <a:ext cx="482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</a:t>
            </a:r>
            <a:r>
              <a:rPr lang="en-US" altLang="ko-KR" sz="1200" dirty="0" smtClean="0">
                <a:cs typeface="Arial" pitchFamily="34" charset="0"/>
              </a:rPr>
              <a:t>Presentations.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17</a:t>
            </a:fld>
            <a:endParaRPr lang="es-PE" dirty="0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Lo que no se debe consumir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3DF7D784-4BE3-4ABB-A709-A99F93848EF2}"/>
              </a:ext>
            </a:extLst>
          </p:cNvPr>
          <p:cNvGrpSpPr/>
          <p:nvPr/>
        </p:nvGrpSpPr>
        <p:grpSpPr>
          <a:xfrm>
            <a:off x="1261774" y="1501211"/>
            <a:ext cx="2414109" cy="2414109"/>
            <a:chOff x="5264151" y="3079885"/>
            <a:chExt cx="1647640" cy="1647640"/>
          </a:xfrm>
        </p:grpSpPr>
        <p:sp>
          <p:nvSpPr>
            <p:cNvPr id="12" name="Oval 28">
              <a:extLst>
                <a:ext uri="{FF2B5EF4-FFF2-40B4-BE49-F238E27FC236}">
                  <a16:creationId xmlns:a16="http://schemas.microsoft.com/office/drawing/2014/main" id="{DA8E0F6C-9DCD-47CB-B48E-113CB381CCFF}"/>
                </a:ext>
              </a:extLst>
            </p:cNvPr>
            <p:cNvSpPr/>
            <p:nvPr/>
          </p:nvSpPr>
          <p:spPr>
            <a:xfrm>
              <a:off x="5264151" y="3079885"/>
              <a:ext cx="1647640" cy="1647640"/>
            </a:xfrm>
            <a:prstGeom prst="ellipse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E501B286-9053-4D8E-81C2-788B05E608C4}"/>
                </a:ext>
              </a:extLst>
            </p:cNvPr>
            <p:cNvSpPr/>
            <p:nvPr/>
          </p:nvSpPr>
          <p:spPr>
            <a:xfrm rot="1800000">
              <a:off x="5373626" y="3230133"/>
              <a:ext cx="1139656" cy="1264830"/>
            </a:xfrm>
            <a:custGeom>
              <a:avLst/>
              <a:gdLst>
                <a:gd name="connsiteX0" fmla="*/ 1341712 w 1373020"/>
                <a:gd name="connsiteY0" fmla="*/ 197381 h 1781089"/>
                <a:gd name="connsiteX1" fmla="*/ 1133307 w 1373020"/>
                <a:gd name="connsiteY1" fmla="*/ 9170 h 1781089"/>
                <a:gd name="connsiteX2" fmla="*/ 686608 w 1373020"/>
                <a:gd name="connsiteY2" fmla="*/ 140837 h 1781089"/>
                <a:gd name="connsiteX3" fmla="*/ 605830 w 1373020"/>
                <a:gd name="connsiteY3" fmla="*/ 336318 h 1781089"/>
                <a:gd name="connsiteX4" fmla="*/ 685800 w 1373020"/>
                <a:gd name="connsiteY4" fmla="*/ 553609 h 1781089"/>
                <a:gd name="connsiteX5" fmla="*/ 723765 w 1373020"/>
                <a:gd name="connsiteY5" fmla="*/ 647311 h 1781089"/>
                <a:gd name="connsiteX6" fmla="*/ 740729 w 1373020"/>
                <a:gd name="connsiteY6" fmla="*/ 685276 h 1781089"/>
                <a:gd name="connsiteX7" fmla="*/ 785964 w 1373020"/>
                <a:gd name="connsiteY7" fmla="*/ 732935 h 1781089"/>
                <a:gd name="connsiteX8" fmla="*/ 971752 w 1373020"/>
                <a:gd name="connsiteY8" fmla="*/ 783825 h 1781089"/>
                <a:gd name="connsiteX9" fmla="*/ 1008102 w 1373020"/>
                <a:gd name="connsiteY9" fmla="*/ 762015 h 1781089"/>
                <a:gd name="connsiteX10" fmla="*/ 1046067 w 1373020"/>
                <a:gd name="connsiteY10" fmla="*/ 772516 h 1781089"/>
                <a:gd name="connsiteX11" fmla="*/ 992754 w 1373020"/>
                <a:gd name="connsiteY11" fmla="*/ 852486 h 1781089"/>
                <a:gd name="connsiteX12" fmla="*/ 872396 w 1373020"/>
                <a:gd name="connsiteY12" fmla="*/ 896105 h 1781089"/>
                <a:gd name="connsiteX13" fmla="*/ 779502 w 1373020"/>
                <a:gd name="connsiteY13" fmla="*/ 883181 h 1781089"/>
                <a:gd name="connsiteX14" fmla="*/ 656720 w 1373020"/>
                <a:gd name="connsiteY14" fmla="*/ 684469 h 1781089"/>
                <a:gd name="connsiteX15" fmla="*/ 663182 w 1373020"/>
                <a:gd name="connsiteY15" fmla="*/ 621462 h 1781089"/>
                <a:gd name="connsiteX16" fmla="*/ 665605 w 1373020"/>
                <a:gd name="connsiteY16" fmla="*/ 570572 h 1781089"/>
                <a:gd name="connsiteX17" fmla="*/ 647027 w 1373020"/>
                <a:gd name="connsiteY17" fmla="*/ 557648 h 1781089"/>
                <a:gd name="connsiteX18" fmla="*/ 647027 w 1373020"/>
                <a:gd name="connsiteY18" fmla="*/ 577843 h 1781089"/>
                <a:gd name="connsiteX19" fmla="*/ 640565 w 1373020"/>
                <a:gd name="connsiteY19" fmla="*/ 602883 h 1781089"/>
                <a:gd name="connsiteX20" fmla="*/ 612293 w 1373020"/>
                <a:gd name="connsiteY20" fmla="*/ 599653 h 1781089"/>
                <a:gd name="connsiteX21" fmla="*/ 597753 w 1373020"/>
                <a:gd name="connsiteY21" fmla="*/ 582689 h 1781089"/>
                <a:gd name="connsiteX22" fmla="*/ 574327 w 1373020"/>
                <a:gd name="connsiteY22" fmla="*/ 546339 h 1781089"/>
                <a:gd name="connsiteX23" fmla="*/ 571096 w 1373020"/>
                <a:gd name="connsiteY23" fmla="*/ 590767 h 1781089"/>
                <a:gd name="connsiteX24" fmla="*/ 563019 w 1373020"/>
                <a:gd name="connsiteY24" fmla="*/ 610154 h 1781089"/>
                <a:gd name="connsiteX25" fmla="*/ 544439 w 1373020"/>
                <a:gd name="connsiteY25" fmla="*/ 600460 h 1781089"/>
                <a:gd name="connsiteX26" fmla="*/ 514552 w 1373020"/>
                <a:gd name="connsiteY26" fmla="*/ 566534 h 1781089"/>
                <a:gd name="connsiteX27" fmla="*/ 500012 w 1373020"/>
                <a:gd name="connsiteY27" fmla="*/ 562495 h 1781089"/>
                <a:gd name="connsiteX28" fmla="*/ 500820 w 1373020"/>
                <a:gd name="connsiteY28" fmla="*/ 577035 h 1781089"/>
                <a:gd name="connsiteX29" fmla="*/ 529092 w 1373020"/>
                <a:gd name="connsiteY29" fmla="*/ 618231 h 1781089"/>
                <a:gd name="connsiteX30" fmla="*/ 532323 w 1373020"/>
                <a:gd name="connsiteY30" fmla="*/ 630348 h 1781089"/>
                <a:gd name="connsiteX31" fmla="*/ 517783 w 1373020"/>
                <a:gd name="connsiteY31" fmla="*/ 629540 h 1781089"/>
                <a:gd name="connsiteX32" fmla="*/ 483049 w 1373020"/>
                <a:gd name="connsiteY32" fmla="*/ 601268 h 1781089"/>
                <a:gd name="connsiteX33" fmla="*/ 465278 w 1373020"/>
                <a:gd name="connsiteY33" fmla="*/ 600460 h 1781089"/>
                <a:gd name="connsiteX34" fmla="*/ 469316 w 1373020"/>
                <a:gd name="connsiteY34" fmla="*/ 617423 h 1781089"/>
                <a:gd name="connsiteX35" fmla="*/ 498397 w 1373020"/>
                <a:gd name="connsiteY35" fmla="*/ 651350 h 1781089"/>
                <a:gd name="connsiteX36" fmla="*/ 474163 w 1373020"/>
                <a:gd name="connsiteY36" fmla="*/ 637618 h 1781089"/>
                <a:gd name="connsiteX37" fmla="*/ 459623 w 1373020"/>
                <a:gd name="connsiteY37" fmla="*/ 636002 h 1781089"/>
                <a:gd name="connsiteX38" fmla="*/ 461239 w 1373020"/>
                <a:gd name="connsiteY38" fmla="*/ 650542 h 1781089"/>
                <a:gd name="connsiteX39" fmla="*/ 483856 w 1373020"/>
                <a:gd name="connsiteY39" fmla="*/ 670737 h 1781089"/>
                <a:gd name="connsiteX40" fmla="*/ 562210 w 1373020"/>
                <a:gd name="connsiteY40" fmla="*/ 728088 h 1781089"/>
                <a:gd name="connsiteX41" fmla="*/ 653489 w 1373020"/>
                <a:gd name="connsiteY41" fmla="*/ 879950 h 1781089"/>
                <a:gd name="connsiteX42" fmla="*/ 655913 w 1373020"/>
                <a:gd name="connsiteY42" fmla="*/ 900144 h 1781089"/>
                <a:gd name="connsiteX43" fmla="*/ 635718 w 1373020"/>
                <a:gd name="connsiteY43" fmla="*/ 896913 h 1781089"/>
                <a:gd name="connsiteX44" fmla="*/ 561403 w 1373020"/>
                <a:gd name="connsiteY44" fmla="*/ 846024 h 1781089"/>
                <a:gd name="connsiteX45" fmla="*/ 540400 w 1373020"/>
                <a:gd name="connsiteY45" fmla="*/ 794326 h 1781089"/>
                <a:gd name="connsiteX46" fmla="*/ 513744 w 1373020"/>
                <a:gd name="connsiteY46" fmla="*/ 740205 h 1781089"/>
                <a:gd name="connsiteX47" fmla="*/ 492742 w 1373020"/>
                <a:gd name="connsiteY47" fmla="*/ 741013 h 1781089"/>
                <a:gd name="connsiteX48" fmla="*/ 501627 w 1373020"/>
                <a:gd name="connsiteY48" fmla="*/ 757976 h 1781089"/>
                <a:gd name="connsiteX49" fmla="*/ 509705 w 1373020"/>
                <a:gd name="connsiteY49" fmla="*/ 793518 h 1781089"/>
                <a:gd name="connsiteX50" fmla="*/ 472548 w 1373020"/>
                <a:gd name="connsiteY50" fmla="*/ 793518 h 1781089"/>
                <a:gd name="connsiteX51" fmla="*/ 444276 w 1373020"/>
                <a:gd name="connsiteY51" fmla="*/ 766861 h 1781089"/>
                <a:gd name="connsiteX52" fmla="*/ 431351 w 1373020"/>
                <a:gd name="connsiteY52" fmla="*/ 764438 h 1781089"/>
                <a:gd name="connsiteX53" fmla="*/ 428928 w 1373020"/>
                <a:gd name="connsiteY53" fmla="*/ 779786 h 1781089"/>
                <a:gd name="connsiteX54" fmla="*/ 443468 w 1373020"/>
                <a:gd name="connsiteY54" fmla="*/ 804019 h 1781089"/>
                <a:gd name="connsiteX55" fmla="*/ 448315 w 1373020"/>
                <a:gd name="connsiteY55" fmla="*/ 829060 h 1781089"/>
                <a:gd name="connsiteX56" fmla="*/ 422466 w 1373020"/>
                <a:gd name="connsiteY56" fmla="*/ 828252 h 1781089"/>
                <a:gd name="connsiteX57" fmla="*/ 394194 w 1373020"/>
                <a:gd name="connsiteY57" fmla="*/ 816136 h 1781089"/>
                <a:gd name="connsiteX58" fmla="*/ 374807 w 1373020"/>
                <a:gd name="connsiteY58" fmla="*/ 818559 h 1781089"/>
                <a:gd name="connsiteX59" fmla="*/ 385308 w 1373020"/>
                <a:gd name="connsiteY59" fmla="*/ 835522 h 1781089"/>
                <a:gd name="connsiteX60" fmla="*/ 421658 w 1373020"/>
                <a:gd name="connsiteY60" fmla="*/ 864602 h 1781089"/>
                <a:gd name="connsiteX61" fmla="*/ 383693 w 1373020"/>
                <a:gd name="connsiteY61" fmla="*/ 861371 h 1781089"/>
                <a:gd name="connsiteX62" fmla="*/ 364306 w 1373020"/>
                <a:gd name="connsiteY62" fmla="*/ 866218 h 1781089"/>
                <a:gd name="connsiteX63" fmla="*/ 380461 w 1373020"/>
                <a:gd name="connsiteY63" fmla="*/ 882373 h 1781089"/>
                <a:gd name="connsiteX64" fmla="*/ 418427 w 1373020"/>
                <a:gd name="connsiteY64" fmla="*/ 896913 h 1781089"/>
                <a:gd name="connsiteX65" fmla="*/ 376422 w 1373020"/>
                <a:gd name="connsiteY65" fmla="*/ 905799 h 1781089"/>
                <a:gd name="connsiteX66" fmla="*/ 474971 w 1373020"/>
                <a:gd name="connsiteY66" fmla="*/ 918723 h 1781089"/>
                <a:gd name="connsiteX67" fmla="*/ 715687 w 1373020"/>
                <a:gd name="connsiteY67" fmla="*/ 1073008 h 1781089"/>
                <a:gd name="connsiteX68" fmla="*/ 723765 w 1373020"/>
                <a:gd name="connsiteY68" fmla="*/ 1098857 h 1781089"/>
                <a:gd name="connsiteX69" fmla="*/ 684185 w 1373020"/>
                <a:gd name="connsiteY69" fmla="*/ 1231331 h 1781089"/>
                <a:gd name="connsiteX70" fmla="*/ 679338 w 1373020"/>
                <a:gd name="connsiteY70" fmla="*/ 1240217 h 1781089"/>
                <a:gd name="connsiteX71" fmla="*/ 630064 w 1373020"/>
                <a:gd name="connsiteY71" fmla="*/ 1160247 h 1781089"/>
                <a:gd name="connsiteX72" fmla="*/ 595329 w 1373020"/>
                <a:gd name="connsiteY72" fmla="*/ 1083509 h 1781089"/>
                <a:gd name="connsiteX73" fmla="*/ 404695 w 1373020"/>
                <a:gd name="connsiteY73" fmla="*/ 937302 h 1781089"/>
                <a:gd name="connsiteX74" fmla="*/ 223753 w 1373020"/>
                <a:gd name="connsiteY74" fmla="*/ 922762 h 1781089"/>
                <a:gd name="connsiteX75" fmla="*/ 73507 w 1373020"/>
                <a:gd name="connsiteY75" fmla="*/ 837138 h 1781089"/>
                <a:gd name="connsiteX76" fmla="*/ 28272 w 1373020"/>
                <a:gd name="connsiteY76" fmla="*/ 748283 h 1781089"/>
                <a:gd name="connsiteX77" fmla="*/ 0 w 1373020"/>
                <a:gd name="connsiteY77" fmla="*/ 794326 h 1781089"/>
                <a:gd name="connsiteX78" fmla="*/ 21810 w 1373020"/>
                <a:gd name="connsiteY78" fmla="*/ 837138 h 1781089"/>
                <a:gd name="connsiteX79" fmla="*/ 197905 w 1373020"/>
                <a:gd name="connsiteY79" fmla="*/ 967997 h 1781089"/>
                <a:gd name="connsiteX80" fmla="*/ 411157 w 1373020"/>
                <a:gd name="connsiteY80" fmla="*/ 986576 h 1781089"/>
                <a:gd name="connsiteX81" fmla="*/ 555748 w 1373020"/>
                <a:gd name="connsiteY81" fmla="*/ 1112589 h 1781089"/>
                <a:gd name="connsiteX82" fmla="*/ 651066 w 1373020"/>
                <a:gd name="connsiteY82" fmla="*/ 1289491 h 1781089"/>
                <a:gd name="connsiteX83" fmla="*/ 658336 w 1373020"/>
                <a:gd name="connsiteY83" fmla="*/ 1306455 h 1781089"/>
                <a:gd name="connsiteX84" fmla="*/ 620370 w 1373020"/>
                <a:gd name="connsiteY84" fmla="*/ 1344420 h 1781089"/>
                <a:gd name="connsiteX85" fmla="*/ 589675 w 1373020"/>
                <a:gd name="connsiteY85" fmla="*/ 1312917 h 1781089"/>
                <a:gd name="connsiteX86" fmla="*/ 579174 w 1373020"/>
                <a:gd name="connsiteY86" fmla="*/ 1274951 h 1781089"/>
                <a:gd name="connsiteX87" fmla="*/ 556556 w 1373020"/>
                <a:gd name="connsiteY87" fmla="*/ 1179634 h 1781089"/>
                <a:gd name="connsiteX88" fmla="*/ 493550 w 1373020"/>
                <a:gd name="connsiteY88" fmla="*/ 1119051 h 1781089"/>
                <a:gd name="connsiteX89" fmla="*/ 348958 w 1373020"/>
                <a:gd name="connsiteY89" fmla="*/ 1138437 h 1781089"/>
                <a:gd name="connsiteX90" fmla="*/ 273835 w 1373020"/>
                <a:gd name="connsiteY90" fmla="*/ 1099664 h 1781089"/>
                <a:gd name="connsiteX91" fmla="*/ 262527 w 1373020"/>
                <a:gd name="connsiteY91" fmla="*/ 1056045 h 1781089"/>
                <a:gd name="connsiteX92" fmla="*/ 243948 w 1373020"/>
                <a:gd name="connsiteY92" fmla="*/ 1031812 h 1781089"/>
                <a:gd name="connsiteX93" fmla="*/ 232639 w 1373020"/>
                <a:gd name="connsiteY93" fmla="*/ 1058468 h 1781089"/>
                <a:gd name="connsiteX94" fmla="*/ 238293 w 1373020"/>
                <a:gd name="connsiteY94" fmla="*/ 1194982 h 1781089"/>
                <a:gd name="connsiteX95" fmla="*/ 293222 w 1373020"/>
                <a:gd name="connsiteY95" fmla="*/ 1230524 h 1781089"/>
                <a:gd name="connsiteX96" fmla="*/ 293222 w 1373020"/>
                <a:gd name="connsiteY96" fmla="*/ 1230524 h 1781089"/>
                <a:gd name="connsiteX97" fmla="*/ 293222 w 1373020"/>
                <a:gd name="connsiteY97" fmla="*/ 1230524 h 1781089"/>
                <a:gd name="connsiteX98" fmla="*/ 445083 w 1373020"/>
                <a:gd name="connsiteY98" fmla="*/ 1209522 h 1781089"/>
                <a:gd name="connsiteX99" fmla="*/ 466893 w 1373020"/>
                <a:gd name="connsiteY99" fmla="*/ 1229716 h 1781089"/>
                <a:gd name="connsiteX100" fmla="*/ 469316 w 1373020"/>
                <a:gd name="connsiteY100" fmla="*/ 1343612 h 1781089"/>
                <a:gd name="connsiteX101" fmla="*/ 465278 w 1373020"/>
                <a:gd name="connsiteY101" fmla="*/ 1358152 h 1781089"/>
                <a:gd name="connsiteX102" fmla="*/ 451545 w 1373020"/>
                <a:gd name="connsiteY102" fmla="*/ 1350882 h 1781089"/>
                <a:gd name="connsiteX103" fmla="*/ 395809 w 1373020"/>
                <a:gd name="connsiteY103" fmla="*/ 1304839 h 1781089"/>
                <a:gd name="connsiteX104" fmla="*/ 310993 w 1373020"/>
                <a:gd name="connsiteY104" fmla="*/ 1314532 h 1781089"/>
                <a:gd name="connsiteX105" fmla="*/ 217291 w 1373020"/>
                <a:gd name="connsiteY105" fmla="*/ 1410657 h 1781089"/>
                <a:gd name="connsiteX106" fmla="*/ 150246 w 1373020"/>
                <a:gd name="connsiteY106" fmla="*/ 1421966 h 1781089"/>
                <a:gd name="connsiteX107" fmla="*/ 105818 w 1373020"/>
                <a:gd name="connsiteY107" fmla="*/ 1384001 h 1781089"/>
                <a:gd name="connsiteX108" fmla="*/ 78354 w 1373020"/>
                <a:gd name="connsiteY108" fmla="*/ 1377539 h 1781089"/>
                <a:gd name="connsiteX109" fmla="*/ 77546 w 1373020"/>
                <a:gd name="connsiteY109" fmla="*/ 1408234 h 1781089"/>
                <a:gd name="connsiteX110" fmla="*/ 109857 w 1373020"/>
                <a:gd name="connsiteY110" fmla="*/ 1442968 h 1781089"/>
                <a:gd name="connsiteX111" fmla="*/ 181749 w 1373020"/>
                <a:gd name="connsiteY111" fmla="*/ 1528593 h 1781089"/>
                <a:gd name="connsiteX112" fmla="*/ 233446 w 1373020"/>
                <a:gd name="connsiteY112" fmla="*/ 1524554 h 1781089"/>
                <a:gd name="connsiteX113" fmla="*/ 301300 w 1373020"/>
                <a:gd name="connsiteY113" fmla="*/ 1458316 h 1781089"/>
                <a:gd name="connsiteX114" fmla="*/ 336034 w 1373020"/>
                <a:gd name="connsiteY114" fmla="*/ 1426005 h 1781089"/>
                <a:gd name="connsiteX115" fmla="*/ 384500 w 1373020"/>
                <a:gd name="connsiteY115" fmla="*/ 1428428 h 1781089"/>
                <a:gd name="connsiteX116" fmla="*/ 468509 w 1373020"/>
                <a:gd name="connsiteY116" fmla="*/ 1527784 h 1781089"/>
                <a:gd name="connsiteX117" fmla="*/ 507282 w 1373020"/>
                <a:gd name="connsiteY117" fmla="*/ 1594022 h 1781089"/>
                <a:gd name="connsiteX118" fmla="*/ 533131 w 1373020"/>
                <a:gd name="connsiteY118" fmla="*/ 1685300 h 1781089"/>
                <a:gd name="connsiteX119" fmla="*/ 740729 w 1373020"/>
                <a:gd name="connsiteY119" fmla="*/ 1762039 h 1781089"/>
                <a:gd name="connsiteX120" fmla="*/ 1049298 w 1373020"/>
                <a:gd name="connsiteY120" fmla="*/ 1509206 h 1781089"/>
                <a:gd name="connsiteX121" fmla="*/ 1242356 w 1373020"/>
                <a:gd name="connsiteY121" fmla="*/ 1203059 h 1781089"/>
                <a:gd name="connsiteX122" fmla="*/ 1276283 w 1373020"/>
                <a:gd name="connsiteY122" fmla="*/ 1148131 h 1781089"/>
                <a:gd name="connsiteX123" fmla="*/ 1315863 w 1373020"/>
                <a:gd name="connsiteY123" fmla="*/ 899336 h 1781089"/>
                <a:gd name="connsiteX124" fmla="*/ 1315863 w 1373020"/>
                <a:gd name="connsiteY124" fmla="*/ 899336 h 1781089"/>
                <a:gd name="connsiteX125" fmla="*/ 1315863 w 1373020"/>
                <a:gd name="connsiteY125" fmla="*/ 899336 h 1781089"/>
                <a:gd name="connsiteX126" fmla="*/ 1306978 w 1373020"/>
                <a:gd name="connsiteY126" fmla="*/ 869449 h 1781089"/>
                <a:gd name="connsiteX127" fmla="*/ 1333635 w 1373020"/>
                <a:gd name="connsiteY127" fmla="*/ 556840 h 1781089"/>
                <a:gd name="connsiteX128" fmla="*/ 1366754 w 1373020"/>
                <a:gd name="connsiteY128" fmla="*/ 480102 h 1781089"/>
                <a:gd name="connsiteX129" fmla="*/ 1341712 w 1373020"/>
                <a:gd name="connsiteY129" fmla="*/ 197381 h 1781089"/>
                <a:gd name="connsiteX0" fmla="*/ 1558981 w 1590289"/>
                <a:gd name="connsiteY0" fmla="*/ 197381 h 1781089"/>
                <a:gd name="connsiteX1" fmla="*/ 1350576 w 1590289"/>
                <a:gd name="connsiteY1" fmla="*/ 9170 h 1781089"/>
                <a:gd name="connsiteX2" fmla="*/ 903877 w 1590289"/>
                <a:gd name="connsiteY2" fmla="*/ 140837 h 1781089"/>
                <a:gd name="connsiteX3" fmla="*/ 823099 w 1590289"/>
                <a:gd name="connsiteY3" fmla="*/ 336318 h 1781089"/>
                <a:gd name="connsiteX4" fmla="*/ 903069 w 1590289"/>
                <a:gd name="connsiteY4" fmla="*/ 553609 h 1781089"/>
                <a:gd name="connsiteX5" fmla="*/ 941034 w 1590289"/>
                <a:gd name="connsiteY5" fmla="*/ 647311 h 1781089"/>
                <a:gd name="connsiteX6" fmla="*/ 957998 w 1590289"/>
                <a:gd name="connsiteY6" fmla="*/ 685276 h 1781089"/>
                <a:gd name="connsiteX7" fmla="*/ 1003233 w 1590289"/>
                <a:gd name="connsiteY7" fmla="*/ 732935 h 1781089"/>
                <a:gd name="connsiteX8" fmla="*/ 1189021 w 1590289"/>
                <a:gd name="connsiteY8" fmla="*/ 783825 h 1781089"/>
                <a:gd name="connsiteX9" fmla="*/ 1225371 w 1590289"/>
                <a:gd name="connsiteY9" fmla="*/ 762015 h 1781089"/>
                <a:gd name="connsiteX10" fmla="*/ 1263336 w 1590289"/>
                <a:gd name="connsiteY10" fmla="*/ 772516 h 1781089"/>
                <a:gd name="connsiteX11" fmla="*/ 1210023 w 1590289"/>
                <a:gd name="connsiteY11" fmla="*/ 852486 h 1781089"/>
                <a:gd name="connsiteX12" fmla="*/ 1089665 w 1590289"/>
                <a:gd name="connsiteY12" fmla="*/ 896105 h 1781089"/>
                <a:gd name="connsiteX13" fmla="*/ 996771 w 1590289"/>
                <a:gd name="connsiteY13" fmla="*/ 883181 h 1781089"/>
                <a:gd name="connsiteX14" fmla="*/ 873989 w 1590289"/>
                <a:gd name="connsiteY14" fmla="*/ 684469 h 1781089"/>
                <a:gd name="connsiteX15" fmla="*/ 880451 w 1590289"/>
                <a:gd name="connsiteY15" fmla="*/ 621462 h 1781089"/>
                <a:gd name="connsiteX16" fmla="*/ 882874 w 1590289"/>
                <a:gd name="connsiteY16" fmla="*/ 570572 h 1781089"/>
                <a:gd name="connsiteX17" fmla="*/ 864296 w 1590289"/>
                <a:gd name="connsiteY17" fmla="*/ 557648 h 1781089"/>
                <a:gd name="connsiteX18" fmla="*/ 864296 w 1590289"/>
                <a:gd name="connsiteY18" fmla="*/ 577843 h 1781089"/>
                <a:gd name="connsiteX19" fmla="*/ 857834 w 1590289"/>
                <a:gd name="connsiteY19" fmla="*/ 602883 h 1781089"/>
                <a:gd name="connsiteX20" fmla="*/ 829562 w 1590289"/>
                <a:gd name="connsiteY20" fmla="*/ 599653 h 1781089"/>
                <a:gd name="connsiteX21" fmla="*/ 815022 w 1590289"/>
                <a:gd name="connsiteY21" fmla="*/ 582689 h 1781089"/>
                <a:gd name="connsiteX22" fmla="*/ 791596 w 1590289"/>
                <a:gd name="connsiteY22" fmla="*/ 546339 h 1781089"/>
                <a:gd name="connsiteX23" fmla="*/ 788365 w 1590289"/>
                <a:gd name="connsiteY23" fmla="*/ 590767 h 1781089"/>
                <a:gd name="connsiteX24" fmla="*/ 780288 w 1590289"/>
                <a:gd name="connsiteY24" fmla="*/ 610154 h 1781089"/>
                <a:gd name="connsiteX25" fmla="*/ 761708 w 1590289"/>
                <a:gd name="connsiteY25" fmla="*/ 600460 h 1781089"/>
                <a:gd name="connsiteX26" fmla="*/ 731821 w 1590289"/>
                <a:gd name="connsiteY26" fmla="*/ 566534 h 1781089"/>
                <a:gd name="connsiteX27" fmla="*/ 717281 w 1590289"/>
                <a:gd name="connsiteY27" fmla="*/ 562495 h 1781089"/>
                <a:gd name="connsiteX28" fmla="*/ 718089 w 1590289"/>
                <a:gd name="connsiteY28" fmla="*/ 577035 h 1781089"/>
                <a:gd name="connsiteX29" fmla="*/ 746361 w 1590289"/>
                <a:gd name="connsiteY29" fmla="*/ 618231 h 1781089"/>
                <a:gd name="connsiteX30" fmla="*/ 749592 w 1590289"/>
                <a:gd name="connsiteY30" fmla="*/ 630348 h 1781089"/>
                <a:gd name="connsiteX31" fmla="*/ 735052 w 1590289"/>
                <a:gd name="connsiteY31" fmla="*/ 629540 h 1781089"/>
                <a:gd name="connsiteX32" fmla="*/ 700318 w 1590289"/>
                <a:gd name="connsiteY32" fmla="*/ 601268 h 1781089"/>
                <a:gd name="connsiteX33" fmla="*/ 682547 w 1590289"/>
                <a:gd name="connsiteY33" fmla="*/ 600460 h 1781089"/>
                <a:gd name="connsiteX34" fmla="*/ 686585 w 1590289"/>
                <a:gd name="connsiteY34" fmla="*/ 617423 h 1781089"/>
                <a:gd name="connsiteX35" fmla="*/ 715666 w 1590289"/>
                <a:gd name="connsiteY35" fmla="*/ 651350 h 1781089"/>
                <a:gd name="connsiteX36" fmla="*/ 691432 w 1590289"/>
                <a:gd name="connsiteY36" fmla="*/ 637618 h 1781089"/>
                <a:gd name="connsiteX37" fmla="*/ 676892 w 1590289"/>
                <a:gd name="connsiteY37" fmla="*/ 636002 h 1781089"/>
                <a:gd name="connsiteX38" fmla="*/ 678508 w 1590289"/>
                <a:gd name="connsiteY38" fmla="*/ 650542 h 1781089"/>
                <a:gd name="connsiteX39" fmla="*/ 701125 w 1590289"/>
                <a:gd name="connsiteY39" fmla="*/ 670737 h 1781089"/>
                <a:gd name="connsiteX40" fmla="*/ 779479 w 1590289"/>
                <a:gd name="connsiteY40" fmla="*/ 728088 h 1781089"/>
                <a:gd name="connsiteX41" fmla="*/ 870758 w 1590289"/>
                <a:gd name="connsiteY41" fmla="*/ 879950 h 1781089"/>
                <a:gd name="connsiteX42" fmla="*/ 873182 w 1590289"/>
                <a:gd name="connsiteY42" fmla="*/ 900144 h 1781089"/>
                <a:gd name="connsiteX43" fmla="*/ 852987 w 1590289"/>
                <a:gd name="connsiteY43" fmla="*/ 896913 h 1781089"/>
                <a:gd name="connsiteX44" fmla="*/ 778672 w 1590289"/>
                <a:gd name="connsiteY44" fmla="*/ 846024 h 1781089"/>
                <a:gd name="connsiteX45" fmla="*/ 757669 w 1590289"/>
                <a:gd name="connsiteY45" fmla="*/ 794326 h 1781089"/>
                <a:gd name="connsiteX46" fmla="*/ 731013 w 1590289"/>
                <a:gd name="connsiteY46" fmla="*/ 740205 h 1781089"/>
                <a:gd name="connsiteX47" fmla="*/ 710011 w 1590289"/>
                <a:gd name="connsiteY47" fmla="*/ 741013 h 1781089"/>
                <a:gd name="connsiteX48" fmla="*/ 718896 w 1590289"/>
                <a:gd name="connsiteY48" fmla="*/ 757976 h 1781089"/>
                <a:gd name="connsiteX49" fmla="*/ 726974 w 1590289"/>
                <a:gd name="connsiteY49" fmla="*/ 793518 h 1781089"/>
                <a:gd name="connsiteX50" fmla="*/ 689817 w 1590289"/>
                <a:gd name="connsiteY50" fmla="*/ 793518 h 1781089"/>
                <a:gd name="connsiteX51" fmla="*/ 661545 w 1590289"/>
                <a:gd name="connsiteY51" fmla="*/ 766861 h 1781089"/>
                <a:gd name="connsiteX52" fmla="*/ 648620 w 1590289"/>
                <a:gd name="connsiteY52" fmla="*/ 764438 h 1781089"/>
                <a:gd name="connsiteX53" fmla="*/ 646197 w 1590289"/>
                <a:gd name="connsiteY53" fmla="*/ 779786 h 1781089"/>
                <a:gd name="connsiteX54" fmla="*/ 660737 w 1590289"/>
                <a:gd name="connsiteY54" fmla="*/ 804019 h 1781089"/>
                <a:gd name="connsiteX55" fmla="*/ 665584 w 1590289"/>
                <a:gd name="connsiteY55" fmla="*/ 829060 h 1781089"/>
                <a:gd name="connsiteX56" fmla="*/ 639735 w 1590289"/>
                <a:gd name="connsiteY56" fmla="*/ 828252 h 1781089"/>
                <a:gd name="connsiteX57" fmla="*/ 611463 w 1590289"/>
                <a:gd name="connsiteY57" fmla="*/ 816136 h 1781089"/>
                <a:gd name="connsiteX58" fmla="*/ 592076 w 1590289"/>
                <a:gd name="connsiteY58" fmla="*/ 818559 h 1781089"/>
                <a:gd name="connsiteX59" fmla="*/ 602577 w 1590289"/>
                <a:gd name="connsiteY59" fmla="*/ 835522 h 1781089"/>
                <a:gd name="connsiteX60" fmla="*/ 638927 w 1590289"/>
                <a:gd name="connsiteY60" fmla="*/ 864602 h 1781089"/>
                <a:gd name="connsiteX61" fmla="*/ 600962 w 1590289"/>
                <a:gd name="connsiteY61" fmla="*/ 861371 h 1781089"/>
                <a:gd name="connsiteX62" fmla="*/ 581575 w 1590289"/>
                <a:gd name="connsiteY62" fmla="*/ 866218 h 1781089"/>
                <a:gd name="connsiteX63" fmla="*/ 597730 w 1590289"/>
                <a:gd name="connsiteY63" fmla="*/ 882373 h 1781089"/>
                <a:gd name="connsiteX64" fmla="*/ 635696 w 1590289"/>
                <a:gd name="connsiteY64" fmla="*/ 896913 h 1781089"/>
                <a:gd name="connsiteX65" fmla="*/ 593691 w 1590289"/>
                <a:gd name="connsiteY65" fmla="*/ 905799 h 1781089"/>
                <a:gd name="connsiteX66" fmla="*/ 692240 w 1590289"/>
                <a:gd name="connsiteY66" fmla="*/ 918723 h 1781089"/>
                <a:gd name="connsiteX67" fmla="*/ 932956 w 1590289"/>
                <a:gd name="connsiteY67" fmla="*/ 1073008 h 1781089"/>
                <a:gd name="connsiteX68" fmla="*/ 941034 w 1590289"/>
                <a:gd name="connsiteY68" fmla="*/ 1098857 h 1781089"/>
                <a:gd name="connsiteX69" fmla="*/ 901454 w 1590289"/>
                <a:gd name="connsiteY69" fmla="*/ 1231331 h 1781089"/>
                <a:gd name="connsiteX70" fmla="*/ 896607 w 1590289"/>
                <a:gd name="connsiteY70" fmla="*/ 1240217 h 1781089"/>
                <a:gd name="connsiteX71" fmla="*/ 847333 w 1590289"/>
                <a:gd name="connsiteY71" fmla="*/ 1160247 h 1781089"/>
                <a:gd name="connsiteX72" fmla="*/ 812598 w 1590289"/>
                <a:gd name="connsiteY72" fmla="*/ 1083509 h 1781089"/>
                <a:gd name="connsiteX73" fmla="*/ 621964 w 1590289"/>
                <a:gd name="connsiteY73" fmla="*/ 937302 h 1781089"/>
                <a:gd name="connsiteX74" fmla="*/ 441022 w 1590289"/>
                <a:gd name="connsiteY74" fmla="*/ 922762 h 1781089"/>
                <a:gd name="connsiteX75" fmla="*/ 290776 w 1590289"/>
                <a:gd name="connsiteY75" fmla="*/ 837138 h 1781089"/>
                <a:gd name="connsiteX76" fmla="*/ 876 w 1590289"/>
                <a:gd name="connsiteY76" fmla="*/ 276227 h 1781089"/>
                <a:gd name="connsiteX77" fmla="*/ 217269 w 1590289"/>
                <a:gd name="connsiteY77" fmla="*/ 794326 h 1781089"/>
                <a:gd name="connsiteX78" fmla="*/ 239079 w 1590289"/>
                <a:gd name="connsiteY78" fmla="*/ 837138 h 1781089"/>
                <a:gd name="connsiteX79" fmla="*/ 415174 w 1590289"/>
                <a:gd name="connsiteY79" fmla="*/ 967997 h 1781089"/>
                <a:gd name="connsiteX80" fmla="*/ 628426 w 1590289"/>
                <a:gd name="connsiteY80" fmla="*/ 986576 h 1781089"/>
                <a:gd name="connsiteX81" fmla="*/ 773017 w 1590289"/>
                <a:gd name="connsiteY81" fmla="*/ 1112589 h 1781089"/>
                <a:gd name="connsiteX82" fmla="*/ 868335 w 1590289"/>
                <a:gd name="connsiteY82" fmla="*/ 1289491 h 1781089"/>
                <a:gd name="connsiteX83" fmla="*/ 875605 w 1590289"/>
                <a:gd name="connsiteY83" fmla="*/ 1306455 h 1781089"/>
                <a:gd name="connsiteX84" fmla="*/ 837639 w 1590289"/>
                <a:gd name="connsiteY84" fmla="*/ 1344420 h 1781089"/>
                <a:gd name="connsiteX85" fmla="*/ 806944 w 1590289"/>
                <a:gd name="connsiteY85" fmla="*/ 1312917 h 1781089"/>
                <a:gd name="connsiteX86" fmla="*/ 796443 w 1590289"/>
                <a:gd name="connsiteY86" fmla="*/ 1274951 h 1781089"/>
                <a:gd name="connsiteX87" fmla="*/ 773825 w 1590289"/>
                <a:gd name="connsiteY87" fmla="*/ 1179634 h 1781089"/>
                <a:gd name="connsiteX88" fmla="*/ 710819 w 1590289"/>
                <a:gd name="connsiteY88" fmla="*/ 1119051 h 1781089"/>
                <a:gd name="connsiteX89" fmla="*/ 566227 w 1590289"/>
                <a:gd name="connsiteY89" fmla="*/ 1138437 h 1781089"/>
                <a:gd name="connsiteX90" fmla="*/ 491104 w 1590289"/>
                <a:gd name="connsiteY90" fmla="*/ 1099664 h 1781089"/>
                <a:gd name="connsiteX91" fmla="*/ 479796 w 1590289"/>
                <a:gd name="connsiteY91" fmla="*/ 1056045 h 1781089"/>
                <a:gd name="connsiteX92" fmla="*/ 461217 w 1590289"/>
                <a:gd name="connsiteY92" fmla="*/ 1031812 h 1781089"/>
                <a:gd name="connsiteX93" fmla="*/ 449908 w 1590289"/>
                <a:gd name="connsiteY93" fmla="*/ 1058468 h 1781089"/>
                <a:gd name="connsiteX94" fmla="*/ 455562 w 1590289"/>
                <a:gd name="connsiteY94" fmla="*/ 1194982 h 1781089"/>
                <a:gd name="connsiteX95" fmla="*/ 510491 w 1590289"/>
                <a:gd name="connsiteY95" fmla="*/ 1230524 h 1781089"/>
                <a:gd name="connsiteX96" fmla="*/ 510491 w 1590289"/>
                <a:gd name="connsiteY96" fmla="*/ 1230524 h 1781089"/>
                <a:gd name="connsiteX97" fmla="*/ 510491 w 1590289"/>
                <a:gd name="connsiteY97" fmla="*/ 1230524 h 1781089"/>
                <a:gd name="connsiteX98" fmla="*/ 662352 w 1590289"/>
                <a:gd name="connsiteY98" fmla="*/ 1209522 h 1781089"/>
                <a:gd name="connsiteX99" fmla="*/ 684162 w 1590289"/>
                <a:gd name="connsiteY99" fmla="*/ 1229716 h 1781089"/>
                <a:gd name="connsiteX100" fmla="*/ 686585 w 1590289"/>
                <a:gd name="connsiteY100" fmla="*/ 1343612 h 1781089"/>
                <a:gd name="connsiteX101" fmla="*/ 682547 w 1590289"/>
                <a:gd name="connsiteY101" fmla="*/ 1358152 h 1781089"/>
                <a:gd name="connsiteX102" fmla="*/ 668814 w 1590289"/>
                <a:gd name="connsiteY102" fmla="*/ 1350882 h 1781089"/>
                <a:gd name="connsiteX103" fmla="*/ 613078 w 1590289"/>
                <a:gd name="connsiteY103" fmla="*/ 1304839 h 1781089"/>
                <a:gd name="connsiteX104" fmla="*/ 528262 w 1590289"/>
                <a:gd name="connsiteY104" fmla="*/ 1314532 h 1781089"/>
                <a:gd name="connsiteX105" fmla="*/ 434560 w 1590289"/>
                <a:gd name="connsiteY105" fmla="*/ 1410657 h 1781089"/>
                <a:gd name="connsiteX106" fmla="*/ 367515 w 1590289"/>
                <a:gd name="connsiteY106" fmla="*/ 1421966 h 1781089"/>
                <a:gd name="connsiteX107" fmla="*/ 323087 w 1590289"/>
                <a:gd name="connsiteY107" fmla="*/ 1384001 h 1781089"/>
                <a:gd name="connsiteX108" fmla="*/ 295623 w 1590289"/>
                <a:gd name="connsiteY108" fmla="*/ 1377539 h 1781089"/>
                <a:gd name="connsiteX109" fmla="*/ 294815 w 1590289"/>
                <a:gd name="connsiteY109" fmla="*/ 1408234 h 1781089"/>
                <a:gd name="connsiteX110" fmla="*/ 327126 w 1590289"/>
                <a:gd name="connsiteY110" fmla="*/ 1442968 h 1781089"/>
                <a:gd name="connsiteX111" fmla="*/ 399018 w 1590289"/>
                <a:gd name="connsiteY111" fmla="*/ 1528593 h 1781089"/>
                <a:gd name="connsiteX112" fmla="*/ 450715 w 1590289"/>
                <a:gd name="connsiteY112" fmla="*/ 1524554 h 1781089"/>
                <a:gd name="connsiteX113" fmla="*/ 518569 w 1590289"/>
                <a:gd name="connsiteY113" fmla="*/ 1458316 h 1781089"/>
                <a:gd name="connsiteX114" fmla="*/ 553303 w 1590289"/>
                <a:gd name="connsiteY114" fmla="*/ 1426005 h 1781089"/>
                <a:gd name="connsiteX115" fmla="*/ 601769 w 1590289"/>
                <a:gd name="connsiteY115" fmla="*/ 1428428 h 1781089"/>
                <a:gd name="connsiteX116" fmla="*/ 685778 w 1590289"/>
                <a:gd name="connsiteY116" fmla="*/ 1527784 h 1781089"/>
                <a:gd name="connsiteX117" fmla="*/ 724551 w 1590289"/>
                <a:gd name="connsiteY117" fmla="*/ 1594022 h 1781089"/>
                <a:gd name="connsiteX118" fmla="*/ 750400 w 1590289"/>
                <a:gd name="connsiteY118" fmla="*/ 1685300 h 1781089"/>
                <a:gd name="connsiteX119" fmla="*/ 957998 w 1590289"/>
                <a:gd name="connsiteY119" fmla="*/ 1762039 h 1781089"/>
                <a:gd name="connsiteX120" fmla="*/ 1266567 w 1590289"/>
                <a:gd name="connsiteY120" fmla="*/ 1509206 h 1781089"/>
                <a:gd name="connsiteX121" fmla="*/ 1459625 w 1590289"/>
                <a:gd name="connsiteY121" fmla="*/ 1203059 h 1781089"/>
                <a:gd name="connsiteX122" fmla="*/ 1493552 w 1590289"/>
                <a:gd name="connsiteY122" fmla="*/ 1148131 h 1781089"/>
                <a:gd name="connsiteX123" fmla="*/ 1533132 w 1590289"/>
                <a:gd name="connsiteY123" fmla="*/ 899336 h 1781089"/>
                <a:gd name="connsiteX124" fmla="*/ 1533132 w 1590289"/>
                <a:gd name="connsiteY124" fmla="*/ 899336 h 1781089"/>
                <a:gd name="connsiteX125" fmla="*/ 1533132 w 1590289"/>
                <a:gd name="connsiteY125" fmla="*/ 899336 h 1781089"/>
                <a:gd name="connsiteX126" fmla="*/ 1524247 w 1590289"/>
                <a:gd name="connsiteY126" fmla="*/ 869449 h 1781089"/>
                <a:gd name="connsiteX127" fmla="*/ 1550904 w 1590289"/>
                <a:gd name="connsiteY127" fmla="*/ 556840 h 1781089"/>
                <a:gd name="connsiteX128" fmla="*/ 1584023 w 1590289"/>
                <a:gd name="connsiteY128" fmla="*/ 480102 h 1781089"/>
                <a:gd name="connsiteX129" fmla="*/ 1558981 w 1590289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5411 w 1604824"/>
                <a:gd name="connsiteY76" fmla="*/ 276227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27212 w 1604824"/>
                <a:gd name="connsiteY76" fmla="*/ 276729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04824" h="1781089">
                  <a:moveTo>
                    <a:pt x="1573516" y="197381"/>
                  </a:moveTo>
                  <a:cubicBezTo>
                    <a:pt x="1538782" y="96409"/>
                    <a:pt x="1470121" y="26941"/>
                    <a:pt x="1365111" y="9170"/>
                  </a:cubicBezTo>
                  <a:cubicBezTo>
                    <a:pt x="1197094" y="-18295"/>
                    <a:pt x="1042809" y="13208"/>
                    <a:pt x="918412" y="140837"/>
                  </a:cubicBezTo>
                  <a:cubicBezTo>
                    <a:pt x="865098" y="195765"/>
                    <a:pt x="842481" y="262811"/>
                    <a:pt x="837634" y="336318"/>
                  </a:cubicBezTo>
                  <a:cubicBezTo>
                    <a:pt x="831980" y="419519"/>
                    <a:pt x="857021" y="494642"/>
                    <a:pt x="917604" y="553609"/>
                  </a:cubicBezTo>
                  <a:cubicBezTo>
                    <a:pt x="945068" y="580266"/>
                    <a:pt x="958801" y="608538"/>
                    <a:pt x="955569" y="647311"/>
                  </a:cubicBezTo>
                  <a:cubicBezTo>
                    <a:pt x="953954" y="661851"/>
                    <a:pt x="956377" y="682853"/>
                    <a:pt x="972533" y="685276"/>
                  </a:cubicBezTo>
                  <a:cubicBezTo>
                    <a:pt x="1001612" y="690931"/>
                    <a:pt x="1006459" y="712741"/>
                    <a:pt x="1017768" y="732935"/>
                  </a:cubicBezTo>
                  <a:cubicBezTo>
                    <a:pt x="1061388" y="811289"/>
                    <a:pt x="1127625" y="829868"/>
                    <a:pt x="1203556" y="783825"/>
                  </a:cubicBezTo>
                  <a:cubicBezTo>
                    <a:pt x="1215673" y="776555"/>
                    <a:pt x="1226982" y="768477"/>
                    <a:pt x="1239906" y="762015"/>
                  </a:cubicBezTo>
                  <a:cubicBezTo>
                    <a:pt x="1255254" y="753130"/>
                    <a:pt x="1269793" y="756360"/>
                    <a:pt x="1277871" y="772516"/>
                  </a:cubicBezTo>
                  <a:cubicBezTo>
                    <a:pt x="1291603" y="799172"/>
                    <a:pt x="1252830" y="858140"/>
                    <a:pt x="1224558" y="852486"/>
                  </a:cubicBezTo>
                  <a:cubicBezTo>
                    <a:pt x="1174476" y="841985"/>
                    <a:pt x="1138126" y="862179"/>
                    <a:pt x="1104200" y="896105"/>
                  </a:cubicBezTo>
                  <a:cubicBezTo>
                    <a:pt x="1073504" y="926801"/>
                    <a:pt x="1033923" y="920338"/>
                    <a:pt x="1011306" y="883181"/>
                  </a:cubicBezTo>
                  <a:cubicBezTo>
                    <a:pt x="970917" y="816943"/>
                    <a:pt x="933759" y="748283"/>
                    <a:pt x="888524" y="684469"/>
                  </a:cubicBezTo>
                  <a:cubicBezTo>
                    <a:pt x="873176" y="662659"/>
                    <a:pt x="873176" y="640041"/>
                    <a:pt x="894986" y="621462"/>
                  </a:cubicBezTo>
                  <a:cubicBezTo>
                    <a:pt x="914373" y="604499"/>
                    <a:pt x="912757" y="587536"/>
                    <a:pt x="897409" y="570572"/>
                  </a:cubicBezTo>
                  <a:cubicBezTo>
                    <a:pt x="892563" y="564918"/>
                    <a:pt x="888524" y="552802"/>
                    <a:pt x="878831" y="557648"/>
                  </a:cubicBezTo>
                  <a:cubicBezTo>
                    <a:pt x="869945" y="561687"/>
                    <a:pt x="876407" y="571380"/>
                    <a:pt x="878831" y="577843"/>
                  </a:cubicBezTo>
                  <a:cubicBezTo>
                    <a:pt x="882870" y="587536"/>
                    <a:pt x="881254" y="596421"/>
                    <a:pt x="872369" y="602883"/>
                  </a:cubicBezTo>
                  <a:cubicBezTo>
                    <a:pt x="861868" y="610961"/>
                    <a:pt x="852174" y="606115"/>
                    <a:pt x="844097" y="599653"/>
                  </a:cubicBezTo>
                  <a:cubicBezTo>
                    <a:pt x="838442" y="594806"/>
                    <a:pt x="834403" y="588344"/>
                    <a:pt x="829557" y="582689"/>
                  </a:cubicBezTo>
                  <a:cubicBezTo>
                    <a:pt x="819863" y="570572"/>
                    <a:pt x="819863" y="541493"/>
                    <a:pt x="806131" y="546339"/>
                  </a:cubicBezTo>
                  <a:cubicBezTo>
                    <a:pt x="786745" y="551994"/>
                    <a:pt x="804515" y="575419"/>
                    <a:pt x="802900" y="590767"/>
                  </a:cubicBezTo>
                  <a:cubicBezTo>
                    <a:pt x="802092" y="598037"/>
                    <a:pt x="802900" y="606922"/>
                    <a:pt x="794823" y="610154"/>
                  </a:cubicBezTo>
                  <a:cubicBezTo>
                    <a:pt x="785937" y="613384"/>
                    <a:pt x="781090" y="606115"/>
                    <a:pt x="776243" y="600460"/>
                  </a:cubicBezTo>
                  <a:cubicBezTo>
                    <a:pt x="765742" y="589151"/>
                    <a:pt x="756857" y="577843"/>
                    <a:pt x="746356" y="566534"/>
                  </a:cubicBezTo>
                  <a:cubicBezTo>
                    <a:pt x="742317" y="562495"/>
                    <a:pt x="736663" y="558456"/>
                    <a:pt x="731816" y="562495"/>
                  </a:cubicBezTo>
                  <a:cubicBezTo>
                    <a:pt x="725354" y="567341"/>
                    <a:pt x="730201" y="572996"/>
                    <a:pt x="732624" y="577035"/>
                  </a:cubicBezTo>
                  <a:cubicBezTo>
                    <a:pt x="741509" y="590767"/>
                    <a:pt x="751203" y="604499"/>
                    <a:pt x="760896" y="618231"/>
                  </a:cubicBezTo>
                  <a:cubicBezTo>
                    <a:pt x="763319" y="622270"/>
                    <a:pt x="767358" y="626309"/>
                    <a:pt x="764127" y="630348"/>
                  </a:cubicBezTo>
                  <a:cubicBezTo>
                    <a:pt x="759280" y="636002"/>
                    <a:pt x="753626" y="633579"/>
                    <a:pt x="749587" y="629540"/>
                  </a:cubicBezTo>
                  <a:cubicBezTo>
                    <a:pt x="737470" y="620655"/>
                    <a:pt x="726162" y="610154"/>
                    <a:pt x="714853" y="601268"/>
                  </a:cubicBezTo>
                  <a:cubicBezTo>
                    <a:pt x="709198" y="597229"/>
                    <a:pt x="702736" y="593190"/>
                    <a:pt x="697082" y="600460"/>
                  </a:cubicBezTo>
                  <a:cubicBezTo>
                    <a:pt x="691427" y="606922"/>
                    <a:pt x="696274" y="613384"/>
                    <a:pt x="701120" y="617423"/>
                  </a:cubicBezTo>
                  <a:cubicBezTo>
                    <a:pt x="713237" y="626309"/>
                    <a:pt x="724546" y="636810"/>
                    <a:pt x="730201" y="651350"/>
                  </a:cubicBezTo>
                  <a:cubicBezTo>
                    <a:pt x="720507" y="648119"/>
                    <a:pt x="713237" y="642464"/>
                    <a:pt x="705967" y="637618"/>
                  </a:cubicBezTo>
                  <a:cubicBezTo>
                    <a:pt x="701120" y="634387"/>
                    <a:pt x="696274" y="630348"/>
                    <a:pt x="691427" y="636002"/>
                  </a:cubicBezTo>
                  <a:cubicBezTo>
                    <a:pt x="686581" y="641656"/>
                    <a:pt x="689812" y="646503"/>
                    <a:pt x="693043" y="650542"/>
                  </a:cubicBezTo>
                  <a:cubicBezTo>
                    <a:pt x="699505" y="658620"/>
                    <a:pt x="707583" y="664274"/>
                    <a:pt x="715660" y="670737"/>
                  </a:cubicBezTo>
                  <a:cubicBezTo>
                    <a:pt x="740702" y="690931"/>
                    <a:pt x="776243" y="696585"/>
                    <a:pt x="794014" y="728088"/>
                  </a:cubicBezTo>
                  <a:cubicBezTo>
                    <a:pt x="823095" y="778978"/>
                    <a:pt x="854597" y="829060"/>
                    <a:pt x="885293" y="879950"/>
                  </a:cubicBezTo>
                  <a:cubicBezTo>
                    <a:pt x="888524" y="885604"/>
                    <a:pt x="894986" y="892874"/>
                    <a:pt x="887717" y="900144"/>
                  </a:cubicBezTo>
                  <a:cubicBezTo>
                    <a:pt x="879639" y="907414"/>
                    <a:pt x="873984" y="900952"/>
                    <a:pt x="867522" y="896913"/>
                  </a:cubicBezTo>
                  <a:cubicBezTo>
                    <a:pt x="842481" y="879950"/>
                    <a:pt x="819056" y="862179"/>
                    <a:pt x="793207" y="846024"/>
                  </a:cubicBezTo>
                  <a:cubicBezTo>
                    <a:pt x="773820" y="833099"/>
                    <a:pt x="764935" y="819367"/>
                    <a:pt x="772204" y="794326"/>
                  </a:cubicBezTo>
                  <a:cubicBezTo>
                    <a:pt x="780282" y="766861"/>
                    <a:pt x="768974" y="749091"/>
                    <a:pt x="745548" y="740205"/>
                  </a:cubicBezTo>
                  <a:cubicBezTo>
                    <a:pt x="738278" y="737782"/>
                    <a:pt x="729393" y="734550"/>
                    <a:pt x="724546" y="741013"/>
                  </a:cubicBezTo>
                  <a:cubicBezTo>
                    <a:pt x="718084" y="749091"/>
                    <a:pt x="727777" y="754745"/>
                    <a:pt x="733431" y="757976"/>
                  </a:cubicBezTo>
                  <a:cubicBezTo>
                    <a:pt x="747971" y="767669"/>
                    <a:pt x="752010" y="780594"/>
                    <a:pt x="741509" y="793518"/>
                  </a:cubicBezTo>
                  <a:cubicBezTo>
                    <a:pt x="731008" y="806442"/>
                    <a:pt x="716468" y="804019"/>
                    <a:pt x="704352" y="793518"/>
                  </a:cubicBezTo>
                  <a:cubicBezTo>
                    <a:pt x="694658" y="784632"/>
                    <a:pt x="685773" y="774939"/>
                    <a:pt x="676080" y="766861"/>
                  </a:cubicBezTo>
                  <a:cubicBezTo>
                    <a:pt x="672848" y="763631"/>
                    <a:pt x="668002" y="761207"/>
                    <a:pt x="663155" y="764438"/>
                  </a:cubicBezTo>
                  <a:cubicBezTo>
                    <a:pt x="657501" y="768477"/>
                    <a:pt x="657501" y="774132"/>
                    <a:pt x="660732" y="779786"/>
                  </a:cubicBezTo>
                  <a:cubicBezTo>
                    <a:pt x="664771" y="787864"/>
                    <a:pt x="670425" y="795942"/>
                    <a:pt x="675272" y="804019"/>
                  </a:cubicBezTo>
                  <a:cubicBezTo>
                    <a:pt x="679310" y="812097"/>
                    <a:pt x="688196" y="820175"/>
                    <a:pt x="680119" y="829060"/>
                  </a:cubicBezTo>
                  <a:cubicBezTo>
                    <a:pt x="672041" y="837946"/>
                    <a:pt x="662347" y="831483"/>
                    <a:pt x="654270" y="828252"/>
                  </a:cubicBezTo>
                  <a:cubicBezTo>
                    <a:pt x="644576" y="825021"/>
                    <a:pt x="635691" y="820175"/>
                    <a:pt x="625998" y="816136"/>
                  </a:cubicBezTo>
                  <a:cubicBezTo>
                    <a:pt x="618727" y="812905"/>
                    <a:pt x="610650" y="809674"/>
                    <a:pt x="606611" y="818559"/>
                  </a:cubicBezTo>
                  <a:cubicBezTo>
                    <a:pt x="602572" y="827444"/>
                    <a:pt x="609842" y="831483"/>
                    <a:pt x="617112" y="835522"/>
                  </a:cubicBezTo>
                  <a:cubicBezTo>
                    <a:pt x="629229" y="843600"/>
                    <a:pt x="646192" y="846024"/>
                    <a:pt x="653462" y="864602"/>
                  </a:cubicBezTo>
                  <a:cubicBezTo>
                    <a:pt x="638922" y="869449"/>
                    <a:pt x="627613" y="861371"/>
                    <a:pt x="615497" y="861371"/>
                  </a:cubicBezTo>
                  <a:cubicBezTo>
                    <a:pt x="608226" y="861371"/>
                    <a:pt x="598533" y="855716"/>
                    <a:pt x="596110" y="866218"/>
                  </a:cubicBezTo>
                  <a:cubicBezTo>
                    <a:pt x="593687" y="876719"/>
                    <a:pt x="604188" y="879950"/>
                    <a:pt x="612265" y="882373"/>
                  </a:cubicBezTo>
                  <a:cubicBezTo>
                    <a:pt x="623574" y="887220"/>
                    <a:pt x="638114" y="884797"/>
                    <a:pt x="650231" y="896913"/>
                  </a:cubicBezTo>
                  <a:cubicBezTo>
                    <a:pt x="641345" y="899336"/>
                    <a:pt x="610650" y="897721"/>
                    <a:pt x="608226" y="905799"/>
                  </a:cubicBezTo>
                  <a:cubicBezTo>
                    <a:pt x="608226" y="924377"/>
                    <a:pt x="680926" y="907414"/>
                    <a:pt x="706775" y="918723"/>
                  </a:cubicBezTo>
                  <a:cubicBezTo>
                    <a:pt x="794823" y="958304"/>
                    <a:pt x="871561" y="1014040"/>
                    <a:pt x="947491" y="1073008"/>
                  </a:cubicBezTo>
                  <a:cubicBezTo>
                    <a:pt x="955569" y="1079470"/>
                    <a:pt x="964455" y="1088356"/>
                    <a:pt x="955569" y="1098857"/>
                  </a:cubicBezTo>
                  <a:cubicBezTo>
                    <a:pt x="924874" y="1137630"/>
                    <a:pt x="921643" y="1185289"/>
                    <a:pt x="915989" y="1231331"/>
                  </a:cubicBezTo>
                  <a:cubicBezTo>
                    <a:pt x="915989" y="1232947"/>
                    <a:pt x="914373" y="1234563"/>
                    <a:pt x="911142" y="1240217"/>
                  </a:cubicBezTo>
                  <a:cubicBezTo>
                    <a:pt x="887717" y="1215984"/>
                    <a:pt x="875600" y="1187712"/>
                    <a:pt x="861868" y="1160247"/>
                  </a:cubicBezTo>
                  <a:cubicBezTo>
                    <a:pt x="849751" y="1135207"/>
                    <a:pt x="838442" y="1109358"/>
                    <a:pt x="827133" y="1083509"/>
                  </a:cubicBezTo>
                  <a:cubicBezTo>
                    <a:pt x="796438" y="1014040"/>
                    <a:pt x="747164" y="966382"/>
                    <a:pt x="636499" y="937302"/>
                  </a:cubicBezTo>
                  <a:cubicBezTo>
                    <a:pt x="589648" y="925993"/>
                    <a:pt x="508063" y="927609"/>
                    <a:pt x="455557" y="922762"/>
                  </a:cubicBezTo>
                  <a:cubicBezTo>
                    <a:pt x="392551" y="916300"/>
                    <a:pt x="341661" y="891259"/>
                    <a:pt x="305311" y="837138"/>
                  </a:cubicBezTo>
                  <a:cubicBezTo>
                    <a:pt x="205198" y="725378"/>
                    <a:pt x="268321" y="399875"/>
                    <a:pt x="30284" y="253702"/>
                  </a:cubicBezTo>
                  <a:cubicBezTo>
                    <a:pt x="13321" y="274704"/>
                    <a:pt x="1616" y="276065"/>
                    <a:pt x="0" y="296259"/>
                  </a:cubicBezTo>
                  <a:cubicBezTo>
                    <a:pt x="213882" y="419182"/>
                    <a:pt x="141757" y="655487"/>
                    <a:pt x="253614" y="837138"/>
                  </a:cubicBezTo>
                  <a:cubicBezTo>
                    <a:pt x="323301" y="950306"/>
                    <a:pt x="345700" y="956688"/>
                    <a:pt x="429709" y="967997"/>
                  </a:cubicBezTo>
                  <a:cubicBezTo>
                    <a:pt x="500793" y="977691"/>
                    <a:pt x="572685" y="970420"/>
                    <a:pt x="642961" y="986576"/>
                  </a:cubicBezTo>
                  <a:cubicBezTo>
                    <a:pt x="718084" y="1010809"/>
                    <a:pt x="758473" y="1045543"/>
                    <a:pt x="787552" y="1112589"/>
                  </a:cubicBezTo>
                  <a:cubicBezTo>
                    <a:pt x="814209" y="1173980"/>
                    <a:pt x="840058" y="1236986"/>
                    <a:pt x="882870" y="1289491"/>
                  </a:cubicBezTo>
                  <a:cubicBezTo>
                    <a:pt x="886908" y="1294338"/>
                    <a:pt x="894986" y="1299992"/>
                    <a:pt x="890140" y="1306455"/>
                  </a:cubicBezTo>
                  <a:cubicBezTo>
                    <a:pt x="879639" y="1321802"/>
                    <a:pt x="873984" y="1342805"/>
                    <a:pt x="852174" y="1344420"/>
                  </a:cubicBezTo>
                  <a:cubicBezTo>
                    <a:pt x="831980" y="1346035"/>
                    <a:pt x="827133" y="1328264"/>
                    <a:pt x="821479" y="1312917"/>
                  </a:cubicBezTo>
                  <a:cubicBezTo>
                    <a:pt x="817440" y="1300800"/>
                    <a:pt x="814209" y="1287876"/>
                    <a:pt x="810978" y="1274951"/>
                  </a:cubicBezTo>
                  <a:cubicBezTo>
                    <a:pt x="802900" y="1243448"/>
                    <a:pt x="796438" y="1211137"/>
                    <a:pt x="788360" y="1179634"/>
                  </a:cubicBezTo>
                  <a:cubicBezTo>
                    <a:pt x="779475" y="1147323"/>
                    <a:pt x="758473" y="1127129"/>
                    <a:pt x="725354" y="1119051"/>
                  </a:cubicBezTo>
                  <a:cubicBezTo>
                    <a:pt x="674464" y="1107742"/>
                    <a:pt x="626805" y="1116628"/>
                    <a:pt x="580762" y="1138437"/>
                  </a:cubicBezTo>
                  <a:cubicBezTo>
                    <a:pt x="526641" y="1156208"/>
                    <a:pt x="521795" y="1153785"/>
                    <a:pt x="505639" y="1099664"/>
                  </a:cubicBezTo>
                  <a:cubicBezTo>
                    <a:pt x="501600" y="1085124"/>
                    <a:pt x="498369" y="1070585"/>
                    <a:pt x="494331" y="1056045"/>
                  </a:cubicBezTo>
                  <a:cubicBezTo>
                    <a:pt x="491099" y="1046351"/>
                    <a:pt x="490292" y="1031004"/>
                    <a:pt x="475752" y="1031812"/>
                  </a:cubicBezTo>
                  <a:cubicBezTo>
                    <a:pt x="458788" y="1033427"/>
                    <a:pt x="465250" y="1048775"/>
                    <a:pt x="464443" y="1058468"/>
                  </a:cubicBezTo>
                  <a:cubicBezTo>
                    <a:pt x="459596" y="1104511"/>
                    <a:pt x="469289" y="1149746"/>
                    <a:pt x="470097" y="1194982"/>
                  </a:cubicBezTo>
                  <a:cubicBezTo>
                    <a:pt x="470905" y="1242640"/>
                    <a:pt x="481406" y="1249911"/>
                    <a:pt x="525026" y="1230524"/>
                  </a:cubicBezTo>
                  <a:lnTo>
                    <a:pt x="525026" y="1230524"/>
                  </a:lnTo>
                  <a:lnTo>
                    <a:pt x="525026" y="1230524"/>
                  </a:lnTo>
                  <a:cubicBezTo>
                    <a:pt x="575108" y="1220023"/>
                    <a:pt x="626805" y="1224869"/>
                    <a:pt x="676887" y="1209522"/>
                  </a:cubicBezTo>
                  <a:cubicBezTo>
                    <a:pt x="689812" y="1205483"/>
                    <a:pt x="700313" y="1213561"/>
                    <a:pt x="698697" y="1229716"/>
                  </a:cubicBezTo>
                  <a:cubicBezTo>
                    <a:pt x="695466" y="1267681"/>
                    <a:pt x="695466" y="1305647"/>
                    <a:pt x="701120" y="1343612"/>
                  </a:cubicBezTo>
                  <a:cubicBezTo>
                    <a:pt x="701929" y="1348459"/>
                    <a:pt x="703544" y="1355729"/>
                    <a:pt x="697082" y="1358152"/>
                  </a:cubicBezTo>
                  <a:cubicBezTo>
                    <a:pt x="690619" y="1360575"/>
                    <a:pt x="686581" y="1354921"/>
                    <a:pt x="683349" y="1350882"/>
                  </a:cubicBezTo>
                  <a:cubicBezTo>
                    <a:pt x="665579" y="1333919"/>
                    <a:pt x="650231" y="1315340"/>
                    <a:pt x="627613" y="1304839"/>
                  </a:cubicBezTo>
                  <a:cubicBezTo>
                    <a:pt x="597725" y="1291914"/>
                    <a:pt x="568646" y="1295953"/>
                    <a:pt x="542797" y="1314532"/>
                  </a:cubicBezTo>
                  <a:cubicBezTo>
                    <a:pt x="505639" y="1341189"/>
                    <a:pt x="475752" y="1374307"/>
                    <a:pt x="449095" y="1410657"/>
                  </a:cubicBezTo>
                  <a:cubicBezTo>
                    <a:pt x="425670" y="1442161"/>
                    <a:pt x="414361" y="1444584"/>
                    <a:pt x="382050" y="1421966"/>
                  </a:cubicBezTo>
                  <a:cubicBezTo>
                    <a:pt x="365894" y="1410657"/>
                    <a:pt x="352970" y="1396117"/>
                    <a:pt x="337622" y="1384001"/>
                  </a:cubicBezTo>
                  <a:cubicBezTo>
                    <a:pt x="329544" y="1377539"/>
                    <a:pt x="319043" y="1370269"/>
                    <a:pt x="310158" y="1377539"/>
                  </a:cubicBezTo>
                  <a:cubicBezTo>
                    <a:pt x="300465" y="1385616"/>
                    <a:pt x="304504" y="1396925"/>
                    <a:pt x="309350" y="1408234"/>
                  </a:cubicBezTo>
                  <a:cubicBezTo>
                    <a:pt x="315812" y="1424390"/>
                    <a:pt x="332776" y="1429236"/>
                    <a:pt x="341661" y="1442968"/>
                  </a:cubicBezTo>
                  <a:cubicBezTo>
                    <a:pt x="361048" y="1475279"/>
                    <a:pt x="386897" y="1502744"/>
                    <a:pt x="413553" y="1528593"/>
                  </a:cubicBezTo>
                  <a:cubicBezTo>
                    <a:pt x="434555" y="1548787"/>
                    <a:pt x="449095" y="1548787"/>
                    <a:pt x="465250" y="1524554"/>
                  </a:cubicBezTo>
                  <a:cubicBezTo>
                    <a:pt x="483830" y="1497897"/>
                    <a:pt x="507255" y="1476895"/>
                    <a:pt x="533104" y="1458316"/>
                  </a:cubicBezTo>
                  <a:cubicBezTo>
                    <a:pt x="546028" y="1448623"/>
                    <a:pt x="558144" y="1438929"/>
                    <a:pt x="567838" y="1426005"/>
                  </a:cubicBezTo>
                  <a:cubicBezTo>
                    <a:pt x="591263" y="1392079"/>
                    <a:pt x="597725" y="1392886"/>
                    <a:pt x="616304" y="1428428"/>
                  </a:cubicBezTo>
                  <a:cubicBezTo>
                    <a:pt x="636499" y="1468009"/>
                    <a:pt x="660732" y="1505167"/>
                    <a:pt x="700313" y="1527784"/>
                  </a:cubicBezTo>
                  <a:cubicBezTo>
                    <a:pt x="726969" y="1543132"/>
                    <a:pt x="735855" y="1565750"/>
                    <a:pt x="739086" y="1594022"/>
                  </a:cubicBezTo>
                  <a:cubicBezTo>
                    <a:pt x="743125" y="1625525"/>
                    <a:pt x="752818" y="1656221"/>
                    <a:pt x="764935" y="1685300"/>
                  </a:cubicBezTo>
                  <a:cubicBezTo>
                    <a:pt x="802900" y="1775771"/>
                    <a:pt x="875600" y="1804043"/>
                    <a:pt x="972533" y="1762039"/>
                  </a:cubicBezTo>
                  <a:cubicBezTo>
                    <a:pt x="1099353" y="1707918"/>
                    <a:pt x="1204363" y="1623910"/>
                    <a:pt x="1281102" y="1509206"/>
                  </a:cubicBezTo>
                  <a:cubicBezTo>
                    <a:pt x="1348148" y="1409042"/>
                    <a:pt x="1410346" y="1305647"/>
                    <a:pt x="1474160" y="1203059"/>
                  </a:cubicBezTo>
                  <a:cubicBezTo>
                    <a:pt x="1485469" y="1184481"/>
                    <a:pt x="1495970" y="1165902"/>
                    <a:pt x="1508087" y="1148131"/>
                  </a:cubicBezTo>
                  <a:cubicBezTo>
                    <a:pt x="1557361" y="1070585"/>
                    <a:pt x="1563015" y="986576"/>
                    <a:pt x="1547667" y="899336"/>
                  </a:cubicBezTo>
                  <a:lnTo>
                    <a:pt x="1547667" y="899336"/>
                  </a:lnTo>
                  <a:lnTo>
                    <a:pt x="1547667" y="899336"/>
                  </a:lnTo>
                  <a:cubicBezTo>
                    <a:pt x="1544437" y="889643"/>
                    <a:pt x="1542821" y="879142"/>
                    <a:pt x="1538782" y="869449"/>
                  </a:cubicBezTo>
                  <a:cubicBezTo>
                    <a:pt x="1499201" y="761207"/>
                    <a:pt x="1505664" y="656197"/>
                    <a:pt x="1565439" y="556840"/>
                  </a:cubicBezTo>
                  <a:cubicBezTo>
                    <a:pt x="1579978" y="532607"/>
                    <a:pt x="1592903" y="507566"/>
                    <a:pt x="1598558" y="480102"/>
                  </a:cubicBezTo>
                  <a:cubicBezTo>
                    <a:pt x="1611482" y="385592"/>
                    <a:pt x="1605020" y="290275"/>
                    <a:pt x="1573516" y="197381"/>
                  </a:cubicBezTo>
                  <a:close/>
                </a:path>
              </a:pathLst>
            </a:custGeom>
            <a:solidFill>
              <a:schemeClr val="bg1"/>
            </a:solidFill>
            <a:ln w="80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Freeform 63">
            <a:extLst>
              <a:ext uri="{FF2B5EF4-FFF2-40B4-BE49-F238E27FC236}">
                <a16:creationId xmlns:a16="http://schemas.microsoft.com/office/drawing/2014/main" id="{E412472F-C846-4F43-88E0-B09C1F00A4B9}"/>
              </a:ext>
            </a:extLst>
          </p:cNvPr>
          <p:cNvSpPr/>
          <p:nvPr/>
        </p:nvSpPr>
        <p:spPr>
          <a:xfrm>
            <a:off x="3575328" y="1455671"/>
            <a:ext cx="745329" cy="450449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79">
            <a:extLst>
              <a:ext uri="{FF2B5EF4-FFF2-40B4-BE49-F238E27FC236}">
                <a16:creationId xmlns:a16="http://schemas.microsoft.com/office/drawing/2014/main" id="{0DC5BC2E-418B-4F4D-8332-8878EDC2BF3D}"/>
              </a:ext>
            </a:extLst>
          </p:cNvPr>
          <p:cNvSpPr/>
          <p:nvPr/>
        </p:nvSpPr>
        <p:spPr>
          <a:xfrm>
            <a:off x="3697404" y="2613394"/>
            <a:ext cx="642298" cy="185099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F2FD72EE-9F98-481E-B979-064461021514}"/>
              </a:ext>
            </a:extLst>
          </p:cNvPr>
          <p:cNvGrpSpPr/>
          <p:nvPr/>
        </p:nvGrpSpPr>
        <p:grpSpPr>
          <a:xfrm>
            <a:off x="5308180" y="1177477"/>
            <a:ext cx="2232797" cy="615333"/>
            <a:chOff x="910640" y="3014284"/>
            <a:chExt cx="1527408" cy="2134259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3B33A0FA-1A7C-4D1B-A2A0-A7E5855587B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7E3091DF-5553-42E8-8BC9-5F123A902D1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23E21D2A-E81C-4E6D-813F-1C8270C33CC1}"/>
              </a:ext>
            </a:extLst>
          </p:cNvPr>
          <p:cNvGrpSpPr/>
          <p:nvPr/>
        </p:nvGrpSpPr>
        <p:grpSpPr>
          <a:xfrm>
            <a:off x="5308180" y="2349919"/>
            <a:ext cx="2232797" cy="615333"/>
            <a:chOff x="910640" y="3014284"/>
            <a:chExt cx="1527408" cy="2134259"/>
          </a:xfrm>
        </p:grpSpPr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FFF95BDB-085A-4621-AA25-7EEE1D87FDE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080F8C95-46D9-43B5-A8DF-A673DC00217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33F42D1B-92C9-4DAD-9054-99DBF13985A0}"/>
              </a:ext>
            </a:extLst>
          </p:cNvPr>
          <p:cNvGrpSpPr/>
          <p:nvPr/>
        </p:nvGrpSpPr>
        <p:grpSpPr>
          <a:xfrm>
            <a:off x="5308181" y="3522361"/>
            <a:ext cx="2232797" cy="615333"/>
            <a:chOff x="910640" y="3014284"/>
            <a:chExt cx="1527408" cy="2134259"/>
          </a:xfrm>
        </p:grpSpPr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A7787CA2-AAB1-4407-AD81-BDE2F9A9D533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ED70C30B-6268-43C3-ADD6-B82480FA5BC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26" name="Freeform 63">
            <a:extLst>
              <a:ext uri="{FF2B5EF4-FFF2-40B4-BE49-F238E27FC236}">
                <a16:creationId xmlns:a16="http://schemas.microsoft.com/office/drawing/2014/main" id="{35E193B3-D592-4309-BF23-0A8CDF4FB88C}"/>
              </a:ext>
            </a:extLst>
          </p:cNvPr>
          <p:cNvSpPr/>
          <p:nvPr/>
        </p:nvSpPr>
        <p:spPr>
          <a:xfrm flipV="1">
            <a:off x="3494860" y="3543476"/>
            <a:ext cx="811537" cy="28655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2C5A08D6-9EF2-4237-B1EC-24A7188AB9AA}"/>
              </a:ext>
            </a:extLst>
          </p:cNvPr>
          <p:cNvSpPr/>
          <p:nvPr/>
        </p:nvSpPr>
        <p:spPr>
          <a:xfrm>
            <a:off x="4811745" y="2533067"/>
            <a:ext cx="199191" cy="288483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714F163A-4EB5-4C13-98D3-40B79340648A}"/>
              </a:ext>
            </a:extLst>
          </p:cNvPr>
          <p:cNvGrpSpPr/>
          <p:nvPr/>
        </p:nvGrpSpPr>
        <p:grpSpPr>
          <a:xfrm>
            <a:off x="4716612" y="3741644"/>
            <a:ext cx="389457" cy="215780"/>
            <a:chOff x="3293429" y="2401985"/>
            <a:chExt cx="704850" cy="390525"/>
          </a:xfrm>
          <a:solidFill>
            <a:schemeClr val="accent3">
              <a:lumMod val="75000"/>
            </a:schemeClr>
          </a:solidFill>
        </p:grpSpPr>
        <p:sp>
          <p:nvSpPr>
            <p:cNvPr id="29" name="Freeform: Shape 21">
              <a:extLst>
                <a:ext uri="{FF2B5EF4-FFF2-40B4-BE49-F238E27FC236}">
                  <a16:creationId xmlns:a16="http://schemas.microsoft.com/office/drawing/2014/main" id="{274C0C85-BC75-481F-9669-FFE54CF47CBF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97B88E92-ABF7-4EC5-9937-DBDBAC400C72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9B66AC3E-FEAF-4BC8-92A0-88C6511A9B31}"/>
              </a:ext>
            </a:extLst>
          </p:cNvPr>
          <p:cNvSpPr/>
          <p:nvPr/>
        </p:nvSpPr>
        <p:spPr>
          <a:xfrm>
            <a:off x="5019321" y="3819836"/>
            <a:ext cx="15800" cy="1580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2">
            <a:extLst>
              <a:ext uri="{FF2B5EF4-FFF2-40B4-BE49-F238E27FC236}">
                <a16:creationId xmlns:a16="http://schemas.microsoft.com/office/drawing/2014/main" id="{157B2FE6-7C2E-4A22-B679-4C8863AEAC30}"/>
              </a:ext>
            </a:extLst>
          </p:cNvPr>
          <p:cNvSpPr/>
          <p:nvPr/>
        </p:nvSpPr>
        <p:spPr>
          <a:xfrm>
            <a:off x="4811745" y="1310600"/>
            <a:ext cx="217528" cy="349088"/>
          </a:xfrm>
          <a:custGeom>
            <a:avLst/>
            <a:gdLst>
              <a:gd name="connsiteX0" fmla="*/ 75583 w 301654"/>
              <a:gd name="connsiteY0" fmla="*/ 483559 h 484094"/>
              <a:gd name="connsiteX1" fmla="*/ 75826 w 301654"/>
              <a:gd name="connsiteY1" fmla="*/ 483559 h 484094"/>
              <a:gd name="connsiteX2" fmla="*/ 76007 w 301654"/>
              <a:gd name="connsiteY2" fmla="*/ 483636 h 484094"/>
              <a:gd name="connsiteX3" fmla="*/ 75478 w 301654"/>
              <a:gd name="connsiteY3" fmla="*/ 483540 h 484094"/>
              <a:gd name="connsiteX4" fmla="*/ 75583 w 301654"/>
              <a:gd name="connsiteY4" fmla="*/ 483559 h 484094"/>
              <a:gd name="connsiteX5" fmla="*/ 73754 w 301654"/>
              <a:gd name="connsiteY5" fmla="*/ 483558 h 484094"/>
              <a:gd name="connsiteX6" fmla="*/ 74905 w 301654"/>
              <a:gd name="connsiteY6" fmla="*/ 483541 h 484094"/>
              <a:gd name="connsiteX7" fmla="*/ 96604 w 301654"/>
              <a:gd name="connsiteY7" fmla="*/ 265076 h 484094"/>
              <a:gd name="connsiteX8" fmla="*/ 82962 w 301654"/>
              <a:gd name="connsiteY8" fmla="*/ 278718 h 484094"/>
              <a:gd name="connsiteX9" fmla="*/ 96604 w 301654"/>
              <a:gd name="connsiteY9" fmla="*/ 292360 h 484094"/>
              <a:gd name="connsiteX10" fmla="*/ 110246 w 301654"/>
              <a:gd name="connsiteY10" fmla="*/ 278718 h 484094"/>
              <a:gd name="connsiteX11" fmla="*/ 96604 w 301654"/>
              <a:gd name="connsiteY11" fmla="*/ 265076 h 484094"/>
              <a:gd name="connsiteX12" fmla="*/ 71628 w 301654"/>
              <a:gd name="connsiteY12" fmla="*/ 242199 h 484094"/>
              <a:gd name="connsiteX13" fmla="*/ 61974 w 301654"/>
              <a:gd name="connsiteY13" fmla="*/ 251853 h 484094"/>
              <a:gd name="connsiteX14" fmla="*/ 71628 w 301654"/>
              <a:gd name="connsiteY14" fmla="*/ 261508 h 484094"/>
              <a:gd name="connsiteX15" fmla="*/ 81283 w 301654"/>
              <a:gd name="connsiteY15" fmla="*/ 251853 h 484094"/>
              <a:gd name="connsiteX16" fmla="*/ 71628 w 301654"/>
              <a:gd name="connsiteY16" fmla="*/ 242199 h 484094"/>
              <a:gd name="connsiteX17" fmla="*/ 132204 w 301654"/>
              <a:gd name="connsiteY17" fmla="*/ 84371 h 484094"/>
              <a:gd name="connsiteX18" fmla="*/ 40986 w 301654"/>
              <a:gd name="connsiteY18" fmla="*/ 101791 h 484094"/>
              <a:gd name="connsiteX19" fmla="*/ 19159 w 301654"/>
              <a:gd name="connsiteY19" fmla="*/ 138100 h 484094"/>
              <a:gd name="connsiteX20" fmla="*/ 48752 w 301654"/>
              <a:gd name="connsiteY20" fmla="*/ 432768 h 484094"/>
              <a:gd name="connsiteX21" fmla="*/ 77059 w 301654"/>
              <a:gd name="connsiteY21" fmla="*/ 467372 h 484094"/>
              <a:gd name="connsiteX22" fmla="*/ 84119 w 301654"/>
              <a:gd name="connsiteY22" fmla="*/ 469058 h 484094"/>
              <a:gd name="connsiteX23" fmla="*/ 83685 w 301654"/>
              <a:gd name="connsiteY23" fmla="*/ 469059 h 484094"/>
              <a:gd name="connsiteX24" fmla="*/ 82654 w 301654"/>
              <a:gd name="connsiteY24" fmla="*/ 469077 h 484094"/>
              <a:gd name="connsiteX25" fmla="*/ 84198 w 301654"/>
              <a:gd name="connsiteY25" fmla="*/ 469077 h 484094"/>
              <a:gd name="connsiteX26" fmla="*/ 84523 w 301654"/>
              <a:gd name="connsiteY26" fmla="*/ 469155 h 484094"/>
              <a:gd name="connsiteX27" fmla="*/ 84431 w 301654"/>
              <a:gd name="connsiteY27" fmla="*/ 469077 h 484094"/>
              <a:gd name="connsiteX28" fmla="*/ 84198 w 301654"/>
              <a:gd name="connsiteY28" fmla="*/ 469077 h 484094"/>
              <a:gd name="connsiteX29" fmla="*/ 84119 w 301654"/>
              <a:gd name="connsiteY29" fmla="*/ 469058 h 484094"/>
              <a:gd name="connsiteX30" fmla="*/ 88019 w 301654"/>
              <a:gd name="connsiteY30" fmla="*/ 469048 h 484094"/>
              <a:gd name="connsiteX31" fmla="*/ 193148 w 301654"/>
              <a:gd name="connsiteY31" fmla="*/ 469077 h 484094"/>
              <a:gd name="connsiteX32" fmla="*/ 230296 w 301654"/>
              <a:gd name="connsiteY32" fmla="*/ 431089 h 484094"/>
              <a:gd name="connsiteX33" fmla="*/ 259259 w 301654"/>
              <a:gd name="connsiteY33" fmla="*/ 125717 h 484094"/>
              <a:gd name="connsiteX34" fmla="*/ 241210 w 301654"/>
              <a:gd name="connsiteY34" fmla="*/ 103470 h 484094"/>
              <a:gd name="connsiteX35" fmla="*/ 214713 w 301654"/>
              <a:gd name="connsiteY35" fmla="*/ 95370 h 484094"/>
              <a:gd name="connsiteX36" fmla="*/ 211803 w 301654"/>
              <a:gd name="connsiteY36" fmla="*/ 106740 h 484094"/>
              <a:gd name="connsiteX37" fmla="*/ 185906 w 301654"/>
              <a:gd name="connsiteY37" fmla="*/ 208167 h 484094"/>
              <a:gd name="connsiteX38" fmla="*/ 185754 w 301654"/>
              <a:gd name="connsiteY38" fmla="*/ 208759 h 484094"/>
              <a:gd name="connsiteX39" fmla="*/ 198556 w 301654"/>
              <a:gd name="connsiteY39" fmla="*/ 210965 h 484094"/>
              <a:gd name="connsiteX40" fmla="*/ 222531 w 301654"/>
              <a:gd name="connsiteY40" fmla="*/ 216804 h 484094"/>
              <a:gd name="connsiteX41" fmla="*/ 237222 w 301654"/>
              <a:gd name="connsiteY41" fmla="*/ 231285 h 484094"/>
              <a:gd name="connsiteX42" fmla="*/ 213716 w 301654"/>
              <a:gd name="connsiteY42" fmla="*/ 430460 h 484094"/>
              <a:gd name="connsiteX43" fmla="*/ 183493 w 301654"/>
              <a:gd name="connsiteY43" fmla="*/ 455225 h 484094"/>
              <a:gd name="connsiteX44" fmla="*/ 97843 w 301654"/>
              <a:gd name="connsiteY44" fmla="*/ 455225 h 484094"/>
              <a:gd name="connsiteX45" fmla="*/ 94925 w 301654"/>
              <a:gd name="connsiteY45" fmla="*/ 455225 h 484094"/>
              <a:gd name="connsiteX46" fmla="*/ 95010 w 301654"/>
              <a:gd name="connsiteY46" fmla="*/ 455247 h 484094"/>
              <a:gd name="connsiteX47" fmla="*/ 94895 w 301654"/>
              <a:gd name="connsiteY47" fmla="*/ 455225 h 484094"/>
              <a:gd name="connsiteX48" fmla="*/ 88917 w 301654"/>
              <a:gd name="connsiteY48" fmla="*/ 454071 h 484094"/>
              <a:gd name="connsiteX49" fmla="*/ 65752 w 301654"/>
              <a:gd name="connsiteY49" fmla="*/ 431509 h 484094"/>
              <a:gd name="connsiteX50" fmla="*/ 41406 w 301654"/>
              <a:gd name="connsiteY50" fmla="*/ 239261 h 484094"/>
              <a:gd name="connsiteX51" fmla="*/ 59245 w 301654"/>
              <a:gd name="connsiteY51" fmla="*/ 215754 h 484094"/>
              <a:gd name="connsiteX52" fmla="*/ 154228 w 301654"/>
              <a:gd name="connsiteY52" fmla="*/ 204906 h 484094"/>
              <a:gd name="connsiteX53" fmla="*/ 172247 w 301654"/>
              <a:gd name="connsiteY53" fmla="*/ 206693 h 484094"/>
              <a:gd name="connsiteX54" fmla="*/ 201522 w 301654"/>
              <a:gd name="connsiteY54" fmla="*/ 92257 h 484094"/>
              <a:gd name="connsiteX55" fmla="*/ 183923 w 301654"/>
              <a:gd name="connsiteY55" fmla="*/ 88451 h 484094"/>
              <a:gd name="connsiteX56" fmla="*/ 132204 w 301654"/>
              <a:gd name="connsiteY56" fmla="*/ 84371 h 484094"/>
              <a:gd name="connsiteX57" fmla="*/ 238061 w 301654"/>
              <a:gd name="connsiteY57" fmla="*/ 0 h 484094"/>
              <a:gd name="connsiteX58" fmla="*/ 301654 w 301654"/>
              <a:gd name="connsiteY58" fmla="*/ 0 h 484094"/>
              <a:gd name="connsiteX59" fmla="*/ 301024 w 301654"/>
              <a:gd name="connsiteY59" fmla="*/ 13852 h 484094"/>
              <a:gd name="connsiteX60" fmla="*/ 248555 w 301654"/>
              <a:gd name="connsiteY60" fmla="*/ 13852 h 484094"/>
              <a:gd name="connsiteX61" fmla="*/ 231345 w 301654"/>
              <a:gd name="connsiteY61" fmla="*/ 30852 h 484094"/>
              <a:gd name="connsiteX62" fmla="*/ 221222 w 301654"/>
              <a:gd name="connsiteY62" fmla="*/ 69962 h 484094"/>
              <a:gd name="connsiteX63" fmla="*/ 219741 w 301654"/>
              <a:gd name="connsiteY63" fmla="*/ 75739 h 484094"/>
              <a:gd name="connsiteX64" fmla="*/ 223284 w 301654"/>
              <a:gd name="connsiteY64" fmla="*/ 76460 h 484094"/>
              <a:gd name="connsiteX65" fmla="*/ 257370 w 301654"/>
              <a:gd name="connsiteY65" fmla="*/ 86260 h 484094"/>
              <a:gd name="connsiteX66" fmla="*/ 278148 w 301654"/>
              <a:gd name="connsiteY66" fmla="*/ 110396 h 484094"/>
              <a:gd name="connsiteX67" fmla="*/ 244777 w 301654"/>
              <a:gd name="connsiteY67" fmla="*/ 442213 h 484094"/>
              <a:gd name="connsiteX68" fmla="*/ 201752 w 301654"/>
              <a:gd name="connsiteY68" fmla="*/ 483559 h 484094"/>
              <a:gd name="connsiteX69" fmla="*/ 79918 w 301654"/>
              <a:gd name="connsiteY69" fmla="*/ 483529 h 484094"/>
              <a:gd name="connsiteX70" fmla="*/ 75478 w 301654"/>
              <a:gd name="connsiteY70" fmla="*/ 483540 h 484094"/>
              <a:gd name="connsiteX71" fmla="*/ 71976 w 301654"/>
              <a:gd name="connsiteY71" fmla="*/ 482899 h 484094"/>
              <a:gd name="connsiteX72" fmla="*/ 34480 w 301654"/>
              <a:gd name="connsiteY72" fmla="*/ 444102 h 484094"/>
              <a:gd name="connsiteX73" fmla="*/ 60 w 301654"/>
              <a:gd name="connsiteY73" fmla="*/ 123828 h 484094"/>
              <a:gd name="connsiteX74" fmla="*/ 25245 w 301654"/>
              <a:gd name="connsiteY74" fmla="*/ 84371 h 484094"/>
              <a:gd name="connsiteX75" fmla="*/ 190967 w 301654"/>
              <a:gd name="connsiteY75" fmla="*/ 69880 h 484094"/>
              <a:gd name="connsiteX76" fmla="*/ 206440 w 301654"/>
              <a:gd name="connsiteY76" fmla="*/ 73030 h 484094"/>
              <a:gd name="connsiteX77" fmla="*/ 221901 w 301654"/>
              <a:gd name="connsiteY77" fmla="*/ 12593 h 484094"/>
              <a:gd name="connsiteX78" fmla="*/ 238061 w 301654"/>
              <a:gd name="connsiteY78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01654" h="484094">
                <a:moveTo>
                  <a:pt x="75583" y="483559"/>
                </a:moveTo>
                <a:lnTo>
                  <a:pt x="75826" y="483559"/>
                </a:lnTo>
                <a:cubicBezTo>
                  <a:pt x="85821" y="483559"/>
                  <a:pt x="83332" y="484710"/>
                  <a:pt x="76007" y="483636"/>
                </a:cubicBezTo>
                <a:close/>
                <a:moveTo>
                  <a:pt x="75478" y="483540"/>
                </a:moveTo>
                <a:lnTo>
                  <a:pt x="75583" y="483559"/>
                </a:lnTo>
                <a:lnTo>
                  <a:pt x="73754" y="483558"/>
                </a:lnTo>
                <a:cubicBezTo>
                  <a:pt x="71002" y="483556"/>
                  <a:pt x="71690" y="483550"/>
                  <a:pt x="74905" y="483541"/>
                </a:cubicBezTo>
                <a:close/>
                <a:moveTo>
                  <a:pt x="96604" y="265076"/>
                </a:moveTo>
                <a:cubicBezTo>
                  <a:pt x="89069" y="265076"/>
                  <a:pt x="82962" y="271184"/>
                  <a:pt x="82962" y="278718"/>
                </a:cubicBezTo>
                <a:cubicBezTo>
                  <a:pt x="82962" y="286252"/>
                  <a:pt x="89069" y="292360"/>
                  <a:pt x="96604" y="292360"/>
                </a:cubicBezTo>
                <a:cubicBezTo>
                  <a:pt x="104138" y="292360"/>
                  <a:pt x="110246" y="286252"/>
                  <a:pt x="110246" y="278718"/>
                </a:cubicBezTo>
                <a:cubicBezTo>
                  <a:pt x="110246" y="271184"/>
                  <a:pt x="104138" y="265076"/>
                  <a:pt x="96604" y="265076"/>
                </a:cubicBezTo>
                <a:close/>
                <a:moveTo>
                  <a:pt x="71628" y="242199"/>
                </a:moveTo>
                <a:cubicBezTo>
                  <a:pt x="66296" y="242199"/>
                  <a:pt x="61974" y="246522"/>
                  <a:pt x="61974" y="251853"/>
                </a:cubicBezTo>
                <a:cubicBezTo>
                  <a:pt x="61974" y="257185"/>
                  <a:pt x="66296" y="261508"/>
                  <a:pt x="71628" y="261508"/>
                </a:cubicBezTo>
                <a:cubicBezTo>
                  <a:pt x="76960" y="261508"/>
                  <a:pt x="81283" y="257185"/>
                  <a:pt x="81283" y="251853"/>
                </a:cubicBezTo>
                <a:cubicBezTo>
                  <a:pt x="81283" y="246522"/>
                  <a:pt x="76960" y="242199"/>
                  <a:pt x="71628" y="242199"/>
                </a:cubicBezTo>
                <a:close/>
                <a:moveTo>
                  <a:pt x="132204" y="84371"/>
                </a:moveTo>
                <a:cubicBezTo>
                  <a:pt x="99332" y="84896"/>
                  <a:pt x="69425" y="91507"/>
                  <a:pt x="40986" y="101791"/>
                </a:cubicBezTo>
                <a:cubicBezTo>
                  <a:pt x="16850" y="110606"/>
                  <a:pt x="19159" y="138100"/>
                  <a:pt x="19159" y="138100"/>
                </a:cubicBezTo>
                <a:cubicBezTo>
                  <a:pt x="19159" y="138100"/>
                  <a:pt x="43715" y="388904"/>
                  <a:pt x="48752" y="432768"/>
                </a:cubicBezTo>
                <a:cubicBezTo>
                  <a:pt x="51270" y="454700"/>
                  <a:pt x="65909" y="463778"/>
                  <a:pt x="77059" y="467372"/>
                </a:cubicBezTo>
                <a:lnTo>
                  <a:pt x="84119" y="469058"/>
                </a:lnTo>
                <a:lnTo>
                  <a:pt x="83685" y="469059"/>
                </a:lnTo>
                <a:cubicBezTo>
                  <a:pt x="80902" y="469068"/>
                  <a:pt x="80297" y="469075"/>
                  <a:pt x="82654" y="469077"/>
                </a:cubicBezTo>
                <a:lnTo>
                  <a:pt x="84198" y="469077"/>
                </a:lnTo>
                <a:lnTo>
                  <a:pt x="84523" y="469155"/>
                </a:lnTo>
                <a:cubicBezTo>
                  <a:pt x="90845" y="470140"/>
                  <a:pt x="93010" y="469077"/>
                  <a:pt x="84431" y="469077"/>
                </a:cubicBezTo>
                <a:lnTo>
                  <a:pt x="84198" y="469077"/>
                </a:lnTo>
                <a:lnTo>
                  <a:pt x="84119" y="469058"/>
                </a:lnTo>
                <a:lnTo>
                  <a:pt x="88019" y="469048"/>
                </a:lnTo>
                <a:cubicBezTo>
                  <a:pt x="109131" y="468998"/>
                  <a:pt x="173157" y="468920"/>
                  <a:pt x="193148" y="469077"/>
                </a:cubicBezTo>
                <a:cubicBezTo>
                  <a:pt x="219802" y="469287"/>
                  <a:pt x="227988" y="438855"/>
                  <a:pt x="230296" y="431089"/>
                </a:cubicBezTo>
                <a:cubicBezTo>
                  <a:pt x="232815" y="423324"/>
                  <a:pt x="259259" y="134112"/>
                  <a:pt x="259259" y="125717"/>
                </a:cubicBezTo>
                <a:cubicBezTo>
                  <a:pt x="259259" y="117322"/>
                  <a:pt x="255691" y="108507"/>
                  <a:pt x="241210" y="103470"/>
                </a:cubicBezTo>
                <a:lnTo>
                  <a:pt x="214713" y="95370"/>
                </a:lnTo>
                <a:lnTo>
                  <a:pt x="211803" y="106740"/>
                </a:lnTo>
                <a:cubicBezTo>
                  <a:pt x="203282" y="140056"/>
                  <a:pt x="193529" y="178276"/>
                  <a:pt x="185906" y="208167"/>
                </a:cubicBezTo>
                <a:lnTo>
                  <a:pt x="185754" y="208759"/>
                </a:lnTo>
                <a:lnTo>
                  <a:pt x="198556" y="210965"/>
                </a:lnTo>
                <a:cubicBezTo>
                  <a:pt x="206334" y="212583"/>
                  <a:pt x="214319" y="214522"/>
                  <a:pt x="222531" y="216804"/>
                </a:cubicBezTo>
                <a:cubicBezTo>
                  <a:pt x="234284" y="220162"/>
                  <a:pt x="237222" y="225829"/>
                  <a:pt x="237222" y="231285"/>
                </a:cubicBezTo>
                <a:cubicBezTo>
                  <a:pt x="237222" y="236742"/>
                  <a:pt x="215605" y="425423"/>
                  <a:pt x="213716" y="430460"/>
                </a:cubicBezTo>
                <a:cubicBezTo>
                  <a:pt x="211827" y="435497"/>
                  <a:pt x="205111" y="455225"/>
                  <a:pt x="183493" y="455225"/>
                </a:cubicBezTo>
                <a:cubicBezTo>
                  <a:pt x="167280" y="455225"/>
                  <a:pt x="115060" y="455225"/>
                  <a:pt x="97843" y="455225"/>
                </a:cubicBezTo>
                <a:lnTo>
                  <a:pt x="94925" y="455225"/>
                </a:lnTo>
                <a:cubicBezTo>
                  <a:pt x="101929" y="455225"/>
                  <a:pt x="100168" y="455904"/>
                  <a:pt x="95010" y="455247"/>
                </a:cubicBezTo>
                <a:lnTo>
                  <a:pt x="94895" y="455225"/>
                </a:lnTo>
                <a:lnTo>
                  <a:pt x="88917" y="454071"/>
                </a:lnTo>
                <a:cubicBezTo>
                  <a:pt x="79814" y="451710"/>
                  <a:pt x="67850" y="445781"/>
                  <a:pt x="65752" y="431509"/>
                </a:cubicBezTo>
                <a:cubicBezTo>
                  <a:pt x="61554" y="402966"/>
                  <a:pt x="41406" y="239261"/>
                  <a:pt x="41406" y="239261"/>
                </a:cubicBezTo>
                <a:cubicBezTo>
                  <a:pt x="41406" y="239261"/>
                  <a:pt x="39517" y="221211"/>
                  <a:pt x="59245" y="215754"/>
                </a:cubicBezTo>
                <a:cubicBezTo>
                  <a:pt x="88235" y="207359"/>
                  <a:pt x="119110" y="202735"/>
                  <a:pt x="154228" y="204906"/>
                </a:cubicBezTo>
                <a:lnTo>
                  <a:pt x="172247" y="206693"/>
                </a:lnTo>
                <a:lnTo>
                  <a:pt x="201522" y="92257"/>
                </a:lnTo>
                <a:lnTo>
                  <a:pt x="183923" y="88451"/>
                </a:lnTo>
                <a:cubicBezTo>
                  <a:pt x="165818" y="85368"/>
                  <a:pt x="148640" y="84109"/>
                  <a:pt x="132204" y="84371"/>
                </a:cubicBezTo>
                <a:close/>
                <a:moveTo>
                  <a:pt x="238061" y="0"/>
                </a:moveTo>
                <a:lnTo>
                  <a:pt x="301654" y="0"/>
                </a:lnTo>
                <a:lnTo>
                  <a:pt x="301024" y="13852"/>
                </a:lnTo>
                <a:cubicBezTo>
                  <a:pt x="301024" y="13852"/>
                  <a:pt x="260938" y="13852"/>
                  <a:pt x="248555" y="13852"/>
                </a:cubicBezTo>
                <a:cubicBezTo>
                  <a:pt x="233234" y="13852"/>
                  <a:pt x="234074" y="21408"/>
                  <a:pt x="231345" y="30852"/>
                </a:cubicBezTo>
                <a:cubicBezTo>
                  <a:pt x="230768" y="32846"/>
                  <a:pt x="226820" y="48141"/>
                  <a:pt x="221222" y="69962"/>
                </a:cubicBezTo>
                <a:lnTo>
                  <a:pt x="219741" y="75739"/>
                </a:lnTo>
                <a:lnTo>
                  <a:pt x="223284" y="76460"/>
                </a:lnTo>
                <a:cubicBezTo>
                  <a:pt x="234343" y="79177"/>
                  <a:pt x="245696" y="82430"/>
                  <a:pt x="257370" y="86260"/>
                </a:cubicBezTo>
                <a:cubicBezTo>
                  <a:pt x="274160" y="91717"/>
                  <a:pt x="278148" y="101371"/>
                  <a:pt x="278148" y="110396"/>
                </a:cubicBezTo>
                <a:cubicBezTo>
                  <a:pt x="278148" y="119421"/>
                  <a:pt x="247506" y="433818"/>
                  <a:pt x="244777" y="442213"/>
                </a:cubicBezTo>
                <a:cubicBezTo>
                  <a:pt x="242049" y="450608"/>
                  <a:pt x="232605" y="483559"/>
                  <a:pt x="201752" y="483559"/>
                </a:cubicBezTo>
                <a:cubicBezTo>
                  <a:pt x="178613" y="483402"/>
                  <a:pt x="104356" y="483480"/>
                  <a:pt x="79918" y="483529"/>
                </a:cubicBezTo>
                <a:lnTo>
                  <a:pt x="75478" y="483540"/>
                </a:lnTo>
                <a:lnTo>
                  <a:pt x="71976" y="482899"/>
                </a:lnTo>
                <a:cubicBezTo>
                  <a:pt x="58888" y="480035"/>
                  <a:pt x="37785" y="470901"/>
                  <a:pt x="34480" y="444102"/>
                </a:cubicBezTo>
                <a:cubicBezTo>
                  <a:pt x="28603" y="396460"/>
                  <a:pt x="60" y="123828"/>
                  <a:pt x="60" y="123828"/>
                </a:cubicBezTo>
                <a:cubicBezTo>
                  <a:pt x="60" y="123828"/>
                  <a:pt x="-2459" y="93816"/>
                  <a:pt x="25245" y="84371"/>
                </a:cubicBezTo>
                <a:cubicBezTo>
                  <a:pt x="74671" y="67529"/>
                  <a:pt x="127994" y="59776"/>
                  <a:pt x="190967" y="69880"/>
                </a:cubicBezTo>
                <a:lnTo>
                  <a:pt x="206440" y="73030"/>
                </a:lnTo>
                <a:lnTo>
                  <a:pt x="221901" y="12593"/>
                </a:lnTo>
                <a:cubicBezTo>
                  <a:pt x="223790" y="5247"/>
                  <a:pt x="230506" y="0"/>
                  <a:pt x="23806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&quot;Not Allowed&quot; Symbol 31">
            <a:extLst>
              <a:ext uri="{FF2B5EF4-FFF2-40B4-BE49-F238E27FC236}">
                <a16:creationId xmlns:a16="http://schemas.microsoft.com/office/drawing/2014/main" id="{B03C1D73-27F9-4E3C-BF04-5BBC6DF5BBB1}"/>
              </a:ext>
            </a:extLst>
          </p:cNvPr>
          <p:cNvSpPr/>
          <p:nvPr/>
        </p:nvSpPr>
        <p:spPr>
          <a:xfrm>
            <a:off x="4632786" y="1202109"/>
            <a:ext cx="557109" cy="557109"/>
          </a:xfrm>
          <a:prstGeom prst="noSmoking">
            <a:avLst>
              <a:gd name="adj" fmla="val 5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&quot;Not Allowed&quot; Symbol 33">
            <a:extLst>
              <a:ext uri="{FF2B5EF4-FFF2-40B4-BE49-F238E27FC236}">
                <a16:creationId xmlns:a16="http://schemas.microsoft.com/office/drawing/2014/main" id="{1C6D4575-97A7-4560-BA01-DA8CF9D838A4}"/>
              </a:ext>
            </a:extLst>
          </p:cNvPr>
          <p:cNvSpPr/>
          <p:nvPr/>
        </p:nvSpPr>
        <p:spPr>
          <a:xfrm>
            <a:off x="4632786" y="2356464"/>
            <a:ext cx="557109" cy="557109"/>
          </a:xfrm>
          <a:prstGeom prst="noSmoking">
            <a:avLst>
              <a:gd name="adj" fmla="val 5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6F989454-5DDC-42A1-A068-961869EF447C}"/>
              </a:ext>
            </a:extLst>
          </p:cNvPr>
          <p:cNvSpPr/>
          <p:nvPr/>
        </p:nvSpPr>
        <p:spPr>
          <a:xfrm>
            <a:off x="4641955" y="3549182"/>
            <a:ext cx="557109" cy="557109"/>
          </a:xfrm>
          <a:prstGeom prst="noSmoking">
            <a:avLst>
              <a:gd name="adj" fmla="val 58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6590088" y="3049700"/>
            <a:ext cx="396286" cy="396286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18</a:t>
            </a:fld>
            <a:endParaRPr lang="es-PE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Etapas del desarrollo de feto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Group 45">
            <a:extLst>
              <a:ext uri="{FF2B5EF4-FFF2-40B4-BE49-F238E27FC236}">
                <a16:creationId xmlns:a16="http://schemas.microsoft.com/office/drawing/2014/main" id="{15B9DF40-9C05-4158-8A97-97733819B50B}"/>
              </a:ext>
            </a:extLst>
          </p:cNvPr>
          <p:cNvGrpSpPr/>
          <p:nvPr/>
        </p:nvGrpSpPr>
        <p:grpSpPr>
          <a:xfrm>
            <a:off x="303897" y="1552094"/>
            <a:ext cx="3073785" cy="2644422"/>
            <a:chOff x="4112263" y="2244574"/>
            <a:chExt cx="3967474" cy="3413276"/>
          </a:xfrm>
        </p:grpSpPr>
        <p:sp>
          <p:nvSpPr>
            <p:cNvPr id="13" name="Freeform: Shape 3">
              <a:extLst>
                <a:ext uri="{FF2B5EF4-FFF2-40B4-BE49-F238E27FC236}">
                  <a16:creationId xmlns:a16="http://schemas.microsoft.com/office/drawing/2014/main" id="{ECB82FA3-42A7-4EAD-A742-CCCEF73B0156}"/>
                </a:ext>
              </a:extLst>
            </p:cNvPr>
            <p:cNvSpPr/>
            <p:nvPr/>
          </p:nvSpPr>
          <p:spPr>
            <a:xfrm>
              <a:off x="4112263" y="2244574"/>
              <a:ext cx="3967474" cy="3413276"/>
            </a:xfrm>
            <a:custGeom>
              <a:avLst/>
              <a:gdLst>
                <a:gd name="connsiteX0" fmla="*/ 2442609 w 7974242"/>
                <a:gd name="connsiteY0" fmla="*/ 806 h 6860358"/>
                <a:gd name="connsiteX1" fmla="*/ 2546567 w 7974242"/>
                <a:gd name="connsiteY1" fmla="*/ 11282 h 6860358"/>
                <a:gd name="connsiteX2" fmla="*/ 2975292 w 7974242"/>
                <a:gd name="connsiteY2" fmla="*/ 91870 h 6860358"/>
                <a:gd name="connsiteX3" fmla="*/ 4012454 w 7974242"/>
                <a:gd name="connsiteY3" fmla="*/ 663236 h 6860358"/>
                <a:gd name="connsiteX4" fmla="*/ 4843312 w 7974242"/>
                <a:gd name="connsiteY4" fmla="*/ 1511017 h 6860358"/>
                <a:gd name="connsiteX5" fmla="*/ 5477536 w 7974242"/>
                <a:gd name="connsiteY5" fmla="*/ 2216158 h 6860358"/>
                <a:gd name="connsiteX6" fmla="*/ 6245535 w 7974242"/>
                <a:gd name="connsiteY6" fmla="*/ 2725471 h 6860358"/>
                <a:gd name="connsiteX7" fmla="*/ 6636385 w 7974242"/>
                <a:gd name="connsiteY7" fmla="*/ 2841517 h 6860358"/>
                <a:gd name="connsiteX8" fmla="*/ 7292367 w 7974242"/>
                <a:gd name="connsiteY8" fmla="*/ 3103426 h 6860358"/>
                <a:gd name="connsiteX9" fmla="*/ 7847615 w 7974242"/>
                <a:gd name="connsiteY9" fmla="*/ 3695745 h 6860358"/>
                <a:gd name="connsiteX10" fmla="*/ 7956409 w 7974242"/>
                <a:gd name="connsiteY10" fmla="*/ 4088206 h 6860358"/>
                <a:gd name="connsiteX11" fmla="*/ 7957215 w 7974242"/>
                <a:gd name="connsiteY11" fmla="*/ 4777230 h 6860358"/>
                <a:gd name="connsiteX12" fmla="*/ 7835527 w 7974242"/>
                <a:gd name="connsiteY12" fmla="*/ 5369548 h 6860358"/>
                <a:gd name="connsiteX13" fmla="*/ 7272221 w 7974242"/>
                <a:gd name="connsiteY13" fmla="*/ 6124654 h 6860358"/>
                <a:gd name="connsiteX14" fmla="*/ 6616238 w 7974242"/>
                <a:gd name="connsiteY14" fmla="*/ 6467956 h 6860358"/>
                <a:gd name="connsiteX15" fmla="*/ 5683840 w 7974242"/>
                <a:gd name="connsiteY15" fmla="*/ 6745178 h 6860358"/>
                <a:gd name="connsiteX16" fmla="*/ 5134233 w 7974242"/>
                <a:gd name="connsiteY16" fmla="*/ 6837853 h 6860358"/>
                <a:gd name="connsiteX17" fmla="*/ 4506456 w 7974242"/>
                <a:gd name="connsiteY17" fmla="*/ 6853971 h 6860358"/>
                <a:gd name="connsiteX18" fmla="*/ 3208190 w 7974242"/>
                <a:gd name="connsiteY18" fmla="*/ 6517115 h 6860358"/>
                <a:gd name="connsiteX19" fmla="*/ 2314475 w 7974242"/>
                <a:gd name="connsiteY19" fmla="*/ 5944943 h 6860358"/>
                <a:gd name="connsiteX20" fmla="*/ 1530358 w 7974242"/>
                <a:gd name="connsiteY20" fmla="*/ 5194673 h 6860358"/>
                <a:gd name="connsiteX21" fmla="*/ 1277313 w 7974242"/>
                <a:gd name="connsiteY21" fmla="*/ 4856205 h 6860358"/>
                <a:gd name="connsiteX22" fmla="*/ 656789 w 7974242"/>
                <a:gd name="connsiteY22" fmla="*/ 3887543 h 6860358"/>
                <a:gd name="connsiteX23" fmla="*/ 165204 w 7974242"/>
                <a:gd name="connsiteY23" fmla="*/ 2798000 h 6860358"/>
                <a:gd name="connsiteX24" fmla="*/ 32235 w 7974242"/>
                <a:gd name="connsiteY24" fmla="*/ 2258063 h 6860358"/>
                <a:gd name="connsiteX25" fmla="*/ 5641 w 7974242"/>
                <a:gd name="connsiteY25" fmla="*/ 2005018 h 6860358"/>
                <a:gd name="connsiteX26" fmla="*/ 0 w 7974242"/>
                <a:gd name="connsiteY26" fmla="*/ 1975201 h 6860358"/>
                <a:gd name="connsiteX27" fmla="*/ 0 w 7974242"/>
                <a:gd name="connsiteY27" fmla="*/ 1756809 h 6860358"/>
                <a:gd name="connsiteX28" fmla="*/ 4835 w 7974242"/>
                <a:gd name="connsiteY28" fmla="*/ 1667356 h 6860358"/>
                <a:gd name="connsiteX29" fmla="*/ 251433 w 7974242"/>
                <a:gd name="connsiteY29" fmla="*/ 938039 h 6860358"/>
                <a:gd name="connsiteX30" fmla="*/ 414220 w 7974242"/>
                <a:gd name="connsiteY30" fmla="*/ 734153 h 6860358"/>
                <a:gd name="connsiteX31" fmla="*/ 1019432 w 7974242"/>
                <a:gd name="connsiteY31" fmla="*/ 303815 h 6860358"/>
                <a:gd name="connsiteX32" fmla="*/ 1764867 w 7974242"/>
                <a:gd name="connsiteY32" fmla="*/ 53994 h 6860358"/>
                <a:gd name="connsiteX33" fmla="*/ 2196817 w 7974242"/>
                <a:gd name="connsiteY33" fmla="*/ 3224 h 6860358"/>
                <a:gd name="connsiteX34" fmla="*/ 2211322 w 7974242"/>
                <a:gd name="connsiteY34" fmla="*/ 0 h 6860358"/>
                <a:gd name="connsiteX35" fmla="*/ 2442609 w 7974242"/>
                <a:gd name="connsiteY35" fmla="*/ 806 h 686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74242" h="6860358">
                  <a:moveTo>
                    <a:pt x="2442609" y="806"/>
                  </a:moveTo>
                  <a:cubicBezTo>
                    <a:pt x="2476455" y="11282"/>
                    <a:pt x="2511914" y="8059"/>
                    <a:pt x="2546567" y="11282"/>
                  </a:cubicBezTo>
                  <a:cubicBezTo>
                    <a:pt x="2692430" y="23370"/>
                    <a:pt x="2835070" y="51576"/>
                    <a:pt x="2975292" y="91870"/>
                  </a:cubicBezTo>
                  <a:cubicBezTo>
                    <a:pt x="3364530" y="203081"/>
                    <a:pt x="3702192" y="407773"/>
                    <a:pt x="4012454" y="663236"/>
                  </a:cubicBezTo>
                  <a:cubicBezTo>
                    <a:pt x="4320298" y="916280"/>
                    <a:pt x="4587043" y="1208813"/>
                    <a:pt x="4843312" y="1511017"/>
                  </a:cubicBezTo>
                  <a:cubicBezTo>
                    <a:pt x="5048004" y="1751973"/>
                    <a:pt x="5247055" y="1997765"/>
                    <a:pt x="5477536" y="2216158"/>
                  </a:cubicBezTo>
                  <a:cubicBezTo>
                    <a:pt x="5703987" y="2430521"/>
                    <a:pt x="5951390" y="2612648"/>
                    <a:pt x="6245535" y="2725471"/>
                  </a:cubicBezTo>
                  <a:cubicBezTo>
                    <a:pt x="6372863" y="2773823"/>
                    <a:pt x="6505833" y="2802835"/>
                    <a:pt x="6636385" y="2841517"/>
                  </a:cubicBezTo>
                  <a:cubicBezTo>
                    <a:pt x="6863642" y="2908405"/>
                    <a:pt x="7086063" y="2984963"/>
                    <a:pt x="7292367" y="3103426"/>
                  </a:cubicBezTo>
                  <a:cubicBezTo>
                    <a:pt x="7538159" y="3244455"/>
                    <a:pt x="7730763" y="3433835"/>
                    <a:pt x="7847615" y="3695745"/>
                  </a:cubicBezTo>
                  <a:cubicBezTo>
                    <a:pt x="7903221" y="3820656"/>
                    <a:pt x="7937873" y="3952819"/>
                    <a:pt x="7956409" y="4088206"/>
                  </a:cubicBezTo>
                  <a:cubicBezTo>
                    <a:pt x="7987838" y="4317881"/>
                    <a:pt x="7970914" y="4547555"/>
                    <a:pt x="7957215" y="4777230"/>
                  </a:cubicBezTo>
                  <a:cubicBezTo>
                    <a:pt x="7944320" y="4980310"/>
                    <a:pt x="7904833" y="5178556"/>
                    <a:pt x="7835527" y="5369548"/>
                  </a:cubicBezTo>
                  <a:cubicBezTo>
                    <a:pt x="7723511" y="5677393"/>
                    <a:pt x="7534936" y="5928826"/>
                    <a:pt x="7272221" y="6124654"/>
                  </a:cubicBezTo>
                  <a:cubicBezTo>
                    <a:pt x="7071557" y="6273741"/>
                    <a:pt x="6849136" y="6381728"/>
                    <a:pt x="6616238" y="6467956"/>
                  </a:cubicBezTo>
                  <a:cubicBezTo>
                    <a:pt x="6311617" y="6581585"/>
                    <a:pt x="5998937" y="6669425"/>
                    <a:pt x="5683840" y="6745178"/>
                  </a:cubicBezTo>
                  <a:cubicBezTo>
                    <a:pt x="5503324" y="6788695"/>
                    <a:pt x="5319584" y="6818512"/>
                    <a:pt x="5134233" y="6837853"/>
                  </a:cubicBezTo>
                  <a:cubicBezTo>
                    <a:pt x="4925511" y="6859612"/>
                    <a:pt x="4715984" y="6866865"/>
                    <a:pt x="4506456" y="6853971"/>
                  </a:cubicBezTo>
                  <a:cubicBezTo>
                    <a:pt x="4051942" y="6825765"/>
                    <a:pt x="3619187" y="6712943"/>
                    <a:pt x="3208190" y="6517115"/>
                  </a:cubicBezTo>
                  <a:cubicBezTo>
                    <a:pt x="2886646" y="6363999"/>
                    <a:pt x="2590890" y="6168977"/>
                    <a:pt x="2314475" y="5944943"/>
                  </a:cubicBezTo>
                  <a:cubicBezTo>
                    <a:pt x="2032418" y="5716881"/>
                    <a:pt x="1772120" y="5465448"/>
                    <a:pt x="1530358" y="5194673"/>
                  </a:cubicBezTo>
                  <a:cubicBezTo>
                    <a:pt x="1436876" y="5089909"/>
                    <a:pt x="1359512" y="4970640"/>
                    <a:pt x="1277313" y="4856205"/>
                  </a:cubicBezTo>
                  <a:cubicBezTo>
                    <a:pt x="1054085" y="4544332"/>
                    <a:pt x="844558" y="4222788"/>
                    <a:pt x="656789" y="3887543"/>
                  </a:cubicBezTo>
                  <a:cubicBezTo>
                    <a:pt x="460961" y="3538599"/>
                    <a:pt x="290921" y="3178373"/>
                    <a:pt x="165204" y="2798000"/>
                  </a:cubicBezTo>
                  <a:cubicBezTo>
                    <a:pt x="107181" y="2621513"/>
                    <a:pt x="62052" y="2441803"/>
                    <a:pt x="32235" y="2258063"/>
                  </a:cubicBezTo>
                  <a:cubicBezTo>
                    <a:pt x="18535" y="2174252"/>
                    <a:pt x="8059" y="2090441"/>
                    <a:pt x="5641" y="2005018"/>
                  </a:cubicBezTo>
                  <a:cubicBezTo>
                    <a:pt x="5641" y="1994542"/>
                    <a:pt x="7253" y="1984065"/>
                    <a:pt x="0" y="1975201"/>
                  </a:cubicBezTo>
                  <a:cubicBezTo>
                    <a:pt x="0" y="1902672"/>
                    <a:pt x="0" y="1830143"/>
                    <a:pt x="0" y="1756809"/>
                  </a:cubicBezTo>
                  <a:cubicBezTo>
                    <a:pt x="8865" y="1727797"/>
                    <a:pt x="3224" y="1697174"/>
                    <a:pt x="4835" y="1667356"/>
                  </a:cubicBezTo>
                  <a:cubicBezTo>
                    <a:pt x="20953" y="1402223"/>
                    <a:pt x="108793" y="1160461"/>
                    <a:pt x="251433" y="938039"/>
                  </a:cubicBezTo>
                  <a:cubicBezTo>
                    <a:pt x="298980" y="864704"/>
                    <a:pt x="354585" y="797817"/>
                    <a:pt x="414220" y="734153"/>
                  </a:cubicBezTo>
                  <a:cubicBezTo>
                    <a:pt x="586677" y="549607"/>
                    <a:pt x="792981" y="411802"/>
                    <a:pt x="1019432" y="303815"/>
                  </a:cubicBezTo>
                  <a:cubicBezTo>
                    <a:pt x="1257166" y="190187"/>
                    <a:pt x="1506987" y="109599"/>
                    <a:pt x="1764867" y="53994"/>
                  </a:cubicBezTo>
                  <a:cubicBezTo>
                    <a:pt x="1907507" y="23370"/>
                    <a:pt x="2050147" y="1612"/>
                    <a:pt x="2196817" y="3224"/>
                  </a:cubicBezTo>
                  <a:cubicBezTo>
                    <a:pt x="2201652" y="3224"/>
                    <a:pt x="2207293" y="4029"/>
                    <a:pt x="2211322" y="0"/>
                  </a:cubicBezTo>
                  <a:cubicBezTo>
                    <a:pt x="2289492" y="806"/>
                    <a:pt x="2366051" y="806"/>
                    <a:pt x="2442609" y="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">
              <a:extLst>
                <a:ext uri="{FF2B5EF4-FFF2-40B4-BE49-F238E27FC236}">
                  <a16:creationId xmlns:a16="http://schemas.microsoft.com/office/drawing/2014/main" id="{1E96EE80-67E5-4018-93DB-8867A521A467}"/>
                </a:ext>
              </a:extLst>
            </p:cNvPr>
            <p:cNvSpPr/>
            <p:nvPr/>
          </p:nvSpPr>
          <p:spPr>
            <a:xfrm>
              <a:off x="4142661" y="2275013"/>
              <a:ext cx="3906718" cy="3352573"/>
            </a:xfrm>
            <a:custGeom>
              <a:avLst/>
              <a:gdLst>
                <a:gd name="connsiteX0" fmla="*/ 4690344 w 7852128"/>
                <a:gd name="connsiteY0" fmla="*/ 6737991 h 6738351"/>
                <a:gd name="connsiteX1" fmla="*/ 3007676 w 7852128"/>
                <a:gd name="connsiteY1" fmla="*/ 6316518 h 6738351"/>
                <a:gd name="connsiteX2" fmla="*/ 2196965 w 7852128"/>
                <a:gd name="connsiteY2" fmla="*/ 5757240 h 6738351"/>
                <a:gd name="connsiteX3" fmla="*/ 1515195 w 7852128"/>
                <a:gd name="connsiteY3" fmla="*/ 5092393 h 6738351"/>
                <a:gd name="connsiteX4" fmla="*/ 1250867 w 7852128"/>
                <a:gd name="connsiteY4" fmla="*/ 4737808 h 6738351"/>
                <a:gd name="connsiteX5" fmla="*/ 563456 w 7852128"/>
                <a:gd name="connsiteY5" fmla="*/ 3638594 h 6738351"/>
                <a:gd name="connsiteX6" fmla="*/ 92018 w 7852128"/>
                <a:gd name="connsiteY6" fmla="*/ 2474104 h 6738351"/>
                <a:gd name="connsiteX7" fmla="*/ 1760 w 7852128"/>
                <a:gd name="connsiteY7" fmla="*/ 1723028 h 6738351"/>
                <a:gd name="connsiteX8" fmla="*/ 567485 w 7852128"/>
                <a:gd name="connsiteY8" fmla="*/ 568208 h 6738351"/>
                <a:gd name="connsiteX9" fmla="*/ 1221050 w 7852128"/>
                <a:gd name="connsiteY9" fmla="*/ 207176 h 6738351"/>
                <a:gd name="connsiteX10" fmla="*/ 1939085 w 7852128"/>
                <a:gd name="connsiteY10" fmla="*/ 21825 h 6738351"/>
                <a:gd name="connsiteX11" fmla="*/ 3321967 w 7852128"/>
                <a:gd name="connsiteY11" fmla="*/ 255529 h 6738351"/>
                <a:gd name="connsiteX12" fmla="*/ 4094802 w 7852128"/>
                <a:gd name="connsiteY12" fmla="*/ 806747 h 6738351"/>
                <a:gd name="connsiteX13" fmla="*/ 4837013 w 7852128"/>
                <a:gd name="connsiteY13" fmla="*/ 1608593 h 6738351"/>
                <a:gd name="connsiteX14" fmla="*/ 5386620 w 7852128"/>
                <a:gd name="connsiteY14" fmla="*/ 2210582 h 6738351"/>
                <a:gd name="connsiteX15" fmla="*/ 6141726 w 7852128"/>
                <a:gd name="connsiteY15" fmla="*/ 2712643 h 6738351"/>
                <a:gd name="connsiteX16" fmla="*/ 6534187 w 7852128"/>
                <a:gd name="connsiteY16" fmla="*/ 2831106 h 6738351"/>
                <a:gd name="connsiteX17" fmla="*/ 7206287 w 7852128"/>
                <a:gd name="connsiteY17" fmla="*/ 3097045 h 6738351"/>
                <a:gd name="connsiteX18" fmla="*/ 7786517 w 7852128"/>
                <a:gd name="connsiteY18" fmla="*/ 3806216 h 6738351"/>
                <a:gd name="connsiteX19" fmla="*/ 7851794 w 7852128"/>
                <a:gd name="connsiteY19" fmla="*/ 4232524 h 6738351"/>
                <a:gd name="connsiteX20" fmla="*/ 7820364 w 7852128"/>
                <a:gd name="connsiteY20" fmla="*/ 4865942 h 6738351"/>
                <a:gd name="connsiteX21" fmla="*/ 7485120 w 7852128"/>
                <a:gd name="connsiteY21" fmla="*/ 5712112 h 6738351"/>
                <a:gd name="connsiteX22" fmla="*/ 6976613 w 7852128"/>
                <a:gd name="connsiteY22" fmla="*/ 6144866 h 6738351"/>
                <a:gd name="connsiteX23" fmla="*/ 6204584 w 7852128"/>
                <a:gd name="connsiteY23" fmla="*/ 6460770 h 6738351"/>
                <a:gd name="connsiteX24" fmla="*/ 5275410 w 7852128"/>
                <a:gd name="connsiteY24" fmla="*/ 6688832 h 6738351"/>
                <a:gd name="connsiteX25" fmla="*/ 4690344 w 7852128"/>
                <a:gd name="connsiteY25" fmla="*/ 6737991 h 67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52128" h="6738351">
                  <a:moveTo>
                    <a:pt x="4690344" y="6737991"/>
                  </a:moveTo>
                  <a:cubicBezTo>
                    <a:pt x="4044032" y="6729126"/>
                    <a:pt x="3509736" y="6585680"/>
                    <a:pt x="3007676" y="6316518"/>
                  </a:cubicBezTo>
                  <a:cubicBezTo>
                    <a:pt x="2716755" y="6160178"/>
                    <a:pt x="2449204" y="5969992"/>
                    <a:pt x="2196965" y="5757240"/>
                  </a:cubicBezTo>
                  <a:cubicBezTo>
                    <a:pt x="1953591" y="5551742"/>
                    <a:pt x="1726334" y="5330126"/>
                    <a:pt x="1515195" y="5092393"/>
                  </a:cubicBezTo>
                  <a:cubicBezTo>
                    <a:pt x="1417684" y="4982794"/>
                    <a:pt x="1336290" y="4857884"/>
                    <a:pt x="1250867" y="4737808"/>
                  </a:cubicBezTo>
                  <a:cubicBezTo>
                    <a:pt x="999434" y="4384835"/>
                    <a:pt x="766536" y="4021385"/>
                    <a:pt x="563456" y="3638594"/>
                  </a:cubicBezTo>
                  <a:cubicBezTo>
                    <a:pt x="366016" y="3267085"/>
                    <a:pt x="197588" y="2883488"/>
                    <a:pt x="92018" y="2474104"/>
                  </a:cubicBezTo>
                  <a:cubicBezTo>
                    <a:pt x="28354" y="2227506"/>
                    <a:pt x="-8716" y="1977684"/>
                    <a:pt x="1760" y="1723028"/>
                  </a:cubicBezTo>
                  <a:cubicBezTo>
                    <a:pt x="20295" y="1255620"/>
                    <a:pt x="200006" y="865576"/>
                    <a:pt x="567485" y="568208"/>
                  </a:cubicBezTo>
                  <a:cubicBezTo>
                    <a:pt x="764119" y="408645"/>
                    <a:pt x="985734" y="295016"/>
                    <a:pt x="1221050" y="207176"/>
                  </a:cubicBezTo>
                  <a:cubicBezTo>
                    <a:pt x="1453948" y="120141"/>
                    <a:pt x="1692487" y="54866"/>
                    <a:pt x="1939085" y="21825"/>
                  </a:cubicBezTo>
                  <a:cubicBezTo>
                    <a:pt x="2423416" y="-41840"/>
                    <a:pt x="2885183" y="33107"/>
                    <a:pt x="3321967" y="255529"/>
                  </a:cubicBezTo>
                  <a:cubicBezTo>
                    <a:pt x="3607247" y="400586"/>
                    <a:pt x="3859486" y="591579"/>
                    <a:pt x="4094802" y="806747"/>
                  </a:cubicBezTo>
                  <a:cubicBezTo>
                    <a:pt x="4364770" y="1053345"/>
                    <a:pt x="4602504" y="1328955"/>
                    <a:pt x="4837013" y="1608593"/>
                  </a:cubicBezTo>
                  <a:cubicBezTo>
                    <a:pt x="5011888" y="1816509"/>
                    <a:pt x="5188375" y="2024425"/>
                    <a:pt x="5386620" y="2210582"/>
                  </a:cubicBezTo>
                  <a:cubicBezTo>
                    <a:pt x="5609848" y="2420110"/>
                    <a:pt x="5854028" y="2598209"/>
                    <a:pt x="6141726" y="2712643"/>
                  </a:cubicBezTo>
                  <a:cubicBezTo>
                    <a:pt x="6269054" y="2763413"/>
                    <a:pt x="6402829" y="2793230"/>
                    <a:pt x="6534187" y="2831106"/>
                  </a:cubicBezTo>
                  <a:cubicBezTo>
                    <a:pt x="6766279" y="2897994"/>
                    <a:pt x="6995148" y="2975358"/>
                    <a:pt x="7206287" y="3097045"/>
                  </a:cubicBezTo>
                  <a:cubicBezTo>
                    <a:pt x="7489150" y="3260638"/>
                    <a:pt x="7691424" y="3489507"/>
                    <a:pt x="7786517" y="3806216"/>
                  </a:cubicBezTo>
                  <a:cubicBezTo>
                    <a:pt x="7828423" y="3944826"/>
                    <a:pt x="7850182" y="4087466"/>
                    <a:pt x="7851794" y="4232524"/>
                  </a:cubicBezTo>
                  <a:cubicBezTo>
                    <a:pt x="7853405" y="4444469"/>
                    <a:pt x="7850182" y="4656415"/>
                    <a:pt x="7820364" y="4865942"/>
                  </a:cubicBezTo>
                  <a:cubicBezTo>
                    <a:pt x="7776847" y="5174593"/>
                    <a:pt x="7678530" y="5462290"/>
                    <a:pt x="7485120" y="5712112"/>
                  </a:cubicBezTo>
                  <a:cubicBezTo>
                    <a:pt x="7345703" y="5891822"/>
                    <a:pt x="7172440" y="6032044"/>
                    <a:pt x="6976613" y="6144866"/>
                  </a:cubicBezTo>
                  <a:cubicBezTo>
                    <a:pt x="6733238" y="6285089"/>
                    <a:pt x="6471329" y="6380182"/>
                    <a:pt x="6204584" y="6460770"/>
                  </a:cubicBezTo>
                  <a:cubicBezTo>
                    <a:pt x="5899157" y="6553445"/>
                    <a:pt x="5592119" y="6641286"/>
                    <a:pt x="5275410" y="6688832"/>
                  </a:cubicBezTo>
                  <a:cubicBezTo>
                    <a:pt x="5055406" y="6722679"/>
                    <a:pt x="4835401" y="6741214"/>
                    <a:pt x="4690344" y="673799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">
              <a:extLst>
                <a:ext uri="{FF2B5EF4-FFF2-40B4-BE49-F238E27FC236}">
                  <a16:creationId xmlns:a16="http://schemas.microsoft.com/office/drawing/2014/main" id="{C67A87F9-1118-4409-8B4D-3398326D41A2}"/>
                </a:ext>
              </a:extLst>
            </p:cNvPr>
            <p:cNvSpPr/>
            <p:nvPr/>
          </p:nvSpPr>
          <p:spPr>
            <a:xfrm>
              <a:off x="4304111" y="2409590"/>
              <a:ext cx="3583669" cy="3083688"/>
            </a:xfrm>
            <a:custGeom>
              <a:avLst/>
              <a:gdLst>
                <a:gd name="connsiteX0" fmla="*/ 7202527 w 7202830"/>
                <a:gd name="connsiteY0" fmla="*/ 3996691 h 6197917"/>
                <a:gd name="connsiteX1" fmla="*/ 7135639 w 7202830"/>
                <a:gd name="connsiteY1" fmla="*/ 4655091 h 6197917"/>
                <a:gd name="connsiteX2" fmla="*/ 6525592 w 7202830"/>
                <a:gd name="connsiteY2" fmla="*/ 5563313 h 6197917"/>
                <a:gd name="connsiteX3" fmla="*/ 5873639 w 7202830"/>
                <a:gd name="connsiteY3" fmla="*/ 5879216 h 6197917"/>
                <a:gd name="connsiteX4" fmla="*/ 4831642 w 7202830"/>
                <a:gd name="connsiteY4" fmla="*/ 6152408 h 6197917"/>
                <a:gd name="connsiteX5" fmla="*/ 3968549 w 7202830"/>
                <a:gd name="connsiteY5" fmla="*/ 6183837 h 6197917"/>
                <a:gd name="connsiteX6" fmla="*/ 2538926 w 7202830"/>
                <a:gd name="connsiteY6" fmla="*/ 5690641 h 6197917"/>
                <a:gd name="connsiteX7" fmla="*/ 1646016 w 7202830"/>
                <a:gd name="connsiteY7" fmla="*/ 4971800 h 6197917"/>
                <a:gd name="connsiteX8" fmla="*/ 977945 w 7202830"/>
                <a:gd name="connsiteY8" fmla="*/ 4133689 h 6197917"/>
                <a:gd name="connsiteX9" fmla="*/ 352586 w 7202830"/>
                <a:gd name="connsiteY9" fmla="*/ 3041728 h 6197917"/>
                <a:gd name="connsiteX10" fmla="*/ 48771 w 7202830"/>
                <a:gd name="connsiteY10" fmla="*/ 2146401 h 6197917"/>
                <a:gd name="connsiteX11" fmla="*/ 14118 w 7202830"/>
                <a:gd name="connsiteY11" fmla="*/ 1458989 h 6197917"/>
                <a:gd name="connsiteX12" fmla="*/ 516178 w 7202830"/>
                <a:gd name="connsiteY12" fmla="*/ 540291 h 6197917"/>
                <a:gd name="connsiteX13" fmla="*/ 1210037 w 7202830"/>
                <a:gd name="connsiteY13" fmla="*/ 165559 h 6197917"/>
                <a:gd name="connsiteX14" fmla="*/ 2036059 w 7202830"/>
                <a:gd name="connsiteY14" fmla="*/ 1160 h 6197917"/>
                <a:gd name="connsiteX15" fmla="*/ 3209414 w 7202830"/>
                <a:gd name="connsiteY15" fmla="*/ 305781 h 6197917"/>
                <a:gd name="connsiteX16" fmla="*/ 3939537 w 7202830"/>
                <a:gd name="connsiteY16" fmla="*/ 883594 h 6197917"/>
                <a:gd name="connsiteX17" fmla="*/ 4589073 w 7202830"/>
                <a:gd name="connsiteY17" fmla="*/ 1614523 h 6197917"/>
                <a:gd name="connsiteX18" fmla="*/ 5082269 w 7202830"/>
                <a:gd name="connsiteY18" fmla="*/ 2119807 h 6197917"/>
                <a:gd name="connsiteX19" fmla="*/ 5910709 w 7202830"/>
                <a:gd name="connsiteY19" fmla="*/ 2541280 h 6197917"/>
                <a:gd name="connsiteX20" fmla="*/ 6587644 w 7202830"/>
                <a:gd name="connsiteY20" fmla="*/ 2799966 h 6197917"/>
                <a:gd name="connsiteX21" fmla="*/ 7139669 w 7202830"/>
                <a:gd name="connsiteY21" fmla="*/ 3469648 h 6197917"/>
                <a:gd name="connsiteX22" fmla="*/ 7202527 w 7202830"/>
                <a:gd name="connsiteY22" fmla="*/ 3996691 h 619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02830" h="6197917">
                  <a:moveTo>
                    <a:pt x="7202527" y="3996691"/>
                  </a:moveTo>
                  <a:cubicBezTo>
                    <a:pt x="7196886" y="4217501"/>
                    <a:pt x="7188021" y="4438311"/>
                    <a:pt x="7135639" y="4655091"/>
                  </a:cubicBezTo>
                  <a:cubicBezTo>
                    <a:pt x="7044576" y="5033853"/>
                    <a:pt x="6845524" y="5339280"/>
                    <a:pt x="6525592" y="5563313"/>
                  </a:cubicBezTo>
                  <a:cubicBezTo>
                    <a:pt x="6324929" y="5703535"/>
                    <a:pt x="6104119" y="5801852"/>
                    <a:pt x="5873639" y="5879216"/>
                  </a:cubicBezTo>
                  <a:cubicBezTo>
                    <a:pt x="5532753" y="5993650"/>
                    <a:pt x="5187838" y="6095191"/>
                    <a:pt x="4831642" y="6152408"/>
                  </a:cubicBezTo>
                  <a:cubicBezTo>
                    <a:pt x="4545556" y="6197537"/>
                    <a:pt x="4257858" y="6211237"/>
                    <a:pt x="3968549" y="6183837"/>
                  </a:cubicBezTo>
                  <a:cubicBezTo>
                    <a:pt x="3451983" y="6135484"/>
                    <a:pt x="2978128" y="5963833"/>
                    <a:pt x="2538926" y="5690641"/>
                  </a:cubicBezTo>
                  <a:cubicBezTo>
                    <a:pt x="2211740" y="5486755"/>
                    <a:pt x="1923237" y="5237739"/>
                    <a:pt x="1646016" y="4971800"/>
                  </a:cubicBezTo>
                  <a:cubicBezTo>
                    <a:pt x="1384912" y="4721979"/>
                    <a:pt x="1178608" y="4430252"/>
                    <a:pt x="977945" y="4133689"/>
                  </a:cubicBezTo>
                  <a:cubicBezTo>
                    <a:pt x="742629" y="3785551"/>
                    <a:pt x="529072" y="3424519"/>
                    <a:pt x="352586" y="3041728"/>
                  </a:cubicBezTo>
                  <a:cubicBezTo>
                    <a:pt x="220422" y="2754031"/>
                    <a:pt x="110823" y="2458275"/>
                    <a:pt x="48771" y="2146401"/>
                  </a:cubicBezTo>
                  <a:cubicBezTo>
                    <a:pt x="2836" y="1919144"/>
                    <a:pt x="-14894" y="1690275"/>
                    <a:pt x="14118" y="1458989"/>
                  </a:cubicBezTo>
                  <a:cubicBezTo>
                    <a:pt x="61665" y="1087480"/>
                    <a:pt x="227675" y="780442"/>
                    <a:pt x="516178" y="540291"/>
                  </a:cubicBezTo>
                  <a:cubicBezTo>
                    <a:pt x="722482" y="369445"/>
                    <a:pt x="959410" y="254205"/>
                    <a:pt x="1210037" y="165559"/>
                  </a:cubicBezTo>
                  <a:cubicBezTo>
                    <a:pt x="1477588" y="71271"/>
                    <a:pt x="1752391" y="10025"/>
                    <a:pt x="2036059" y="1160"/>
                  </a:cubicBezTo>
                  <a:cubicBezTo>
                    <a:pt x="2456727" y="-12540"/>
                    <a:pt x="2846770" y="95448"/>
                    <a:pt x="3209414" y="305781"/>
                  </a:cubicBezTo>
                  <a:cubicBezTo>
                    <a:pt x="3480994" y="463733"/>
                    <a:pt x="3717922" y="663590"/>
                    <a:pt x="3939537" y="883594"/>
                  </a:cubicBezTo>
                  <a:cubicBezTo>
                    <a:pt x="4170824" y="1114074"/>
                    <a:pt x="4377128" y="1366313"/>
                    <a:pt x="4589073" y="1614523"/>
                  </a:cubicBezTo>
                  <a:cubicBezTo>
                    <a:pt x="4742189" y="1794233"/>
                    <a:pt x="4901753" y="1966691"/>
                    <a:pt x="5082269" y="2119807"/>
                  </a:cubicBezTo>
                  <a:cubicBezTo>
                    <a:pt x="5324837" y="2326917"/>
                    <a:pt x="5600447" y="2466333"/>
                    <a:pt x="5910709" y="2541280"/>
                  </a:cubicBezTo>
                  <a:cubicBezTo>
                    <a:pt x="6146830" y="2598497"/>
                    <a:pt x="6375699" y="2678279"/>
                    <a:pt x="6587644" y="2799966"/>
                  </a:cubicBezTo>
                  <a:cubicBezTo>
                    <a:pt x="6856001" y="2953888"/>
                    <a:pt x="7046993" y="3171474"/>
                    <a:pt x="7139669" y="3469648"/>
                  </a:cubicBezTo>
                  <a:cubicBezTo>
                    <a:pt x="7183186" y="3609065"/>
                    <a:pt x="7205751" y="3786357"/>
                    <a:pt x="7202527" y="399669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">
              <a:extLst>
                <a:ext uri="{FF2B5EF4-FFF2-40B4-BE49-F238E27FC236}">
                  <a16:creationId xmlns:a16="http://schemas.microsoft.com/office/drawing/2014/main" id="{4C0DF394-A57C-4854-8354-AE090D703FAA}"/>
                </a:ext>
              </a:extLst>
            </p:cNvPr>
            <p:cNvSpPr/>
            <p:nvPr/>
          </p:nvSpPr>
          <p:spPr>
            <a:xfrm>
              <a:off x="4334521" y="2439704"/>
              <a:ext cx="3522912" cy="3022973"/>
            </a:xfrm>
            <a:custGeom>
              <a:avLst/>
              <a:gdLst>
                <a:gd name="connsiteX0" fmla="*/ 7077742 w 7080716"/>
                <a:gd name="connsiteY0" fmla="*/ 4018363 h 6075887"/>
                <a:gd name="connsiteX1" fmla="*/ 7037449 w 7080716"/>
                <a:gd name="connsiteY1" fmla="*/ 4478518 h 6075887"/>
                <a:gd name="connsiteX2" fmla="*/ 6428206 w 7080716"/>
                <a:gd name="connsiteY2" fmla="*/ 5453627 h 6075887"/>
                <a:gd name="connsiteX3" fmla="*/ 5786730 w 7080716"/>
                <a:gd name="connsiteY3" fmla="*/ 5763083 h 6075887"/>
                <a:gd name="connsiteX4" fmla="*/ 4769715 w 7080716"/>
                <a:gd name="connsiteY4" fmla="*/ 6029828 h 6075887"/>
                <a:gd name="connsiteX5" fmla="*/ 3904205 w 7080716"/>
                <a:gd name="connsiteY5" fmla="*/ 6061257 h 6075887"/>
                <a:gd name="connsiteX6" fmla="*/ 2614804 w 7080716"/>
                <a:gd name="connsiteY6" fmla="*/ 5640590 h 6075887"/>
                <a:gd name="connsiteX7" fmla="*/ 1733982 w 7080716"/>
                <a:gd name="connsiteY7" fmla="*/ 4968490 h 6075887"/>
                <a:gd name="connsiteX8" fmla="*/ 1375367 w 7080716"/>
                <a:gd name="connsiteY8" fmla="*/ 4601011 h 6075887"/>
                <a:gd name="connsiteX9" fmla="*/ 1129575 w 7080716"/>
                <a:gd name="connsiteY9" fmla="*/ 4272214 h 6075887"/>
                <a:gd name="connsiteX10" fmla="*/ 424434 w 7080716"/>
                <a:gd name="connsiteY10" fmla="*/ 3116588 h 6075887"/>
                <a:gd name="connsiteX11" fmla="*/ 61790 w 7080716"/>
                <a:gd name="connsiteY11" fmla="*/ 2140673 h 6075887"/>
                <a:gd name="connsiteX12" fmla="*/ 9408 w 7080716"/>
                <a:gd name="connsiteY12" fmla="*/ 1445203 h 6075887"/>
                <a:gd name="connsiteX13" fmla="*/ 551763 w 7080716"/>
                <a:gd name="connsiteY13" fmla="*/ 479764 h 6075887"/>
                <a:gd name="connsiteX14" fmla="*/ 1294780 w 7080716"/>
                <a:gd name="connsiteY14" fmla="*/ 120343 h 6075887"/>
                <a:gd name="connsiteX15" fmla="*/ 2199778 w 7080716"/>
                <a:gd name="connsiteY15" fmla="*/ 5909 h 6075887"/>
                <a:gd name="connsiteX16" fmla="*/ 2987118 w 7080716"/>
                <a:gd name="connsiteY16" fmla="*/ 226719 h 6075887"/>
                <a:gd name="connsiteX17" fmla="*/ 3831676 w 7080716"/>
                <a:gd name="connsiteY17" fmla="*/ 861749 h 6075887"/>
                <a:gd name="connsiteX18" fmla="*/ 4453006 w 7080716"/>
                <a:gd name="connsiteY18" fmla="*/ 1558831 h 6075887"/>
                <a:gd name="connsiteX19" fmla="*/ 4889791 w 7080716"/>
                <a:gd name="connsiteY19" fmla="*/ 2023821 h 6075887"/>
                <a:gd name="connsiteX20" fmla="*/ 5845559 w 7080716"/>
                <a:gd name="connsiteY20" fmla="*/ 2542805 h 6075887"/>
                <a:gd name="connsiteX21" fmla="*/ 6495900 w 7080716"/>
                <a:gd name="connsiteY21" fmla="*/ 2791821 h 6075887"/>
                <a:gd name="connsiteX22" fmla="*/ 7060013 w 7080716"/>
                <a:gd name="connsiteY22" fmla="*/ 3594473 h 6075887"/>
                <a:gd name="connsiteX23" fmla="*/ 7077742 w 7080716"/>
                <a:gd name="connsiteY23" fmla="*/ 4018363 h 607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80716" h="6075887">
                  <a:moveTo>
                    <a:pt x="7077742" y="4018363"/>
                  </a:moveTo>
                  <a:cubicBezTo>
                    <a:pt x="7074519" y="4142468"/>
                    <a:pt x="7068072" y="4311702"/>
                    <a:pt x="7037449" y="4478518"/>
                  </a:cubicBezTo>
                  <a:cubicBezTo>
                    <a:pt x="6963308" y="4883873"/>
                    <a:pt x="6770704" y="5215088"/>
                    <a:pt x="6428206" y="5453627"/>
                  </a:cubicBezTo>
                  <a:cubicBezTo>
                    <a:pt x="6230767" y="5591432"/>
                    <a:pt x="6013181" y="5687331"/>
                    <a:pt x="5786730" y="5763083"/>
                  </a:cubicBezTo>
                  <a:cubicBezTo>
                    <a:pt x="5453903" y="5875100"/>
                    <a:pt x="5117047" y="5974223"/>
                    <a:pt x="4769715" y="6029828"/>
                  </a:cubicBezTo>
                  <a:cubicBezTo>
                    <a:pt x="4482823" y="6075763"/>
                    <a:pt x="4193514" y="6089463"/>
                    <a:pt x="3904205" y="6061257"/>
                  </a:cubicBezTo>
                  <a:cubicBezTo>
                    <a:pt x="3443244" y="6016128"/>
                    <a:pt x="3015324" y="5871877"/>
                    <a:pt x="2614804" y="5640590"/>
                  </a:cubicBezTo>
                  <a:cubicBezTo>
                    <a:pt x="2292454" y="5454433"/>
                    <a:pt x="2003144" y="5223953"/>
                    <a:pt x="1733982" y="4968490"/>
                  </a:cubicBezTo>
                  <a:cubicBezTo>
                    <a:pt x="1609877" y="4850832"/>
                    <a:pt x="1487384" y="4729951"/>
                    <a:pt x="1375367" y="4601011"/>
                  </a:cubicBezTo>
                  <a:cubicBezTo>
                    <a:pt x="1285109" y="4497859"/>
                    <a:pt x="1209357" y="4383424"/>
                    <a:pt x="1129575" y="4272214"/>
                  </a:cubicBezTo>
                  <a:cubicBezTo>
                    <a:pt x="866860" y="3903928"/>
                    <a:pt x="625903" y="3521944"/>
                    <a:pt x="424434" y="3116588"/>
                  </a:cubicBezTo>
                  <a:cubicBezTo>
                    <a:pt x="268900" y="2803909"/>
                    <a:pt x="139154" y="2482364"/>
                    <a:pt x="61790" y="2140673"/>
                  </a:cubicBezTo>
                  <a:cubicBezTo>
                    <a:pt x="9408" y="1911804"/>
                    <a:pt x="-14768" y="1680518"/>
                    <a:pt x="9408" y="1445203"/>
                  </a:cubicBezTo>
                  <a:cubicBezTo>
                    <a:pt x="49702" y="1044683"/>
                    <a:pt x="231830" y="723138"/>
                    <a:pt x="551763" y="479764"/>
                  </a:cubicBezTo>
                  <a:cubicBezTo>
                    <a:pt x="774990" y="310530"/>
                    <a:pt x="1028841" y="202543"/>
                    <a:pt x="1294780" y="120343"/>
                  </a:cubicBezTo>
                  <a:cubicBezTo>
                    <a:pt x="1589730" y="30085"/>
                    <a:pt x="1890322" y="-17461"/>
                    <a:pt x="2199778" y="5909"/>
                  </a:cubicBezTo>
                  <a:cubicBezTo>
                    <a:pt x="2476999" y="26056"/>
                    <a:pt x="2738909" y="101808"/>
                    <a:pt x="2987118" y="226719"/>
                  </a:cubicBezTo>
                  <a:cubicBezTo>
                    <a:pt x="3307051" y="387088"/>
                    <a:pt x="3579437" y="611122"/>
                    <a:pt x="3831676" y="861749"/>
                  </a:cubicBezTo>
                  <a:cubicBezTo>
                    <a:pt x="4053292" y="1081753"/>
                    <a:pt x="4251537" y="1321904"/>
                    <a:pt x="4453006" y="1558831"/>
                  </a:cubicBezTo>
                  <a:cubicBezTo>
                    <a:pt x="4590810" y="1721618"/>
                    <a:pt x="4733450" y="1878764"/>
                    <a:pt x="4889791" y="2023821"/>
                  </a:cubicBezTo>
                  <a:cubicBezTo>
                    <a:pt x="5163788" y="2278478"/>
                    <a:pt x="5478080" y="2455770"/>
                    <a:pt x="5845559" y="2542805"/>
                  </a:cubicBezTo>
                  <a:cubicBezTo>
                    <a:pt x="6072816" y="2595993"/>
                    <a:pt x="6292014" y="2674969"/>
                    <a:pt x="6495900" y="2791821"/>
                  </a:cubicBezTo>
                  <a:cubicBezTo>
                    <a:pt x="6810192" y="2970725"/>
                    <a:pt x="7000378" y="3236664"/>
                    <a:pt x="7060013" y="3594473"/>
                  </a:cubicBezTo>
                  <a:cubicBezTo>
                    <a:pt x="7080966" y="3720189"/>
                    <a:pt x="7084189" y="3846711"/>
                    <a:pt x="7077742" y="401836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63ECEDBF-A07C-4D14-A8D5-10C914BB54A5}"/>
                </a:ext>
              </a:extLst>
            </p:cNvPr>
            <p:cNvSpPr/>
            <p:nvPr/>
          </p:nvSpPr>
          <p:spPr>
            <a:xfrm>
              <a:off x="4809519" y="3527220"/>
              <a:ext cx="1332628" cy="1559405"/>
            </a:xfrm>
            <a:custGeom>
              <a:avLst/>
              <a:gdLst>
                <a:gd name="connsiteX0" fmla="*/ 2648913 w 2678454"/>
                <a:gd name="connsiteY0" fmla="*/ 3128408 h 3134255"/>
                <a:gd name="connsiteX1" fmla="*/ 2145241 w 2678454"/>
                <a:gd name="connsiteY1" fmla="*/ 2992216 h 3134255"/>
                <a:gd name="connsiteX2" fmla="*/ 1666551 w 2678454"/>
                <a:gd name="connsiteY2" fmla="*/ 2521584 h 3134255"/>
                <a:gd name="connsiteX3" fmla="*/ 1609333 w 2678454"/>
                <a:gd name="connsiteY3" fmla="*/ 2470814 h 3134255"/>
                <a:gd name="connsiteX4" fmla="*/ 753494 w 2678454"/>
                <a:gd name="connsiteY4" fmla="*/ 1612557 h 3134255"/>
                <a:gd name="connsiteX5" fmla="*/ 560083 w 2678454"/>
                <a:gd name="connsiteY5" fmla="*/ 1166908 h 3134255"/>
                <a:gd name="connsiteX6" fmla="*/ 524625 w 2678454"/>
                <a:gd name="connsiteY6" fmla="*/ 1033938 h 3134255"/>
                <a:gd name="connsiteX7" fmla="*/ 490778 w 2678454"/>
                <a:gd name="connsiteY7" fmla="*/ 806681 h 3134255"/>
                <a:gd name="connsiteX8" fmla="*/ 481914 w 2678454"/>
                <a:gd name="connsiteY8" fmla="*/ 620524 h 3134255"/>
                <a:gd name="connsiteX9" fmla="*/ 420667 w 2678454"/>
                <a:gd name="connsiteY9" fmla="*/ 480302 h 3134255"/>
                <a:gd name="connsiteX10" fmla="*/ 228869 w 2678454"/>
                <a:gd name="connsiteY10" fmla="*/ 332021 h 3134255"/>
                <a:gd name="connsiteX11" fmla="*/ 0 w 2678454"/>
                <a:gd name="connsiteY11" fmla="*/ 76558 h 3134255"/>
                <a:gd name="connsiteX12" fmla="*/ 22565 w 2678454"/>
                <a:gd name="connsiteY12" fmla="*/ 0 h 3134255"/>
                <a:gd name="connsiteX13" fmla="*/ 44323 w 2678454"/>
                <a:gd name="connsiteY13" fmla="*/ 20147 h 3134255"/>
                <a:gd name="connsiteX14" fmla="*/ 373926 w 2678454"/>
                <a:gd name="connsiteY14" fmla="*/ 353779 h 3134255"/>
                <a:gd name="connsiteX15" fmla="*/ 478690 w 2678454"/>
                <a:gd name="connsiteY15" fmla="*/ 441620 h 3134255"/>
                <a:gd name="connsiteX16" fmla="*/ 550413 w 2678454"/>
                <a:gd name="connsiteY16" fmla="*/ 614883 h 3134255"/>
                <a:gd name="connsiteX17" fmla="*/ 754300 w 2678454"/>
                <a:gd name="connsiteY17" fmla="*/ 1469917 h 3134255"/>
                <a:gd name="connsiteX18" fmla="*/ 1262001 w 2678454"/>
                <a:gd name="connsiteY18" fmla="*/ 2133152 h 3134255"/>
                <a:gd name="connsiteX19" fmla="*/ 1632704 w 2678454"/>
                <a:gd name="connsiteY19" fmla="*/ 2404732 h 3134255"/>
                <a:gd name="connsiteX20" fmla="*/ 1728603 w 2678454"/>
                <a:gd name="connsiteY20" fmla="*/ 2490961 h 3134255"/>
                <a:gd name="connsiteX21" fmla="*/ 1942966 w 2678454"/>
                <a:gd name="connsiteY21" fmla="*/ 2740783 h 3134255"/>
                <a:gd name="connsiteX22" fmla="*/ 2264510 w 2678454"/>
                <a:gd name="connsiteY22" fmla="*/ 2984157 h 3134255"/>
                <a:gd name="connsiteX23" fmla="*/ 2580413 w 2678454"/>
                <a:gd name="connsiteY23" fmla="*/ 3065550 h 3134255"/>
                <a:gd name="connsiteX24" fmla="*/ 2657778 w 2678454"/>
                <a:gd name="connsiteY24" fmla="*/ 3059103 h 3134255"/>
                <a:gd name="connsiteX25" fmla="*/ 2673895 w 2678454"/>
                <a:gd name="connsiteY25" fmla="*/ 3084085 h 3134255"/>
                <a:gd name="connsiteX26" fmla="*/ 2648913 w 2678454"/>
                <a:gd name="connsiteY26" fmla="*/ 3128408 h 31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78454" h="3134255">
                  <a:moveTo>
                    <a:pt x="2648913" y="3128408"/>
                  </a:moveTo>
                  <a:cubicBezTo>
                    <a:pt x="2461950" y="3154197"/>
                    <a:pt x="2298357" y="3092144"/>
                    <a:pt x="2145241" y="2992216"/>
                  </a:cubicBezTo>
                  <a:cubicBezTo>
                    <a:pt x="1954248" y="2867305"/>
                    <a:pt x="1801132" y="2702906"/>
                    <a:pt x="1666551" y="2521584"/>
                  </a:cubicBezTo>
                  <a:cubicBezTo>
                    <a:pt x="1650433" y="2499826"/>
                    <a:pt x="1631898" y="2484514"/>
                    <a:pt x="1609333" y="2470814"/>
                  </a:cubicBezTo>
                  <a:cubicBezTo>
                    <a:pt x="1249913" y="2258869"/>
                    <a:pt x="963827" y="1973589"/>
                    <a:pt x="753494" y="1612557"/>
                  </a:cubicBezTo>
                  <a:cubicBezTo>
                    <a:pt x="671294" y="1471529"/>
                    <a:pt x="608436" y="1322442"/>
                    <a:pt x="560083" y="1166908"/>
                  </a:cubicBezTo>
                  <a:cubicBezTo>
                    <a:pt x="532684" y="1126614"/>
                    <a:pt x="528654" y="1080679"/>
                    <a:pt x="524625" y="1033938"/>
                  </a:cubicBezTo>
                  <a:cubicBezTo>
                    <a:pt x="512537" y="958186"/>
                    <a:pt x="497225" y="883240"/>
                    <a:pt x="490778" y="806681"/>
                  </a:cubicBezTo>
                  <a:cubicBezTo>
                    <a:pt x="485943" y="744629"/>
                    <a:pt x="480302" y="682577"/>
                    <a:pt x="481914" y="620524"/>
                  </a:cubicBezTo>
                  <a:cubicBezTo>
                    <a:pt x="483525" y="563307"/>
                    <a:pt x="461767" y="518984"/>
                    <a:pt x="420667" y="480302"/>
                  </a:cubicBezTo>
                  <a:cubicBezTo>
                    <a:pt x="361838" y="424696"/>
                    <a:pt x="291727" y="382791"/>
                    <a:pt x="228869" y="332021"/>
                  </a:cubicBezTo>
                  <a:cubicBezTo>
                    <a:pt x="138611" y="259492"/>
                    <a:pt x="58023" y="178099"/>
                    <a:pt x="0" y="76558"/>
                  </a:cubicBezTo>
                  <a:cubicBezTo>
                    <a:pt x="1612" y="49158"/>
                    <a:pt x="4029" y="22565"/>
                    <a:pt x="22565" y="0"/>
                  </a:cubicBezTo>
                  <a:cubicBezTo>
                    <a:pt x="34653" y="1612"/>
                    <a:pt x="39488" y="11282"/>
                    <a:pt x="44323" y="20147"/>
                  </a:cubicBezTo>
                  <a:cubicBezTo>
                    <a:pt x="122493" y="161981"/>
                    <a:pt x="243374" y="262715"/>
                    <a:pt x="373926" y="353779"/>
                  </a:cubicBezTo>
                  <a:cubicBezTo>
                    <a:pt x="411802" y="379567"/>
                    <a:pt x="447261" y="407773"/>
                    <a:pt x="478690" y="441620"/>
                  </a:cubicBezTo>
                  <a:cubicBezTo>
                    <a:pt x="525431" y="489972"/>
                    <a:pt x="550413" y="546384"/>
                    <a:pt x="550413" y="614883"/>
                  </a:cubicBezTo>
                  <a:cubicBezTo>
                    <a:pt x="550413" y="915475"/>
                    <a:pt x="619718" y="1199949"/>
                    <a:pt x="754300" y="1469917"/>
                  </a:cubicBezTo>
                  <a:cubicBezTo>
                    <a:pt x="880822" y="1723768"/>
                    <a:pt x="1054085" y="1942966"/>
                    <a:pt x="1262001" y="2133152"/>
                  </a:cubicBezTo>
                  <a:cubicBezTo>
                    <a:pt x="1375630" y="2237110"/>
                    <a:pt x="1498122" y="2328980"/>
                    <a:pt x="1632704" y="2404732"/>
                  </a:cubicBezTo>
                  <a:cubicBezTo>
                    <a:pt x="1671386" y="2426491"/>
                    <a:pt x="1702815" y="2454697"/>
                    <a:pt x="1728603" y="2490961"/>
                  </a:cubicBezTo>
                  <a:cubicBezTo>
                    <a:pt x="1791461" y="2581219"/>
                    <a:pt x="1865602" y="2663419"/>
                    <a:pt x="1942966" y="2740783"/>
                  </a:cubicBezTo>
                  <a:cubicBezTo>
                    <a:pt x="2038865" y="2836682"/>
                    <a:pt x="2144435" y="2920493"/>
                    <a:pt x="2264510" y="2984157"/>
                  </a:cubicBezTo>
                  <a:cubicBezTo>
                    <a:pt x="2362827" y="3036539"/>
                    <a:pt x="2467591" y="3067968"/>
                    <a:pt x="2580413" y="3065550"/>
                  </a:cubicBezTo>
                  <a:cubicBezTo>
                    <a:pt x="2606201" y="3064745"/>
                    <a:pt x="2631989" y="3055880"/>
                    <a:pt x="2657778" y="3059103"/>
                  </a:cubicBezTo>
                  <a:cubicBezTo>
                    <a:pt x="2673895" y="3060715"/>
                    <a:pt x="2685177" y="3066356"/>
                    <a:pt x="2673895" y="3084085"/>
                  </a:cubicBezTo>
                  <a:cubicBezTo>
                    <a:pt x="2666642" y="3098591"/>
                    <a:pt x="2673089" y="3123573"/>
                    <a:pt x="2648913" y="3128408"/>
                  </a:cubicBezTo>
                  <a:close/>
                </a:path>
              </a:pathLst>
            </a:custGeom>
            <a:solidFill>
              <a:srgbClr val="000000"/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34">
              <a:extLst>
                <a:ext uri="{FF2B5EF4-FFF2-40B4-BE49-F238E27FC236}">
                  <a16:creationId xmlns:a16="http://schemas.microsoft.com/office/drawing/2014/main" id="{679954AD-5D35-432C-B82E-6500A72641BF}"/>
                </a:ext>
              </a:extLst>
            </p:cNvPr>
            <p:cNvGrpSpPr/>
            <p:nvPr/>
          </p:nvGrpSpPr>
          <p:grpSpPr>
            <a:xfrm>
              <a:off x="4719746" y="2767266"/>
              <a:ext cx="2642080" cy="2314948"/>
              <a:chOff x="4719746" y="2767266"/>
              <a:chExt cx="2642080" cy="2314948"/>
            </a:xfrm>
          </p:grpSpPr>
          <p:sp>
            <p:nvSpPr>
              <p:cNvPr id="35" name="Freeform: Shape 7">
                <a:extLst>
                  <a:ext uri="{FF2B5EF4-FFF2-40B4-BE49-F238E27FC236}">
                    <a16:creationId xmlns:a16="http://schemas.microsoft.com/office/drawing/2014/main" id="{0193C117-5191-47A0-A9D9-30D3CF6DCDE1}"/>
                  </a:ext>
                </a:extLst>
              </p:cNvPr>
              <p:cNvSpPr/>
              <p:nvPr/>
            </p:nvSpPr>
            <p:spPr>
              <a:xfrm>
                <a:off x="4719746" y="2767266"/>
                <a:ext cx="2642080" cy="2314948"/>
              </a:xfrm>
              <a:custGeom>
                <a:avLst/>
                <a:gdLst>
                  <a:gd name="connsiteX0" fmla="*/ 4525716 w 5310327"/>
                  <a:gd name="connsiteY0" fmla="*/ 3156108 h 4652824"/>
                  <a:gd name="connsiteX1" fmla="*/ 4557951 w 5310327"/>
                  <a:gd name="connsiteY1" fmla="*/ 3172226 h 4652824"/>
                  <a:gd name="connsiteX2" fmla="*/ 4814220 w 5310327"/>
                  <a:gd name="connsiteY2" fmla="*/ 3203655 h 4652824"/>
                  <a:gd name="connsiteX3" fmla="*/ 4933489 w 5310327"/>
                  <a:gd name="connsiteY3" fmla="*/ 3131126 h 4652824"/>
                  <a:gd name="connsiteX4" fmla="*/ 5172028 w 5310327"/>
                  <a:gd name="connsiteY4" fmla="*/ 3005409 h 4652824"/>
                  <a:gd name="connsiteX5" fmla="*/ 5308222 w 5310327"/>
                  <a:gd name="connsiteY5" fmla="*/ 2755588 h 4652824"/>
                  <a:gd name="connsiteX6" fmla="*/ 5189758 w 5310327"/>
                  <a:gd name="connsiteY6" fmla="*/ 2592801 h 4652824"/>
                  <a:gd name="connsiteX7" fmla="*/ 4884331 w 5310327"/>
                  <a:gd name="connsiteY7" fmla="*/ 2579101 h 4652824"/>
                  <a:gd name="connsiteX8" fmla="*/ 4580516 w 5310327"/>
                  <a:gd name="connsiteY8" fmla="*/ 2710459 h 4652824"/>
                  <a:gd name="connsiteX9" fmla="*/ 4530552 w 5310327"/>
                  <a:gd name="connsiteY9" fmla="*/ 2715294 h 4652824"/>
                  <a:gd name="connsiteX10" fmla="*/ 4233990 w 5310327"/>
                  <a:gd name="connsiteY10" fmla="*/ 2637124 h 4652824"/>
                  <a:gd name="connsiteX11" fmla="*/ 3914057 w 5310327"/>
                  <a:gd name="connsiteY11" fmla="*/ 2550896 h 4652824"/>
                  <a:gd name="connsiteX12" fmla="*/ 3794787 w 5310327"/>
                  <a:gd name="connsiteY12" fmla="*/ 2513020 h 4652824"/>
                  <a:gd name="connsiteX13" fmla="*/ 3464379 w 5310327"/>
                  <a:gd name="connsiteY13" fmla="*/ 2425985 h 4652824"/>
                  <a:gd name="connsiteX14" fmla="*/ 3241957 w 5310327"/>
                  <a:gd name="connsiteY14" fmla="*/ 2474338 h 4652824"/>
                  <a:gd name="connsiteX15" fmla="*/ 3022758 w 5310327"/>
                  <a:gd name="connsiteY15" fmla="*/ 2647601 h 4652824"/>
                  <a:gd name="connsiteX16" fmla="*/ 2996971 w 5310327"/>
                  <a:gd name="connsiteY16" fmla="*/ 2645989 h 4652824"/>
                  <a:gd name="connsiteX17" fmla="*/ 2893013 w 5310327"/>
                  <a:gd name="connsiteY17" fmla="*/ 2558149 h 4652824"/>
                  <a:gd name="connsiteX18" fmla="*/ 2631103 w 5310327"/>
                  <a:gd name="connsiteY18" fmla="*/ 2417926 h 4652824"/>
                  <a:gd name="connsiteX19" fmla="*/ 2635132 w 5310327"/>
                  <a:gd name="connsiteY19" fmla="*/ 2412285 h 4652824"/>
                  <a:gd name="connsiteX20" fmla="*/ 2995359 w 5310327"/>
                  <a:gd name="connsiteY20" fmla="*/ 1753079 h 4652824"/>
                  <a:gd name="connsiteX21" fmla="*/ 3025176 w 5310327"/>
                  <a:gd name="connsiteY21" fmla="*/ 1692638 h 4652824"/>
                  <a:gd name="connsiteX22" fmla="*/ 3126716 w 5310327"/>
                  <a:gd name="connsiteY22" fmla="*/ 1519375 h 4652824"/>
                  <a:gd name="connsiteX23" fmla="*/ 3130746 w 5310327"/>
                  <a:gd name="connsiteY23" fmla="*/ 1263107 h 4652824"/>
                  <a:gd name="connsiteX24" fmla="*/ 2842243 w 5310327"/>
                  <a:gd name="connsiteY24" fmla="*/ 1110796 h 4652824"/>
                  <a:gd name="connsiteX25" fmla="*/ 2687514 w 5310327"/>
                  <a:gd name="connsiteY25" fmla="*/ 1253436 h 4652824"/>
                  <a:gd name="connsiteX26" fmla="*/ 2667367 w 5310327"/>
                  <a:gd name="connsiteY26" fmla="*/ 1334024 h 4652824"/>
                  <a:gd name="connsiteX27" fmla="*/ 2623850 w 5310327"/>
                  <a:gd name="connsiteY27" fmla="*/ 1293730 h 4652824"/>
                  <a:gd name="connsiteX28" fmla="*/ 2528757 w 5310327"/>
                  <a:gd name="connsiteY28" fmla="*/ 1322742 h 4652824"/>
                  <a:gd name="connsiteX29" fmla="*/ 2523922 w 5310327"/>
                  <a:gd name="connsiteY29" fmla="*/ 1365453 h 4652824"/>
                  <a:gd name="connsiteX30" fmla="*/ 2608539 w 5310327"/>
                  <a:gd name="connsiteY30" fmla="*/ 1666850 h 4652824"/>
                  <a:gd name="connsiteX31" fmla="*/ 2608539 w 5310327"/>
                  <a:gd name="connsiteY31" fmla="*/ 1695056 h 4652824"/>
                  <a:gd name="connsiteX32" fmla="*/ 2510222 w 5310327"/>
                  <a:gd name="connsiteY32" fmla="*/ 1794179 h 4652824"/>
                  <a:gd name="connsiteX33" fmla="*/ 2486851 w 5310327"/>
                  <a:gd name="connsiteY33" fmla="*/ 1797402 h 4652824"/>
                  <a:gd name="connsiteX34" fmla="*/ 2234612 w 5310327"/>
                  <a:gd name="connsiteY34" fmla="*/ 1803043 h 4652824"/>
                  <a:gd name="connsiteX35" fmla="*/ 2222524 w 5310327"/>
                  <a:gd name="connsiteY35" fmla="*/ 1719232 h 4652824"/>
                  <a:gd name="connsiteX36" fmla="*/ 2242671 w 5310327"/>
                  <a:gd name="connsiteY36" fmla="*/ 1683774 h 4652824"/>
                  <a:gd name="connsiteX37" fmla="*/ 2311170 w 5310327"/>
                  <a:gd name="connsiteY37" fmla="*/ 1502452 h 4652824"/>
                  <a:gd name="connsiteX38" fmla="*/ 2281353 w 5310327"/>
                  <a:gd name="connsiteY38" fmla="*/ 1462964 h 4652824"/>
                  <a:gd name="connsiteX39" fmla="*/ 2257983 w 5310327"/>
                  <a:gd name="connsiteY39" fmla="*/ 1391241 h 4652824"/>
                  <a:gd name="connsiteX40" fmla="*/ 2275712 w 5310327"/>
                  <a:gd name="connsiteY40" fmla="*/ 999585 h 4652824"/>
                  <a:gd name="connsiteX41" fmla="*/ 2253953 w 5310327"/>
                  <a:gd name="connsiteY41" fmla="*/ 855334 h 4652824"/>
                  <a:gd name="connsiteX42" fmla="*/ 2075049 w 5310327"/>
                  <a:gd name="connsiteY42" fmla="*/ 477378 h 4652824"/>
                  <a:gd name="connsiteX43" fmla="*/ 1577824 w 5310327"/>
                  <a:gd name="connsiteY43" fmla="*/ 59129 h 4652824"/>
                  <a:gd name="connsiteX44" fmla="*/ 979058 w 5310327"/>
                  <a:gd name="connsiteY44" fmla="*/ 1106 h 4652824"/>
                  <a:gd name="connsiteX45" fmla="*/ 675243 w 5310327"/>
                  <a:gd name="connsiteY45" fmla="*/ 60740 h 4652824"/>
                  <a:gd name="connsiteX46" fmla="*/ 96625 w 5310327"/>
                  <a:gd name="connsiteY46" fmla="*/ 589395 h 4652824"/>
                  <a:gd name="connsiteX47" fmla="*/ 13619 w 5310327"/>
                  <a:gd name="connsiteY47" fmla="*/ 1129331 h 4652824"/>
                  <a:gd name="connsiteX48" fmla="*/ 82119 w 5310327"/>
                  <a:gd name="connsiteY48" fmla="*/ 1396076 h 4652824"/>
                  <a:gd name="connsiteX49" fmla="*/ 181242 w 5310327"/>
                  <a:gd name="connsiteY49" fmla="*/ 1595933 h 4652824"/>
                  <a:gd name="connsiteX50" fmla="*/ 410110 w 5310327"/>
                  <a:gd name="connsiteY50" fmla="*/ 1851396 h 4652824"/>
                  <a:gd name="connsiteX51" fmla="*/ 601909 w 5310327"/>
                  <a:gd name="connsiteY51" fmla="*/ 1999677 h 4652824"/>
                  <a:gd name="connsiteX52" fmla="*/ 663155 w 5310327"/>
                  <a:gd name="connsiteY52" fmla="*/ 2139899 h 4652824"/>
                  <a:gd name="connsiteX53" fmla="*/ 672020 w 5310327"/>
                  <a:gd name="connsiteY53" fmla="*/ 2326056 h 4652824"/>
                  <a:gd name="connsiteX54" fmla="*/ 741325 w 5310327"/>
                  <a:gd name="connsiteY54" fmla="*/ 2686283 h 4652824"/>
                  <a:gd name="connsiteX55" fmla="*/ 934735 w 5310327"/>
                  <a:gd name="connsiteY55" fmla="*/ 3131932 h 4652824"/>
                  <a:gd name="connsiteX56" fmla="*/ 1789769 w 5310327"/>
                  <a:gd name="connsiteY56" fmla="*/ 3989384 h 4652824"/>
                  <a:gd name="connsiteX57" fmla="*/ 1846986 w 5310327"/>
                  <a:gd name="connsiteY57" fmla="*/ 4040154 h 4652824"/>
                  <a:gd name="connsiteX58" fmla="*/ 2325676 w 5310327"/>
                  <a:gd name="connsiteY58" fmla="*/ 4510785 h 4652824"/>
                  <a:gd name="connsiteX59" fmla="*/ 2829348 w 5310327"/>
                  <a:gd name="connsiteY59" fmla="*/ 4646978 h 4652824"/>
                  <a:gd name="connsiteX60" fmla="*/ 3099317 w 5310327"/>
                  <a:gd name="connsiteY60" fmla="*/ 4538990 h 4652824"/>
                  <a:gd name="connsiteX61" fmla="*/ 3432143 w 5310327"/>
                  <a:gd name="connsiteY61" fmla="*/ 4123159 h 4652824"/>
                  <a:gd name="connsiteX62" fmla="*/ 3624747 w 5310327"/>
                  <a:gd name="connsiteY62" fmla="*/ 3617069 h 4652824"/>
                  <a:gd name="connsiteX63" fmla="*/ 3726288 w 5310327"/>
                  <a:gd name="connsiteY63" fmla="*/ 3741174 h 4652824"/>
                  <a:gd name="connsiteX64" fmla="*/ 4067173 w 5310327"/>
                  <a:gd name="connsiteY64" fmla="*/ 3966013 h 4652824"/>
                  <a:gd name="connsiteX65" fmla="*/ 4145343 w 5310327"/>
                  <a:gd name="connsiteY65" fmla="*/ 4032095 h 4652824"/>
                  <a:gd name="connsiteX66" fmla="*/ 4308936 w 5310327"/>
                  <a:gd name="connsiteY66" fmla="*/ 4263381 h 4652824"/>
                  <a:gd name="connsiteX67" fmla="*/ 4491064 w 5310327"/>
                  <a:gd name="connsiteY67" fmla="*/ 4319793 h 4652824"/>
                  <a:gd name="connsiteX68" fmla="*/ 4986677 w 5310327"/>
                  <a:gd name="connsiteY68" fmla="*/ 4094953 h 4652824"/>
                  <a:gd name="connsiteX69" fmla="*/ 5137376 w 5310327"/>
                  <a:gd name="connsiteY69" fmla="*/ 3971654 h 4652824"/>
                  <a:gd name="connsiteX70" fmla="*/ 5117229 w 5310327"/>
                  <a:gd name="connsiteY70" fmla="*/ 3730697 h 4652824"/>
                  <a:gd name="connsiteX71" fmla="*/ 4981842 w 5310327"/>
                  <a:gd name="connsiteY71" fmla="*/ 3658169 h 4652824"/>
                  <a:gd name="connsiteX72" fmla="*/ 4454799 w 5310327"/>
                  <a:gd name="connsiteY72" fmla="*/ 3717803 h 4652824"/>
                  <a:gd name="connsiteX73" fmla="*/ 4413700 w 5310327"/>
                  <a:gd name="connsiteY73" fmla="*/ 3709745 h 4652824"/>
                  <a:gd name="connsiteX74" fmla="*/ 4071203 w 5310327"/>
                  <a:gd name="connsiteY74" fmla="*/ 3330983 h 4652824"/>
                  <a:gd name="connsiteX75" fmla="*/ 3929368 w 5310327"/>
                  <a:gd name="connsiteY75" fmla="*/ 3174643 h 4652824"/>
                  <a:gd name="connsiteX76" fmla="*/ 4525716 w 5310327"/>
                  <a:gd name="connsiteY76" fmla="*/ 3156108 h 4652824"/>
                  <a:gd name="connsiteX77" fmla="*/ 2093584 w 5310327"/>
                  <a:gd name="connsiteY77" fmla="*/ 2125394 h 4652824"/>
                  <a:gd name="connsiteX78" fmla="*/ 2087137 w 5310327"/>
                  <a:gd name="connsiteY78" fmla="*/ 2048835 h 4652824"/>
                  <a:gd name="connsiteX79" fmla="*/ 2148384 w 5310327"/>
                  <a:gd name="connsiteY79" fmla="*/ 1977918 h 4652824"/>
                  <a:gd name="connsiteX80" fmla="*/ 2167725 w 5310327"/>
                  <a:gd name="connsiteY80" fmla="*/ 2177775 h 4652824"/>
                  <a:gd name="connsiteX81" fmla="*/ 2093584 w 5310327"/>
                  <a:gd name="connsiteY81" fmla="*/ 2125394 h 46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310327" h="4652824">
                    <a:moveTo>
                      <a:pt x="4525716" y="3156108"/>
                    </a:moveTo>
                    <a:cubicBezTo>
                      <a:pt x="4541834" y="3153691"/>
                      <a:pt x="4549087" y="3160138"/>
                      <a:pt x="4557951" y="3172226"/>
                    </a:cubicBezTo>
                    <a:cubicBezTo>
                      <a:pt x="4625645" y="3260066"/>
                      <a:pt x="4732021" y="3256037"/>
                      <a:pt x="4814220" y="3203655"/>
                    </a:cubicBezTo>
                    <a:cubicBezTo>
                      <a:pt x="4853708" y="3178673"/>
                      <a:pt x="4891584" y="3152079"/>
                      <a:pt x="4933489" y="3131126"/>
                    </a:cubicBezTo>
                    <a:cubicBezTo>
                      <a:pt x="5013271" y="3090026"/>
                      <a:pt x="5097082" y="3056180"/>
                      <a:pt x="5172028" y="3005409"/>
                    </a:cubicBezTo>
                    <a:cubicBezTo>
                      <a:pt x="5260675" y="2945775"/>
                      <a:pt x="5322727" y="2870828"/>
                      <a:pt x="5308222" y="2755588"/>
                    </a:cubicBezTo>
                    <a:cubicBezTo>
                      <a:pt x="5298551" y="2680642"/>
                      <a:pt x="5267122" y="2621007"/>
                      <a:pt x="5189758" y="2592801"/>
                    </a:cubicBezTo>
                    <a:cubicBezTo>
                      <a:pt x="5089023" y="2555731"/>
                      <a:pt x="4987483" y="2553313"/>
                      <a:pt x="4884331" y="2579101"/>
                    </a:cubicBezTo>
                    <a:cubicBezTo>
                      <a:pt x="4776344" y="2606501"/>
                      <a:pt x="4678833" y="2658883"/>
                      <a:pt x="4580516" y="2710459"/>
                    </a:cubicBezTo>
                    <a:cubicBezTo>
                      <a:pt x="4563592" y="2719324"/>
                      <a:pt x="4549087" y="2720935"/>
                      <a:pt x="4530552" y="2715294"/>
                    </a:cubicBezTo>
                    <a:cubicBezTo>
                      <a:pt x="4431429" y="2688700"/>
                      <a:pt x="4332306" y="2663718"/>
                      <a:pt x="4233990" y="2637124"/>
                    </a:cubicBezTo>
                    <a:cubicBezTo>
                      <a:pt x="4127614" y="2608919"/>
                      <a:pt x="4020433" y="2579101"/>
                      <a:pt x="3914057" y="2550896"/>
                    </a:cubicBezTo>
                    <a:cubicBezTo>
                      <a:pt x="3877793" y="2527525"/>
                      <a:pt x="3834275" y="2526719"/>
                      <a:pt x="3794787" y="2513020"/>
                    </a:cubicBezTo>
                    <a:cubicBezTo>
                      <a:pt x="3685188" y="2482396"/>
                      <a:pt x="3574783" y="2454191"/>
                      <a:pt x="3464379" y="2425985"/>
                    </a:cubicBezTo>
                    <a:cubicBezTo>
                      <a:pt x="3382179" y="2405032"/>
                      <a:pt x="3308844" y="2426791"/>
                      <a:pt x="3241957" y="2474338"/>
                    </a:cubicBezTo>
                    <a:cubicBezTo>
                      <a:pt x="3229063" y="2497708"/>
                      <a:pt x="3053382" y="2620201"/>
                      <a:pt x="3022758" y="2647601"/>
                    </a:cubicBezTo>
                    <a:cubicBezTo>
                      <a:pt x="3012282" y="2656465"/>
                      <a:pt x="3007447" y="2659689"/>
                      <a:pt x="2996971" y="2645989"/>
                    </a:cubicBezTo>
                    <a:cubicBezTo>
                      <a:pt x="2968765" y="2609725"/>
                      <a:pt x="2931695" y="2583131"/>
                      <a:pt x="2893013" y="2558149"/>
                    </a:cubicBezTo>
                    <a:cubicBezTo>
                      <a:pt x="2809202" y="2504155"/>
                      <a:pt x="2718943" y="2463055"/>
                      <a:pt x="2631103" y="2417926"/>
                    </a:cubicBezTo>
                    <a:cubicBezTo>
                      <a:pt x="2632715" y="2415509"/>
                      <a:pt x="2633521" y="2413091"/>
                      <a:pt x="2635132" y="2412285"/>
                    </a:cubicBezTo>
                    <a:cubicBezTo>
                      <a:pt x="2826931" y="2231769"/>
                      <a:pt x="2940559" y="2008542"/>
                      <a:pt x="2995359" y="1753079"/>
                    </a:cubicBezTo>
                    <a:cubicBezTo>
                      <a:pt x="3000194" y="1729709"/>
                      <a:pt x="3010670" y="1711174"/>
                      <a:pt x="3025176" y="1692638"/>
                    </a:cubicBezTo>
                    <a:cubicBezTo>
                      <a:pt x="3067082" y="1639450"/>
                      <a:pt x="3102540" y="1583039"/>
                      <a:pt x="3126716" y="1519375"/>
                    </a:cubicBezTo>
                    <a:cubicBezTo>
                      <a:pt x="3158952" y="1434758"/>
                      <a:pt x="3169428" y="1349335"/>
                      <a:pt x="3130746" y="1263107"/>
                    </a:cubicBezTo>
                    <a:cubicBezTo>
                      <a:pt x="3078364" y="1146255"/>
                      <a:pt x="2940559" y="1095485"/>
                      <a:pt x="2842243" y="1110796"/>
                    </a:cubicBezTo>
                    <a:cubicBezTo>
                      <a:pt x="2732643" y="1127720"/>
                      <a:pt x="2706855" y="1164790"/>
                      <a:pt x="2687514" y="1253436"/>
                    </a:cubicBezTo>
                    <a:cubicBezTo>
                      <a:pt x="2681873" y="1279224"/>
                      <a:pt x="2674620" y="1305012"/>
                      <a:pt x="2667367" y="1334024"/>
                    </a:cubicBezTo>
                    <a:cubicBezTo>
                      <a:pt x="2651250" y="1318712"/>
                      <a:pt x="2638356" y="1305818"/>
                      <a:pt x="2623850" y="1293730"/>
                    </a:cubicBezTo>
                    <a:cubicBezTo>
                      <a:pt x="2583556" y="1260689"/>
                      <a:pt x="2543263" y="1272777"/>
                      <a:pt x="2528757" y="1322742"/>
                    </a:cubicBezTo>
                    <a:cubicBezTo>
                      <a:pt x="2524727" y="1336441"/>
                      <a:pt x="2523922" y="1351753"/>
                      <a:pt x="2523922" y="1365453"/>
                    </a:cubicBezTo>
                    <a:cubicBezTo>
                      <a:pt x="2525533" y="1473440"/>
                      <a:pt x="2553739" y="1573369"/>
                      <a:pt x="2608539" y="1666850"/>
                    </a:cubicBezTo>
                    <a:cubicBezTo>
                      <a:pt x="2614180" y="1677327"/>
                      <a:pt x="2620627" y="1682968"/>
                      <a:pt x="2608539" y="1695056"/>
                    </a:cubicBezTo>
                    <a:cubicBezTo>
                      <a:pt x="2574692" y="1727291"/>
                      <a:pt x="2542457" y="1761138"/>
                      <a:pt x="2510222" y="1794179"/>
                    </a:cubicBezTo>
                    <a:cubicBezTo>
                      <a:pt x="2502163" y="1802237"/>
                      <a:pt x="2497328" y="1803849"/>
                      <a:pt x="2486851" y="1797402"/>
                    </a:cubicBezTo>
                    <a:cubicBezTo>
                      <a:pt x="2402235" y="1745020"/>
                      <a:pt x="2317618" y="1744214"/>
                      <a:pt x="2234612" y="1803043"/>
                    </a:cubicBezTo>
                    <a:cubicBezTo>
                      <a:pt x="2224942" y="1774838"/>
                      <a:pt x="2229777" y="1745826"/>
                      <a:pt x="2222524" y="1719232"/>
                    </a:cubicBezTo>
                    <a:cubicBezTo>
                      <a:pt x="2217689" y="1699891"/>
                      <a:pt x="2223330" y="1691832"/>
                      <a:pt x="2242671" y="1683774"/>
                    </a:cubicBezTo>
                    <a:cubicBezTo>
                      <a:pt x="2313588" y="1655568"/>
                      <a:pt x="2363552" y="1590292"/>
                      <a:pt x="2311170" y="1502452"/>
                    </a:cubicBezTo>
                    <a:cubicBezTo>
                      <a:pt x="2303112" y="1487946"/>
                      <a:pt x="2294247" y="1472634"/>
                      <a:pt x="2281353" y="1462964"/>
                    </a:cubicBezTo>
                    <a:cubicBezTo>
                      <a:pt x="2256371" y="1443623"/>
                      <a:pt x="2254759" y="1419447"/>
                      <a:pt x="2257983" y="1391241"/>
                    </a:cubicBezTo>
                    <a:cubicBezTo>
                      <a:pt x="2272489" y="1261495"/>
                      <a:pt x="2280547" y="1130943"/>
                      <a:pt x="2275712" y="999585"/>
                    </a:cubicBezTo>
                    <a:cubicBezTo>
                      <a:pt x="2274100" y="950427"/>
                      <a:pt x="2269265" y="902075"/>
                      <a:pt x="2253953" y="855334"/>
                    </a:cubicBezTo>
                    <a:cubicBezTo>
                      <a:pt x="2208824" y="723170"/>
                      <a:pt x="2150801" y="595842"/>
                      <a:pt x="2075049" y="477378"/>
                    </a:cubicBezTo>
                    <a:cubicBezTo>
                      <a:pt x="1952556" y="286386"/>
                      <a:pt x="1792993" y="138910"/>
                      <a:pt x="1577824" y="59129"/>
                    </a:cubicBezTo>
                    <a:cubicBezTo>
                      <a:pt x="1523024" y="38982"/>
                      <a:pt x="1062063" y="-7759"/>
                      <a:pt x="979058" y="1106"/>
                    </a:cubicBezTo>
                    <a:cubicBezTo>
                      <a:pt x="875906" y="12388"/>
                      <a:pt x="772754" y="22059"/>
                      <a:pt x="675243" y="60740"/>
                    </a:cubicBezTo>
                    <a:cubicBezTo>
                      <a:pt x="414945" y="163087"/>
                      <a:pt x="223147" y="341991"/>
                      <a:pt x="96625" y="589395"/>
                    </a:cubicBezTo>
                    <a:cubicBezTo>
                      <a:pt x="9590" y="759435"/>
                      <a:pt x="-20227" y="939951"/>
                      <a:pt x="13619" y="1129331"/>
                    </a:cubicBezTo>
                    <a:cubicBezTo>
                      <a:pt x="29737" y="1220395"/>
                      <a:pt x="55525" y="1308236"/>
                      <a:pt x="82119" y="1396076"/>
                    </a:cubicBezTo>
                    <a:cubicBezTo>
                      <a:pt x="115160" y="1469411"/>
                      <a:pt x="153036" y="1554028"/>
                      <a:pt x="181242" y="1595933"/>
                    </a:cubicBezTo>
                    <a:cubicBezTo>
                      <a:pt x="239265" y="1697474"/>
                      <a:pt x="319852" y="1778867"/>
                      <a:pt x="410110" y="1851396"/>
                    </a:cubicBezTo>
                    <a:cubicBezTo>
                      <a:pt x="472968" y="1902166"/>
                      <a:pt x="543080" y="1943266"/>
                      <a:pt x="601909" y="1999677"/>
                    </a:cubicBezTo>
                    <a:cubicBezTo>
                      <a:pt x="642202" y="2038359"/>
                      <a:pt x="663961" y="2082682"/>
                      <a:pt x="663155" y="2139899"/>
                    </a:cubicBezTo>
                    <a:cubicBezTo>
                      <a:pt x="661543" y="2201952"/>
                      <a:pt x="666379" y="2264004"/>
                      <a:pt x="672020" y="2326056"/>
                    </a:cubicBezTo>
                    <a:cubicBezTo>
                      <a:pt x="678467" y="2402615"/>
                      <a:pt x="714731" y="2645989"/>
                      <a:pt x="741325" y="2686283"/>
                    </a:cubicBezTo>
                    <a:cubicBezTo>
                      <a:pt x="789678" y="2841817"/>
                      <a:pt x="852536" y="2990904"/>
                      <a:pt x="934735" y="3131932"/>
                    </a:cubicBezTo>
                    <a:cubicBezTo>
                      <a:pt x="1145069" y="3492964"/>
                      <a:pt x="1430349" y="3778244"/>
                      <a:pt x="1789769" y="3989384"/>
                    </a:cubicBezTo>
                    <a:cubicBezTo>
                      <a:pt x="1812334" y="4003083"/>
                      <a:pt x="1830869" y="4018395"/>
                      <a:pt x="1846986" y="4040154"/>
                    </a:cubicBezTo>
                    <a:cubicBezTo>
                      <a:pt x="1981567" y="4222281"/>
                      <a:pt x="2134684" y="4385874"/>
                      <a:pt x="2325676" y="4510785"/>
                    </a:cubicBezTo>
                    <a:cubicBezTo>
                      <a:pt x="2478793" y="4610713"/>
                      <a:pt x="2642385" y="4672766"/>
                      <a:pt x="2829348" y="4646978"/>
                    </a:cubicBezTo>
                    <a:cubicBezTo>
                      <a:pt x="2853525" y="4642143"/>
                      <a:pt x="3026788" y="4589761"/>
                      <a:pt x="3099317" y="4538990"/>
                    </a:cubicBezTo>
                    <a:cubicBezTo>
                      <a:pt x="3250822" y="4434227"/>
                      <a:pt x="3349138" y="4283528"/>
                      <a:pt x="3432143" y="4123159"/>
                    </a:cubicBezTo>
                    <a:cubicBezTo>
                      <a:pt x="3515149" y="3963595"/>
                      <a:pt x="3574783" y="3794362"/>
                      <a:pt x="3624747" y="3617069"/>
                    </a:cubicBezTo>
                    <a:cubicBezTo>
                      <a:pt x="3660206" y="3660586"/>
                      <a:pt x="3693247" y="3700880"/>
                      <a:pt x="3726288" y="3741174"/>
                    </a:cubicBezTo>
                    <a:cubicBezTo>
                      <a:pt x="3817352" y="3850773"/>
                      <a:pt x="3926145" y="3935390"/>
                      <a:pt x="4067173" y="3966013"/>
                    </a:cubicBezTo>
                    <a:cubicBezTo>
                      <a:pt x="4109079" y="3974877"/>
                      <a:pt x="4128420" y="3995831"/>
                      <a:pt x="4145343" y="4032095"/>
                    </a:cubicBezTo>
                    <a:cubicBezTo>
                      <a:pt x="4185637" y="4119129"/>
                      <a:pt x="4232378" y="4202135"/>
                      <a:pt x="4308936" y="4263381"/>
                    </a:cubicBezTo>
                    <a:cubicBezTo>
                      <a:pt x="4362124" y="4306898"/>
                      <a:pt x="4417729" y="4333492"/>
                      <a:pt x="4491064" y="4319793"/>
                    </a:cubicBezTo>
                    <a:cubicBezTo>
                      <a:pt x="4675609" y="4285140"/>
                      <a:pt x="4836784" y="4203746"/>
                      <a:pt x="4986677" y="4094953"/>
                    </a:cubicBezTo>
                    <a:cubicBezTo>
                      <a:pt x="5039059" y="4056271"/>
                      <a:pt x="5096276" y="4024036"/>
                      <a:pt x="5137376" y="3971654"/>
                    </a:cubicBezTo>
                    <a:cubicBezTo>
                      <a:pt x="5200234" y="3890261"/>
                      <a:pt x="5193787" y="3799197"/>
                      <a:pt x="5117229" y="3730697"/>
                    </a:cubicBezTo>
                    <a:cubicBezTo>
                      <a:pt x="5077741" y="3695239"/>
                      <a:pt x="5031806" y="3672674"/>
                      <a:pt x="4981842" y="3658169"/>
                    </a:cubicBezTo>
                    <a:cubicBezTo>
                      <a:pt x="4798103" y="3605787"/>
                      <a:pt x="4623227" y="3633992"/>
                      <a:pt x="4454799" y="3717803"/>
                    </a:cubicBezTo>
                    <a:cubicBezTo>
                      <a:pt x="4436264" y="3727474"/>
                      <a:pt x="4427400" y="3724250"/>
                      <a:pt x="4413700" y="3709745"/>
                    </a:cubicBezTo>
                    <a:cubicBezTo>
                      <a:pt x="4300071" y="3583222"/>
                      <a:pt x="4185637" y="3457506"/>
                      <a:pt x="4071203" y="3330983"/>
                    </a:cubicBezTo>
                    <a:cubicBezTo>
                      <a:pt x="4024462" y="3279407"/>
                      <a:pt x="3978527" y="3228637"/>
                      <a:pt x="3929368" y="3174643"/>
                    </a:cubicBezTo>
                    <a:cubicBezTo>
                      <a:pt x="4131643" y="3186731"/>
                      <a:pt x="4329889" y="3184314"/>
                      <a:pt x="4525716" y="3156108"/>
                    </a:cubicBezTo>
                    <a:close/>
                    <a:moveTo>
                      <a:pt x="2093584" y="2125394"/>
                    </a:moveTo>
                    <a:cubicBezTo>
                      <a:pt x="2066990" y="2103635"/>
                      <a:pt x="2066184" y="2075429"/>
                      <a:pt x="2087137" y="2048835"/>
                    </a:cubicBezTo>
                    <a:cubicBezTo>
                      <a:pt x="2105672" y="2026271"/>
                      <a:pt x="2124207" y="2005318"/>
                      <a:pt x="2148384" y="1977918"/>
                    </a:cubicBezTo>
                    <a:cubicBezTo>
                      <a:pt x="2141131" y="2048835"/>
                      <a:pt x="2152413" y="2110888"/>
                      <a:pt x="2167725" y="2177775"/>
                    </a:cubicBezTo>
                    <a:cubicBezTo>
                      <a:pt x="2141131" y="2159240"/>
                      <a:pt x="2116149" y="2143929"/>
                      <a:pt x="2093584" y="21253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3">
                <a:extLst>
                  <a:ext uri="{FF2B5EF4-FFF2-40B4-BE49-F238E27FC236}">
                    <a16:creationId xmlns:a16="http://schemas.microsoft.com/office/drawing/2014/main" id="{D020FCFC-F3D0-49EC-9F44-EAD5118D0D33}"/>
                  </a:ext>
                </a:extLst>
              </p:cNvPr>
              <p:cNvSpPr/>
              <p:nvPr/>
            </p:nvSpPr>
            <p:spPr>
              <a:xfrm>
                <a:off x="4750560" y="2797846"/>
                <a:ext cx="2580949" cy="2258688"/>
              </a:xfrm>
              <a:custGeom>
                <a:avLst/>
                <a:gdLst>
                  <a:gd name="connsiteX0" fmla="*/ 536694 w 2580949"/>
                  <a:gd name="connsiteY0" fmla="*/ 719450 h 2258688"/>
                  <a:gd name="connsiteX1" fmla="*/ 520054 w 2580949"/>
                  <a:gd name="connsiteY1" fmla="*/ 722558 h 2258688"/>
                  <a:gd name="connsiteX2" fmla="*/ 488379 w 2580949"/>
                  <a:gd name="connsiteY2" fmla="*/ 734185 h 2258688"/>
                  <a:gd name="connsiteX3" fmla="*/ 443072 w 2580949"/>
                  <a:gd name="connsiteY3" fmla="*/ 878929 h 2258688"/>
                  <a:gd name="connsiteX4" fmla="*/ 587013 w 2580949"/>
                  <a:gd name="connsiteY4" fmla="*/ 958318 h 2258688"/>
                  <a:gd name="connsiteX5" fmla="*/ 609868 w 2580949"/>
                  <a:gd name="connsiteY5" fmla="*/ 946289 h 2258688"/>
                  <a:gd name="connsiteX6" fmla="*/ 596235 w 2580949"/>
                  <a:gd name="connsiteY6" fmla="*/ 929048 h 2258688"/>
                  <a:gd name="connsiteX7" fmla="*/ 580999 w 2580949"/>
                  <a:gd name="connsiteY7" fmla="*/ 926242 h 2258688"/>
                  <a:gd name="connsiteX8" fmla="*/ 475950 w 2580949"/>
                  <a:gd name="connsiteY8" fmla="*/ 872915 h 2258688"/>
                  <a:gd name="connsiteX9" fmla="*/ 491587 w 2580949"/>
                  <a:gd name="connsiteY9" fmla="*/ 767465 h 2258688"/>
                  <a:gd name="connsiteX10" fmla="*/ 528474 w 2580949"/>
                  <a:gd name="connsiteY10" fmla="*/ 751827 h 2258688"/>
                  <a:gd name="connsiteX11" fmla="*/ 548522 w 2580949"/>
                  <a:gd name="connsiteY11" fmla="*/ 730176 h 2258688"/>
                  <a:gd name="connsiteX12" fmla="*/ 536694 w 2580949"/>
                  <a:gd name="connsiteY12" fmla="*/ 719450 h 2258688"/>
                  <a:gd name="connsiteX13" fmla="*/ 977541 w 2580949"/>
                  <a:gd name="connsiteY13" fmla="*/ 678453 h 2258688"/>
                  <a:gd name="connsiteX14" fmla="*/ 955890 w 2580949"/>
                  <a:gd name="connsiteY14" fmla="*/ 691684 h 2258688"/>
                  <a:gd name="connsiteX15" fmla="*/ 899355 w 2580949"/>
                  <a:gd name="connsiteY15" fmla="*/ 731379 h 2258688"/>
                  <a:gd name="connsiteX16" fmla="*/ 852043 w 2580949"/>
                  <a:gd name="connsiteY16" fmla="*/ 726968 h 2258688"/>
                  <a:gd name="connsiteX17" fmla="*/ 832396 w 2580949"/>
                  <a:gd name="connsiteY17" fmla="*/ 739398 h 2258688"/>
                  <a:gd name="connsiteX18" fmla="*/ 847632 w 2580949"/>
                  <a:gd name="connsiteY18" fmla="*/ 756639 h 2258688"/>
                  <a:gd name="connsiteX19" fmla="*/ 886525 w 2580949"/>
                  <a:gd name="connsiteY19" fmla="*/ 761450 h 2258688"/>
                  <a:gd name="connsiteX20" fmla="*/ 983956 w 2580949"/>
                  <a:gd name="connsiteY20" fmla="*/ 703312 h 2258688"/>
                  <a:gd name="connsiteX21" fmla="*/ 977541 w 2580949"/>
                  <a:gd name="connsiteY21" fmla="*/ 678453 h 2258688"/>
                  <a:gd name="connsiteX22" fmla="*/ 1378492 w 2580949"/>
                  <a:gd name="connsiteY22" fmla="*/ 556563 h 2258688"/>
                  <a:gd name="connsiteX23" fmla="*/ 1361251 w 2580949"/>
                  <a:gd name="connsiteY23" fmla="*/ 588639 h 2258688"/>
                  <a:gd name="connsiteX24" fmla="*/ 1365261 w 2580949"/>
                  <a:gd name="connsiteY24" fmla="*/ 611494 h 2258688"/>
                  <a:gd name="connsiteX25" fmla="*/ 1388115 w 2580949"/>
                  <a:gd name="connsiteY25" fmla="*/ 602673 h 2258688"/>
                  <a:gd name="connsiteX26" fmla="*/ 1405757 w 2580949"/>
                  <a:gd name="connsiteY26" fmla="*/ 570196 h 2258688"/>
                  <a:gd name="connsiteX27" fmla="*/ 1429413 w 2580949"/>
                  <a:gd name="connsiteY27" fmla="*/ 559771 h 2258688"/>
                  <a:gd name="connsiteX28" fmla="*/ 1452267 w 2580949"/>
                  <a:gd name="connsiteY28" fmla="*/ 567389 h 2258688"/>
                  <a:gd name="connsiteX29" fmla="*/ 1414979 w 2580949"/>
                  <a:gd name="connsiteY29" fmla="*/ 612697 h 2258688"/>
                  <a:gd name="connsiteX30" fmla="*/ 1411771 w 2580949"/>
                  <a:gd name="connsiteY30" fmla="*/ 639159 h 2258688"/>
                  <a:gd name="connsiteX31" fmla="*/ 1438635 w 2580949"/>
                  <a:gd name="connsiteY31" fmla="*/ 631541 h 2258688"/>
                  <a:gd name="connsiteX32" fmla="*/ 1477126 w 2580949"/>
                  <a:gd name="connsiteY32" fmla="*/ 585031 h 2258688"/>
                  <a:gd name="connsiteX33" fmla="*/ 1479933 w 2580949"/>
                  <a:gd name="connsiteY33" fmla="*/ 586635 h 2258688"/>
                  <a:gd name="connsiteX34" fmla="*/ 1480334 w 2580949"/>
                  <a:gd name="connsiteY34" fmla="*/ 629937 h 2258688"/>
                  <a:gd name="connsiteX35" fmla="*/ 1462291 w 2580949"/>
                  <a:gd name="connsiteY35" fmla="*/ 649183 h 2258688"/>
                  <a:gd name="connsiteX36" fmla="*/ 1462291 w 2580949"/>
                  <a:gd name="connsiteY36" fmla="*/ 671235 h 2258688"/>
                  <a:gd name="connsiteX37" fmla="*/ 1484344 w 2580949"/>
                  <a:gd name="connsiteY37" fmla="*/ 669632 h 2258688"/>
                  <a:gd name="connsiteX38" fmla="*/ 1506797 w 2580949"/>
                  <a:gd name="connsiteY38" fmla="*/ 645574 h 2258688"/>
                  <a:gd name="connsiteX39" fmla="*/ 1485947 w 2580949"/>
                  <a:gd name="connsiteY39" fmla="*/ 739397 h 2258688"/>
                  <a:gd name="connsiteX40" fmla="*/ 1447055 w 2580949"/>
                  <a:gd name="connsiteY40" fmla="*/ 798738 h 2258688"/>
                  <a:gd name="connsiteX41" fmla="*/ 1429413 w 2580949"/>
                  <a:gd name="connsiteY41" fmla="*/ 837230 h 2258688"/>
                  <a:gd name="connsiteX42" fmla="*/ 1261815 w 2580949"/>
                  <a:gd name="connsiteY42" fmla="*/ 1147967 h 2258688"/>
                  <a:gd name="connsiteX43" fmla="*/ 1229338 w 2580949"/>
                  <a:gd name="connsiteY43" fmla="*/ 1152378 h 2258688"/>
                  <a:gd name="connsiteX44" fmla="*/ 1224527 w 2580949"/>
                  <a:gd name="connsiteY44" fmla="*/ 1122707 h 2258688"/>
                  <a:gd name="connsiteX45" fmla="*/ 1289882 w 2580949"/>
                  <a:gd name="connsiteY45" fmla="*/ 1031290 h 2258688"/>
                  <a:gd name="connsiteX46" fmla="*/ 1255400 w 2580949"/>
                  <a:gd name="connsiteY46" fmla="*/ 901783 h 2258688"/>
                  <a:gd name="connsiteX47" fmla="*/ 1252594 w 2580949"/>
                  <a:gd name="connsiteY47" fmla="*/ 871711 h 2258688"/>
                  <a:gd name="connsiteX48" fmla="*/ 1297901 w 2580949"/>
                  <a:gd name="connsiteY48" fmla="*/ 827206 h 2258688"/>
                  <a:gd name="connsiteX49" fmla="*/ 1299505 w 2580949"/>
                  <a:gd name="connsiteY49" fmla="*/ 795531 h 2258688"/>
                  <a:gd name="connsiteX50" fmla="*/ 1254197 w 2580949"/>
                  <a:gd name="connsiteY50" fmla="*/ 643570 h 2258688"/>
                  <a:gd name="connsiteX51" fmla="*/ 1257806 w 2580949"/>
                  <a:gd name="connsiteY51" fmla="*/ 641565 h 2258688"/>
                  <a:gd name="connsiteX52" fmla="*/ 1275047 w 2580949"/>
                  <a:gd name="connsiteY52" fmla="*/ 660009 h 2258688"/>
                  <a:gd name="connsiteX53" fmla="*/ 1322359 w 2580949"/>
                  <a:gd name="connsiteY53" fmla="*/ 649985 h 2258688"/>
                  <a:gd name="connsiteX54" fmla="*/ 1335991 w 2580949"/>
                  <a:gd name="connsiteY54" fmla="*/ 597861 h 2258688"/>
                  <a:gd name="connsiteX55" fmla="*/ 1378492 w 2580949"/>
                  <a:gd name="connsiteY55" fmla="*/ 556563 h 2258688"/>
                  <a:gd name="connsiteX56" fmla="*/ 538549 w 2580949"/>
                  <a:gd name="connsiteY56" fmla="*/ 42 h 2258688"/>
                  <a:gd name="connsiteX57" fmla="*/ 629113 w 2580949"/>
                  <a:gd name="connsiteY57" fmla="*/ 4453 h 2258688"/>
                  <a:gd name="connsiteX58" fmla="*/ 939050 w 2580949"/>
                  <a:gd name="connsiteY58" fmla="*/ 174857 h 2258688"/>
                  <a:gd name="connsiteX59" fmla="*/ 1062543 w 2580949"/>
                  <a:gd name="connsiteY59" fmla="*/ 410617 h 2258688"/>
                  <a:gd name="connsiteX60" fmla="*/ 1071765 w 2580949"/>
                  <a:gd name="connsiteY60" fmla="*/ 532106 h 2258688"/>
                  <a:gd name="connsiteX61" fmla="*/ 1061340 w 2580949"/>
                  <a:gd name="connsiteY61" fmla="*/ 680458 h 2258688"/>
                  <a:gd name="connsiteX62" fmla="*/ 1073770 w 2580949"/>
                  <a:gd name="connsiteY62" fmla="*/ 712935 h 2258688"/>
                  <a:gd name="connsiteX63" fmla="*/ 1093817 w 2580949"/>
                  <a:gd name="connsiteY63" fmla="*/ 738195 h 2258688"/>
                  <a:gd name="connsiteX64" fmla="*/ 1072567 w 2580949"/>
                  <a:gd name="connsiteY64" fmla="*/ 783102 h 2258688"/>
                  <a:gd name="connsiteX65" fmla="*/ 1057330 w 2580949"/>
                  <a:gd name="connsiteY65" fmla="*/ 785908 h 2258688"/>
                  <a:gd name="connsiteX66" fmla="*/ 1042094 w 2580949"/>
                  <a:gd name="connsiteY66" fmla="*/ 805154 h 2258688"/>
                  <a:gd name="connsiteX67" fmla="*/ 1046906 w 2580949"/>
                  <a:gd name="connsiteY67" fmla="*/ 852867 h 2258688"/>
                  <a:gd name="connsiteX68" fmla="*/ 1038887 w 2580949"/>
                  <a:gd name="connsiteY68" fmla="*/ 864896 h 2258688"/>
                  <a:gd name="connsiteX69" fmla="*/ 1016834 w 2580949"/>
                  <a:gd name="connsiteY69" fmla="*/ 900581 h 2258688"/>
                  <a:gd name="connsiteX70" fmla="*/ 1005608 w 2580949"/>
                  <a:gd name="connsiteY70" fmla="*/ 950700 h 2258688"/>
                  <a:gd name="connsiteX71" fmla="*/ 970725 w 2580949"/>
                  <a:gd name="connsiteY71" fmla="*/ 994002 h 2258688"/>
                  <a:gd name="connsiteX72" fmla="*/ 892539 w 2580949"/>
                  <a:gd name="connsiteY72" fmla="*/ 1034098 h 2258688"/>
                  <a:gd name="connsiteX73" fmla="*/ 719729 w 2580949"/>
                  <a:gd name="connsiteY73" fmla="*/ 1002021 h 2258688"/>
                  <a:gd name="connsiteX74" fmla="*/ 695271 w 2580949"/>
                  <a:gd name="connsiteY74" fmla="*/ 983177 h 2258688"/>
                  <a:gd name="connsiteX75" fmla="*/ 673219 w 2580949"/>
                  <a:gd name="connsiteY75" fmla="*/ 983578 h 2258688"/>
                  <a:gd name="connsiteX76" fmla="*/ 675223 w 2580949"/>
                  <a:gd name="connsiteY76" fmla="*/ 1005630 h 2258688"/>
                  <a:gd name="connsiteX77" fmla="*/ 747795 w 2580949"/>
                  <a:gd name="connsiteY77" fmla="*/ 1048532 h 2258688"/>
                  <a:gd name="connsiteX78" fmla="*/ 935441 w 2580949"/>
                  <a:gd name="connsiteY78" fmla="*/ 1053343 h 2258688"/>
                  <a:gd name="connsiteX79" fmla="*/ 971928 w 2580949"/>
                  <a:gd name="connsiteY79" fmla="*/ 1035301 h 2258688"/>
                  <a:gd name="connsiteX80" fmla="*/ 1000395 w 2580949"/>
                  <a:gd name="connsiteY80" fmla="*/ 1061363 h 2258688"/>
                  <a:gd name="connsiteX81" fmla="*/ 1026457 w 2580949"/>
                  <a:gd name="connsiteY81" fmla="*/ 1082212 h 2258688"/>
                  <a:gd name="connsiteX82" fmla="*/ 1003603 w 2580949"/>
                  <a:gd name="connsiteY82" fmla="*/ 1105868 h 2258688"/>
                  <a:gd name="connsiteX83" fmla="*/ 839213 w 2580949"/>
                  <a:gd name="connsiteY83" fmla="*/ 1259032 h 2258688"/>
                  <a:gd name="connsiteX84" fmla="*/ 811146 w 2580949"/>
                  <a:gd name="connsiteY84" fmla="*/ 1260235 h 2258688"/>
                  <a:gd name="connsiteX85" fmla="*/ 765036 w 2580949"/>
                  <a:gd name="connsiteY85" fmla="*/ 1206106 h 2258688"/>
                  <a:gd name="connsiteX86" fmla="*/ 675624 w 2580949"/>
                  <a:gd name="connsiteY86" fmla="*/ 1081811 h 2258688"/>
                  <a:gd name="connsiteX87" fmla="*/ 638736 w 2580949"/>
                  <a:gd name="connsiteY87" fmla="*/ 1044121 h 2258688"/>
                  <a:gd name="connsiteX88" fmla="*/ 429840 w 2580949"/>
                  <a:gd name="connsiteY88" fmla="*/ 1028083 h 2258688"/>
                  <a:gd name="connsiteX89" fmla="*/ 392151 w 2580949"/>
                  <a:gd name="connsiteY89" fmla="*/ 1054947 h 2258688"/>
                  <a:gd name="connsiteX90" fmla="*/ 386938 w 2580949"/>
                  <a:gd name="connsiteY90" fmla="*/ 1077401 h 2258688"/>
                  <a:gd name="connsiteX91" fmla="*/ 411397 w 2580949"/>
                  <a:gd name="connsiteY91" fmla="*/ 1078202 h 2258688"/>
                  <a:gd name="connsiteX92" fmla="*/ 453497 w 2580949"/>
                  <a:gd name="connsiteY92" fmla="*/ 1049334 h 2258688"/>
                  <a:gd name="connsiteX93" fmla="*/ 625505 w 2580949"/>
                  <a:gd name="connsiteY93" fmla="*/ 1072188 h 2258688"/>
                  <a:gd name="connsiteX94" fmla="*/ 704092 w 2580949"/>
                  <a:gd name="connsiteY94" fmla="*/ 1169619 h 2258688"/>
                  <a:gd name="connsiteX95" fmla="*/ 777466 w 2580949"/>
                  <a:gd name="connsiteY95" fmla="*/ 1269056 h 2258688"/>
                  <a:gd name="connsiteX96" fmla="*/ 795909 w 2580949"/>
                  <a:gd name="connsiteY96" fmla="*/ 1285495 h 2258688"/>
                  <a:gd name="connsiteX97" fmla="*/ 858057 w 2580949"/>
                  <a:gd name="connsiteY97" fmla="*/ 1281886 h 2258688"/>
                  <a:gd name="connsiteX98" fmla="*/ 1072567 w 2580949"/>
                  <a:gd name="connsiteY98" fmla="*/ 1082613 h 2258688"/>
                  <a:gd name="connsiteX99" fmla="*/ 1080185 w 2580949"/>
                  <a:gd name="connsiteY99" fmla="*/ 1053744 h 2258688"/>
                  <a:gd name="connsiteX100" fmla="*/ 1070562 w 2580949"/>
                  <a:gd name="connsiteY100" fmla="*/ 948294 h 2258688"/>
                  <a:gd name="connsiteX101" fmla="*/ 1133111 w 2580949"/>
                  <a:gd name="connsiteY101" fmla="*/ 879731 h 2258688"/>
                  <a:gd name="connsiteX102" fmla="*/ 1116271 w 2580949"/>
                  <a:gd name="connsiteY102" fmla="*/ 911406 h 2258688"/>
                  <a:gd name="connsiteX103" fmla="*/ 1120280 w 2580949"/>
                  <a:gd name="connsiteY103" fmla="*/ 934261 h 2258688"/>
                  <a:gd name="connsiteX104" fmla="*/ 1142734 w 2580949"/>
                  <a:gd name="connsiteY104" fmla="*/ 925440 h 2258688"/>
                  <a:gd name="connsiteX105" fmla="*/ 1161177 w 2580949"/>
                  <a:gd name="connsiteY105" fmla="*/ 891358 h 2258688"/>
                  <a:gd name="connsiteX106" fmla="*/ 1177616 w 2580949"/>
                  <a:gd name="connsiteY106" fmla="*/ 885745 h 2258688"/>
                  <a:gd name="connsiteX107" fmla="*/ 1199669 w 2580949"/>
                  <a:gd name="connsiteY107" fmla="*/ 898576 h 2258688"/>
                  <a:gd name="connsiteX108" fmla="*/ 1167592 w 2580949"/>
                  <a:gd name="connsiteY108" fmla="*/ 937869 h 2258688"/>
                  <a:gd name="connsiteX109" fmla="*/ 1167993 w 2580949"/>
                  <a:gd name="connsiteY109" fmla="*/ 963129 h 2258688"/>
                  <a:gd name="connsiteX110" fmla="*/ 1191649 w 2580949"/>
                  <a:gd name="connsiteY110" fmla="*/ 956313 h 2258688"/>
                  <a:gd name="connsiteX111" fmla="*/ 1218112 w 2580949"/>
                  <a:gd name="connsiteY111" fmla="*/ 923836 h 2258688"/>
                  <a:gd name="connsiteX112" fmla="*/ 1232547 w 2580949"/>
                  <a:gd name="connsiteY112" fmla="*/ 921831 h 2258688"/>
                  <a:gd name="connsiteX113" fmla="*/ 1234952 w 2580949"/>
                  <a:gd name="connsiteY113" fmla="*/ 953105 h 2258688"/>
                  <a:gd name="connsiteX114" fmla="*/ 1220117 w 2580949"/>
                  <a:gd name="connsiteY114" fmla="*/ 968742 h 2258688"/>
                  <a:gd name="connsiteX115" fmla="*/ 1217711 w 2580949"/>
                  <a:gd name="connsiteY115" fmla="*/ 994002 h 2258688"/>
                  <a:gd name="connsiteX116" fmla="*/ 1241769 w 2580949"/>
                  <a:gd name="connsiteY116" fmla="*/ 989592 h 2258688"/>
                  <a:gd name="connsiteX117" fmla="*/ 1265425 w 2580949"/>
                  <a:gd name="connsiteY117" fmla="*/ 965134 h 2258688"/>
                  <a:gd name="connsiteX118" fmla="*/ 1267831 w 2580949"/>
                  <a:gd name="connsiteY118" fmla="*/ 965134 h 2258688"/>
                  <a:gd name="connsiteX119" fmla="*/ 1258609 w 2580949"/>
                  <a:gd name="connsiteY119" fmla="*/ 1026479 h 2258688"/>
                  <a:gd name="connsiteX120" fmla="*/ 1218513 w 2580949"/>
                  <a:gd name="connsiteY120" fmla="*/ 1083415 h 2258688"/>
                  <a:gd name="connsiteX121" fmla="*/ 1154361 w 2580949"/>
                  <a:gd name="connsiteY121" fmla="*/ 1182851 h 2258688"/>
                  <a:gd name="connsiteX122" fmla="*/ 1045703 w 2580949"/>
                  <a:gd name="connsiteY122" fmla="*/ 1383728 h 2258688"/>
                  <a:gd name="connsiteX123" fmla="*/ 853647 w 2580949"/>
                  <a:gd name="connsiteY123" fmla="*/ 1543307 h 2258688"/>
                  <a:gd name="connsiteX124" fmla="*/ 757819 w 2580949"/>
                  <a:gd name="connsiteY124" fmla="*/ 1533684 h 2258688"/>
                  <a:gd name="connsiteX125" fmla="*/ 653171 w 2580949"/>
                  <a:gd name="connsiteY125" fmla="*/ 1431040 h 2258688"/>
                  <a:gd name="connsiteX126" fmla="*/ 548522 w 2580949"/>
                  <a:gd name="connsiteY126" fmla="*/ 1308750 h 2258688"/>
                  <a:gd name="connsiteX127" fmla="*/ 539701 w 2580949"/>
                  <a:gd name="connsiteY127" fmla="*/ 1300330 h 2258688"/>
                  <a:gd name="connsiteX128" fmla="*/ 518851 w 2580949"/>
                  <a:gd name="connsiteY128" fmla="*/ 1300731 h 2258688"/>
                  <a:gd name="connsiteX129" fmla="*/ 519252 w 2580949"/>
                  <a:gd name="connsiteY129" fmla="*/ 1321580 h 2258688"/>
                  <a:gd name="connsiteX130" fmla="*/ 554135 w 2580949"/>
                  <a:gd name="connsiteY130" fmla="*/ 1358869 h 2258688"/>
                  <a:gd name="connsiteX131" fmla="*/ 683643 w 2580949"/>
                  <a:gd name="connsiteY131" fmla="*/ 1511231 h 2258688"/>
                  <a:gd name="connsiteX132" fmla="*/ 759022 w 2580949"/>
                  <a:gd name="connsiteY132" fmla="*/ 1569770 h 2258688"/>
                  <a:gd name="connsiteX133" fmla="*/ 897752 w 2580949"/>
                  <a:gd name="connsiteY133" fmla="*/ 1557340 h 2258688"/>
                  <a:gd name="connsiteX134" fmla="*/ 1107049 w 2580949"/>
                  <a:gd name="connsiteY134" fmla="*/ 1340425 h 2258688"/>
                  <a:gd name="connsiteX135" fmla="*/ 1187640 w 2580949"/>
                  <a:gd name="connsiteY135" fmla="*/ 1182450 h 2258688"/>
                  <a:gd name="connsiteX136" fmla="*/ 1207688 w 2580949"/>
                  <a:gd name="connsiteY136" fmla="*/ 1176035 h 2258688"/>
                  <a:gd name="connsiteX137" fmla="*/ 1388517 w 2580949"/>
                  <a:gd name="connsiteY137" fmla="*/ 1269858 h 2258688"/>
                  <a:gd name="connsiteX138" fmla="*/ 1426608 w 2580949"/>
                  <a:gd name="connsiteY138" fmla="*/ 1298726 h 2258688"/>
                  <a:gd name="connsiteX139" fmla="*/ 1443046 w 2580949"/>
                  <a:gd name="connsiteY139" fmla="*/ 1322783 h 2258688"/>
                  <a:gd name="connsiteX140" fmla="*/ 1472717 w 2580949"/>
                  <a:gd name="connsiteY140" fmla="*/ 1329599 h 2258688"/>
                  <a:gd name="connsiteX141" fmla="*/ 1623876 w 2580949"/>
                  <a:gd name="connsiteY141" fmla="*/ 1218536 h 2258688"/>
                  <a:gd name="connsiteX142" fmla="*/ 1688830 w 2580949"/>
                  <a:gd name="connsiteY142" fmla="*/ 1214125 h 2258688"/>
                  <a:gd name="connsiteX143" fmla="*/ 2220493 w 2580949"/>
                  <a:gd name="connsiteY143" fmla="*/ 1354458 h 2258688"/>
                  <a:gd name="connsiteX144" fmla="*/ 2257381 w 2580949"/>
                  <a:gd name="connsiteY144" fmla="*/ 1350449 h 2258688"/>
                  <a:gd name="connsiteX145" fmla="*/ 2400922 w 2580949"/>
                  <a:gd name="connsiteY145" fmla="*/ 1286297 h 2258688"/>
                  <a:gd name="connsiteX146" fmla="*/ 2408139 w 2580949"/>
                  <a:gd name="connsiteY146" fmla="*/ 1285495 h 2258688"/>
                  <a:gd name="connsiteX147" fmla="*/ 2392502 w 2580949"/>
                  <a:gd name="connsiteY147" fmla="*/ 1297924 h 2258688"/>
                  <a:gd name="connsiteX148" fmla="*/ 2388091 w 2580949"/>
                  <a:gd name="connsiteY148" fmla="*/ 1319575 h 2258688"/>
                  <a:gd name="connsiteX149" fmla="*/ 2411346 w 2580949"/>
                  <a:gd name="connsiteY149" fmla="*/ 1321580 h 2258688"/>
                  <a:gd name="connsiteX150" fmla="*/ 2457055 w 2580949"/>
                  <a:gd name="connsiteY150" fmla="*/ 1287098 h 2258688"/>
                  <a:gd name="connsiteX151" fmla="*/ 2489131 w 2580949"/>
                  <a:gd name="connsiteY151" fmla="*/ 1280282 h 2258688"/>
                  <a:gd name="connsiteX152" fmla="*/ 2453848 w 2580949"/>
                  <a:gd name="connsiteY152" fmla="*/ 1305943 h 2258688"/>
                  <a:gd name="connsiteX153" fmla="*/ 2447432 w 2580949"/>
                  <a:gd name="connsiteY153" fmla="*/ 1329599 h 2258688"/>
                  <a:gd name="connsiteX154" fmla="*/ 2471890 w 2580949"/>
                  <a:gd name="connsiteY154" fmla="*/ 1330401 h 2258688"/>
                  <a:gd name="connsiteX155" fmla="*/ 2519603 w 2580949"/>
                  <a:gd name="connsiteY155" fmla="*/ 1295920 h 2258688"/>
                  <a:gd name="connsiteX156" fmla="*/ 2546066 w 2580949"/>
                  <a:gd name="connsiteY156" fmla="*/ 1294315 h 2258688"/>
                  <a:gd name="connsiteX157" fmla="*/ 2507174 w 2580949"/>
                  <a:gd name="connsiteY157" fmla="*/ 1323585 h 2258688"/>
                  <a:gd name="connsiteX158" fmla="*/ 2495948 w 2580949"/>
                  <a:gd name="connsiteY158" fmla="*/ 1339222 h 2258688"/>
                  <a:gd name="connsiteX159" fmla="*/ 2502764 w 2580949"/>
                  <a:gd name="connsiteY159" fmla="*/ 1352053 h 2258688"/>
                  <a:gd name="connsiteX160" fmla="*/ 2521608 w 2580949"/>
                  <a:gd name="connsiteY160" fmla="*/ 1350449 h 2258688"/>
                  <a:gd name="connsiteX161" fmla="*/ 2560100 w 2580949"/>
                  <a:gd name="connsiteY161" fmla="*/ 1321580 h 2258688"/>
                  <a:gd name="connsiteX162" fmla="*/ 2572128 w 2580949"/>
                  <a:gd name="connsiteY162" fmla="*/ 1318774 h 2258688"/>
                  <a:gd name="connsiteX163" fmla="*/ 2572529 w 2580949"/>
                  <a:gd name="connsiteY163" fmla="*/ 1338821 h 2258688"/>
                  <a:gd name="connsiteX164" fmla="*/ 2541656 w 2580949"/>
                  <a:gd name="connsiteY164" fmla="*/ 1362076 h 2258688"/>
                  <a:gd name="connsiteX165" fmla="*/ 2530028 w 2580949"/>
                  <a:gd name="connsiteY165" fmla="*/ 1388940 h 2258688"/>
                  <a:gd name="connsiteX166" fmla="*/ 2558897 w 2580949"/>
                  <a:gd name="connsiteY166" fmla="*/ 1386935 h 2258688"/>
                  <a:gd name="connsiteX167" fmla="*/ 2580949 w 2580949"/>
                  <a:gd name="connsiteY167" fmla="*/ 1370897 h 2258688"/>
                  <a:gd name="connsiteX168" fmla="*/ 2543660 w 2580949"/>
                  <a:gd name="connsiteY168" fmla="*/ 1429837 h 2258688"/>
                  <a:gd name="connsiteX169" fmla="*/ 2465475 w 2580949"/>
                  <a:gd name="connsiteY169" fmla="*/ 1476348 h 2258688"/>
                  <a:gd name="connsiteX170" fmla="*/ 2346392 w 2580949"/>
                  <a:gd name="connsiteY170" fmla="*/ 1541703 h 2258688"/>
                  <a:gd name="connsiteX171" fmla="*/ 2256579 w 2580949"/>
                  <a:gd name="connsiteY171" fmla="*/ 1524061 h 2258688"/>
                  <a:gd name="connsiteX172" fmla="*/ 2228111 w 2580949"/>
                  <a:gd name="connsiteY172" fmla="*/ 1511231 h 2258688"/>
                  <a:gd name="connsiteX173" fmla="*/ 1947044 w 2580949"/>
                  <a:gd name="connsiteY173" fmla="*/ 1523259 h 2258688"/>
                  <a:gd name="connsiteX174" fmla="*/ 1899330 w 2580949"/>
                  <a:gd name="connsiteY174" fmla="*/ 1519651 h 2258688"/>
                  <a:gd name="connsiteX175" fmla="*/ 1883292 w 2580949"/>
                  <a:gd name="connsiteY175" fmla="*/ 1509226 h 2258688"/>
                  <a:gd name="connsiteX176" fmla="*/ 1794682 w 2580949"/>
                  <a:gd name="connsiteY176" fmla="*/ 1430639 h 2258688"/>
                  <a:gd name="connsiteX177" fmla="*/ 1594607 w 2580949"/>
                  <a:gd name="connsiteY177" fmla="*/ 1441064 h 2258688"/>
                  <a:gd name="connsiteX178" fmla="*/ 1457080 w 2580949"/>
                  <a:gd name="connsiteY178" fmla="*/ 1578190 h 2258688"/>
                  <a:gd name="connsiteX179" fmla="*/ 1281864 w 2580949"/>
                  <a:gd name="connsiteY179" fmla="*/ 1886923 h 2258688"/>
                  <a:gd name="connsiteX180" fmla="*/ 1272241 w 2580949"/>
                  <a:gd name="connsiteY180" fmla="*/ 1907772 h 2258688"/>
                  <a:gd name="connsiteX181" fmla="*/ 1279458 w 2580949"/>
                  <a:gd name="connsiteY181" fmla="*/ 1928622 h 2258688"/>
                  <a:gd name="connsiteX182" fmla="*/ 1299907 w 2580949"/>
                  <a:gd name="connsiteY182" fmla="*/ 1919801 h 2258688"/>
                  <a:gd name="connsiteX183" fmla="*/ 1311935 w 2580949"/>
                  <a:gd name="connsiteY183" fmla="*/ 1894942 h 2258688"/>
                  <a:gd name="connsiteX184" fmla="*/ 1479132 w 2580949"/>
                  <a:gd name="connsiteY184" fmla="*/ 1599440 h 2258688"/>
                  <a:gd name="connsiteX185" fmla="*/ 1609041 w 2580949"/>
                  <a:gd name="connsiteY185" fmla="*/ 1467928 h 2258688"/>
                  <a:gd name="connsiteX186" fmla="*/ 1813927 w 2580949"/>
                  <a:gd name="connsiteY186" fmla="*/ 1481560 h 2258688"/>
                  <a:gd name="connsiteX187" fmla="*/ 1850414 w 2580949"/>
                  <a:gd name="connsiteY187" fmla="*/ 1517646 h 2258688"/>
                  <a:gd name="connsiteX188" fmla="*/ 2156742 w 2580949"/>
                  <a:gd name="connsiteY188" fmla="*/ 1854045 h 2258688"/>
                  <a:gd name="connsiteX189" fmla="*/ 2185610 w 2580949"/>
                  <a:gd name="connsiteY189" fmla="*/ 1858856 h 2258688"/>
                  <a:gd name="connsiteX190" fmla="*/ 2323538 w 2580949"/>
                  <a:gd name="connsiteY190" fmla="*/ 1813148 h 2258688"/>
                  <a:gd name="connsiteX191" fmla="*/ 2305094 w 2580949"/>
                  <a:gd name="connsiteY191" fmla="*/ 1829186 h 2258688"/>
                  <a:gd name="connsiteX192" fmla="*/ 2301887 w 2580949"/>
                  <a:gd name="connsiteY192" fmla="*/ 1850837 h 2258688"/>
                  <a:gd name="connsiteX193" fmla="*/ 2323939 w 2580949"/>
                  <a:gd name="connsiteY193" fmla="*/ 1852842 h 2258688"/>
                  <a:gd name="connsiteX194" fmla="*/ 2366039 w 2580949"/>
                  <a:gd name="connsiteY194" fmla="*/ 1821167 h 2258688"/>
                  <a:gd name="connsiteX195" fmla="*/ 2403327 w 2580949"/>
                  <a:gd name="connsiteY195" fmla="*/ 1814351 h 2258688"/>
                  <a:gd name="connsiteX196" fmla="*/ 2378468 w 2580949"/>
                  <a:gd name="connsiteY196" fmla="*/ 1833195 h 2258688"/>
                  <a:gd name="connsiteX197" fmla="*/ 2372053 w 2580949"/>
                  <a:gd name="connsiteY197" fmla="*/ 1857653 h 2258688"/>
                  <a:gd name="connsiteX198" fmla="*/ 2396511 w 2580949"/>
                  <a:gd name="connsiteY198" fmla="*/ 1857252 h 2258688"/>
                  <a:gd name="connsiteX199" fmla="*/ 2424979 w 2580949"/>
                  <a:gd name="connsiteY199" fmla="*/ 1835601 h 2258688"/>
                  <a:gd name="connsiteX200" fmla="*/ 2466678 w 2580949"/>
                  <a:gd name="connsiteY200" fmla="*/ 1834398 h 2258688"/>
                  <a:gd name="connsiteX201" fmla="*/ 2432597 w 2580949"/>
                  <a:gd name="connsiteY201" fmla="*/ 1860059 h 2258688"/>
                  <a:gd name="connsiteX202" fmla="*/ 2422573 w 2580949"/>
                  <a:gd name="connsiteY202" fmla="*/ 1886522 h 2258688"/>
                  <a:gd name="connsiteX203" fmla="*/ 2450239 w 2580949"/>
                  <a:gd name="connsiteY203" fmla="*/ 1884918 h 2258688"/>
                  <a:gd name="connsiteX204" fmla="*/ 2487126 w 2580949"/>
                  <a:gd name="connsiteY204" fmla="*/ 1856851 h 2258688"/>
                  <a:gd name="connsiteX205" fmla="*/ 2503164 w 2580949"/>
                  <a:gd name="connsiteY205" fmla="*/ 1860059 h 2258688"/>
                  <a:gd name="connsiteX206" fmla="*/ 2499556 w 2580949"/>
                  <a:gd name="connsiteY206" fmla="*/ 1872889 h 2258688"/>
                  <a:gd name="connsiteX207" fmla="*/ 2456253 w 2580949"/>
                  <a:gd name="connsiteY207" fmla="*/ 1905367 h 2258688"/>
                  <a:gd name="connsiteX208" fmla="*/ 2449036 w 2580949"/>
                  <a:gd name="connsiteY208" fmla="*/ 1930226 h 2258688"/>
                  <a:gd name="connsiteX209" fmla="*/ 2474697 w 2580949"/>
                  <a:gd name="connsiteY209" fmla="*/ 1929424 h 2258688"/>
                  <a:gd name="connsiteX210" fmla="*/ 2515594 w 2580949"/>
                  <a:gd name="connsiteY210" fmla="*/ 1898551 h 2258688"/>
                  <a:gd name="connsiteX211" fmla="*/ 2495546 w 2580949"/>
                  <a:gd name="connsiteY211" fmla="*/ 1938245 h 2258688"/>
                  <a:gd name="connsiteX212" fmla="*/ 2394907 w 2580949"/>
                  <a:gd name="connsiteY212" fmla="*/ 2012822 h 2258688"/>
                  <a:gd name="connsiteX213" fmla="*/ 2203653 w 2580949"/>
                  <a:gd name="connsiteY213" fmla="*/ 2092612 h 2258688"/>
                  <a:gd name="connsiteX214" fmla="*/ 2130279 w 2580949"/>
                  <a:gd name="connsiteY214" fmla="*/ 2070158 h 2258688"/>
                  <a:gd name="connsiteX215" fmla="*/ 2059310 w 2580949"/>
                  <a:gd name="connsiteY215" fmla="*/ 1966312 h 2258688"/>
                  <a:gd name="connsiteX216" fmla="*/ 2001573 w 2580949"/>
                  <a:gd name="connsiteY216" fmla="*/ 1917796 h 2258688"/>
                  <a:gd name="connsiteX217" fmla="*/ 1849211 w 2580949"/>
                  <a:gd name="connsiteY217" fmla="*/ 1818761 h 2258688"/>
                  <a:gd name="connsiteX218" fmla="*/ 1783455 w 2580949"/>
                  <a:gd name="connsiteY218" fmla="*/ 1738570 h 2258688"/>
                  <a:gd name="connsiteX219" fmla="*/ 1763408 w 2580949"/>
                  <a:gd name="connsiteY219" fmla="*/ 1726943 h 2258688"/>
                  <a:gd name="connsiteX220" fmla="*/ 1749374 w 2580949"/>
                  <a:gd name="connsiteY220" fmla="*/ 1745387 h 2258688"/>
                  <a:gd name="connsiteX221" fmla="*/ 1650740 w 2580949"/>
                  <a:gd name="connsiteY221" fmla="*/ 2011218 h 2258688"/>
                  <a:gd name="connsiteX222" fmla="*/ 1496774 w 2580949"/>
                  <a:gd name="connsiteY222" fmla="*/ 2206081 h 2258688"/>
                  <a:gd name="connsiteX223" fmla="*/ 1473920 w 2580949"/>
                  <a:gd name="connsiteY223" fmla="*/ 2221718 h 2258688"/>
                  <a:gd name="connsiteX224" fmla="*/ 1455877 w 2580949"/>
                  <a:gd name="connsiteY224" fmla="*/ 2231341 h 2258688"/>
                  <a:gd name="connsiteX225" fmla="*/ 1411772 w 2580949"/>
                  <a:gd name="connsiteY225" fmla="*/ 2249384 h 2258688"/>
                  <a:gd name="connsiteX226" fmla="*/ 1383706 w 2580949"/>
                  <a:gd name="connsiteY226" fmla="*/ 2255398 h 2258688"/>
                  <a:gd name="connsiteX227" fmla="*/ 1102638 w 2580949"/>
                  <a:gd name="connsiteY227" fmla="*/ 2163580 h 2258688"/>
                  <a:gd name="connsiteX228" fmla="*/ 910181 w 2580949"/>
                  <a:gd name="connsiteY228" fmla="*/ 1961099 h 2258688"/>
                  <a:gd name="connsiteX229" fmla="*/ 874897 w 2580949"/>
                  <a:gd name="connsiteY229" fmla="*/ 1931829 h 2258688"/>
                  <a:gd name="connsiteX230" fmla="*/ 481162 w 2580949"/>
                  <a:gd name="connsiteY230" fmla="*/ 1549722 h 2258688"/>
                  <a:gd name="connsiteX231" fmla="*/ 334013 w 2580949"/>
                  <a:gd name="connsiteY231" fmla="*/ 1125915 h 2258688"/>
                  <a:gd name="connsiteX232" fmla="*/ 330404 w 2580949"/>
                  <a:gd name="connsiteY232" fmla="*/ 1046928 h 2258688"/>
                  <a:gd name="connsiteX233" fmla="*/ 273870 w 2580949"/>
                  <a:gd name="connsiteY233" fmla="*/ 931454 h 2258688"/>
                  <a:gd name="connsiteX234" fmla="*/ 181250 w 2580949"/>
                  <a:gd name="connsiteY234" fmla="*/ 861287 h 2258688"/>
                  <a:gd name="connsiteX235" fmla="*/ 71790 w 2580949"/>
                  <a:gd name="connsiteY235" fmla="*/ 730176 h 2258688"/>
                  <a:gd name="connsiteX236" fmla="*/ 44525 w 2580949"/>
                  <a:gd name="connsiteY236" fmla="*/ 671236 h 2258688"/>
                  <a:gd name="connsiteX237" fmla="*/ 4029 w 2580949"/>
                  <a:gd name="connsiteY237" fmla="*/ 514463 h 2258688"/>
                  <a:gd name="connsiteX238" fmla="*/ 45327 w 2580949"/>
                  <a:gd name="connsiteY238" fmla="*/ 279105 h 2258688"/>
                  <a:gd name="connsiteX239" fmla="*/ 311158 w 2580949"/>
                  <a:gd name="connsiteY239" fmla="*/ 33722 h 2258688"/>
                  <a:gd name="connsiteX240" fmla="*/ 448284 w 2580949"/>
                  <a:gd name="connsiteY240" fmla="*/ 5255 h 2258688"/>
                  <a:gd name="connsiteX241" fmla="*/ 538549 w 2580949"/>
                  <a:gd name="connsiteY241" fmla="*/ 42 h 225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</a:cxnLst>
                <a:rect l="l" t="t" r="r" b="b"/>
                <a:pathLst>
                  <a:path w="2580949" h="2258688">
                    <a:moveTo>
                      <a:pt x="536694" y="719450"/>
                    </a:moveTo>
                    <a:cubicBezTo>
                      <a:pt x="531482" y="719049"/>
                      <a:pt x="525467" y="720954"/>
                      <a:pt x="520054" y="722558"/>
                    </a:cubicBezTo>
                    <a:cubicBezTo>
                      <a:pt x="509229" y="725766"/>
                      <a:pt x="498403" y="729374"/>
                      <a:pt x="488379" y="734185"/>
                    </a:cubicBezTo>
                    <a:cubicBezTo>
                      <a:pt x="430642" y="760648"/>
                      <a:pt x="410595" y="823197"/>
                      <a:pt x="443072" y="878929"/>
                    </a:cubicBezTo>
                    <a:cubicBezTo>
                      <a:pt x="476351" y="933458"/>
                      <a:pt x="532083" y="950299"/>
                      <a:pt x="587013" y="958318"/>
                    </a:cubicBezTo>
                    <a:cubicBezTo>
                      <a:pt x="602250" y="958718"/>
                      <a:pt x="609066" y="954709"/>
                      <a:pt x="609868" y="946289"/>
                    </a:cubicBezTo>
                    <a:cubicBezTo>
                      <a:pt x="611071" y="936265"/>
                      <a:pt x="605458" y="931053"/>
                      <a:pt x="596235" y="929048"/>
                    </a:cubicBezTo>
                    <a:cubicBezTo>
                      <a:pt x="591023" y="927845"/>
                      <a:pt x="586211" y="927043"/>
                      <a:pt x="580999" y="926242"/>
                    </a:cubicBezTo>
                    <a:cubicBezTo>
                      <a:pt x="540503" y="919024"/>
                      <a:pt x="503214" y="905793"/>
                      <a:pt x="475950" y="872915"/>
                    </a:cubicBezTo>
                    <a:cubicBezTo>
                      <a:pt x="446279" y="836829"/>
                      <a:pt x="453096" y="793125"/>
                      <a:pt x="491587" y="767465"/>
                    </a:cubicBezTo>
                    <a:cubicBezTo>
                      <a:pt x="502813" y="759846"/>
                      <a:pt x="515243" y="755035"/>
                      <a:pt x="528474" y="751827"/>
                    </a:cubicBezTo>
                    <a:cubicBezTo>
                      <a:pt x="539701" y="749020"/>
                      <a:pt x="552933" y="745813"/>
                      <a:pt x="548522" y="730176"/>
                    </a:cubicBezTo>
                    <a:cubicBezTo>
                      <a:pt x="546317" y="722558"/>
                      <a:pt x="541907" y="719851"/>
                      <a:pt x="536694" y="719450"/>
                    </a:cubicBezTo>
                    <a:close/>
                    <a:moveTo>
                      <a:pt x="977541" y="678453"/>
                    </a:moveTo>
                    <a:cubicBezTo>
                      <a:pt x="965513" y="673241"/>
                      <a:pt x="959498" y="681660"/>
                      <a:pt x="955890" y="691684"/>
                    </a:cubicBezTo>
                    <a:cubicBezTo>
                      <a:pt x="946667" y="718949"/>
                      <a:pt x="926620" y="730176"/>
                      <a:pt x="899355" y="731379"/>
                    </a:cubicBezTo>
                    <a:cubicBezTo>
                      <a:pt x="883317" y="732181"/>
                      <a:pt x="867680" y="729775"/>
                      <a:pt x="852043" y="726968"/>
                    </a:cubicBezTo>
                    <a:cubicBezTo>
                      <a:pt x="842019" y="725364"/>
                      <a:pt x="834000" y="728973"/>
                      <a:pt x="832396" y="739398"/>
                    </a:cubicBezTo>
                    <a:cubicBezTo>
                      <a:pt x="830793" y="750223"/>
                      <a:pt x="838010" y="755436"/>
                      <a:pt x="847632" y="756639"/>
                    </a:cubicBezTo>
                    <a:cubicBezTo>
                      <a:pt x="861666" y="759044"/>
                      <a:pt x="875699" y="761851"/>
                      <a:pt x="886525" y="761450"/>
                    </a:cubicBezTo>
                    <a:cubicBezTo>
                      <a:pt x="939050" y="761851"/>
                      <a:pt x="969923" y="742606"/>
                      <a:pt x="983956" y="703312"/>
                    </a:cubicBezTo>
                    <a:cubicBezTo>
                      <a:pt x="987565" y="693288"/>
                      <a:pt x="989168" y="683666"/>
                      <a:pt x="977541" y="678453"/>
                    </a:cubicBezTo>
                    <a:close/>
                    <a:moveTo>
                      <a:pt x="1378492" y="556563"/>
                    </a:moveTo>
                    <a:cubicBezTo>
                      <a:pt x="1372077" y="568592"/>
                      <a:pt x="1366463" y="578615"/>
                      <a:pt x="1361251" y="588639"/>
                    </a:cubicBezTo>
                    <a:cubicBezTo>
                      <a:pt x="1356440" y="597460"/>
                      <a:pt x="1356039" y="606281"/>
                      <a:pt x="1365261" y="611494"/>
                    </a:cubicBezTo>
                    <a:cubicBezTo>
                      <a:pt x="1375285" y="617107"/>
                      <a:pt x="1382903" y="611895"/>
                      <a:pt x="1388115" y="602673"/>
                    </a:cubicBezTo>
                    <a:cubicBezTo>
                      <a:pt x="1394129" y="591847"/>
                      <a:pt x="1400946" y="581422"/>
                      <a:pt x="1405757" y="570196"/>
                    </a:cubicBezTo>
                    <a:cubicBezTo>
                      <a:pt x="1410568" y="558167"/>
                      <a:pt x="1417785" y="555360"/>
                      <a:pt x="1429413" y="559771"/>
                    </a:cubicBezTo>
                    <a:cubicBezTo>
                      <a:pt x="1436229" y="562577"/>
                      <a:pt x="1443447" y="564582"/>
                      <a:pt x="1452267" y="567389"/>
                    </a:cubicBezTo>
                    <a:cubicBezTo>
                      <a:pt x="1439036" y="583427"/>
                      <a:pt x="1427007" y="598262"/>
                      <a:pt x="1414979" y="612697"/>
                    </a:cubicBezTo>
                    <a:cubicBezTo>
                      <a:pt x="1408162" y="621116"/>
                      <a:pt x="1401347" y="629937"/>
                      <a:pt x="1411771" y="639159"/>
                    </a:cubicBezTo>
                    <a:cubicBezTo>
                      <a:pt x="1423399" y="649183"/>
                      <a:pt x="1431418" y="639961"/>
                      <a:pt x="1438635" y="631541"/>
                    </a:cubicBezTo>
                    <a:cubicBezTo>
                      <a:pt x="1451465" y="616305"/>
                      <a:pt x="1464296" y="600668"/>
                      <a:pt x="1477126" y="585031"/>
                    </a:cubicBezTo>
                    <a:cubicBezTo>
                      <a:pt x="1478329" y="585833"/>
                      <a:pt x="1479131" y="586234"/>
                      <a:pt x="1479933" y="586635"/>
                    </a:cubicBezTo>
                    <a:cubicBezTo>
                      <a:pt x="1500382" y="608687"/>
                      <a:pt x="1500382" y="608687"/>
                      <a:pt x="1480334" y="629937"/>
                    </a:cubicBezTo>
                    <a:cubicBezTo>
                      <a:pt x="1474320" y="636352"/>
                      <a:pt x="1467904" y="642367"/>
                      <a:pt x="1462291" y="649183"/>
                    </a:cubicBezTo>
                    <a:cubicBezTo>
                      <a:pt x="1456678" y="656400"/>
                      <a:pt x="1454673" y="664419"/>
                      <a:pt x="1462291" y="671235"/>
                    </a:cubicBezTo>
                    <a:cubicBezTo>
                      <a:pt x="1469909" y="678051"/>
                      <a:pt x="1477527" y="676448"/>
                      <a:pt x="1484344" y="669632"/>
                    </a:cubicBezTo>
                    <a:cubicBezTo>
                      <a:pt x="1491561" y="662414"/>
                      <a:pt x="1498377" y="654796"/>
                      <a:pt x="1506797" y="645574"/>
                    </a:cubicBezTo>
                    <a:cubicBezTo>
                      <a:pt x="1510405" y="680858"/>
                      <a:pt x="1499981" y="710529"/>
                      <a:pt x="1485947" y="739397"/>
                    </a:cubicBezTo>
                    <a:cubicBezTo>
                      <a:pt x="1475523" y="760648"/>
                      <a:pt x="1462692" y="780696"/>
                      <a:pt x="1447055" y="798738"/>
                    </a:cubicBezTo>
                    <a:cubicBezTo>
                      <a:pt x="1437432" y="809965"/>
                      <a:pt x="1432220" y="822796"/>
                      <a:pt x="1429413" y="837230"/>
                    </a:cubicBezTo>
                    <a:cubicBezTo>
                      <a:pt x="1403752" y="957114"/>
                      <a:pt x="1351227" y="1062565"/>
                      <a:pt x="1261815" y="1147967"/>
                    </a:cubicBezTo>
                    <a:cubicBezTo>
                      <a:pt x="1250588" y="1158793"/>
                      <a:pt x="1242570" y="1159996"/>
                      <a:pt x="1229338" y="1152378"/>
                    </a:cubicBezTo>
                    <a:cubicBezTo>
                      <a:pt x="1207687" y="1140349"/>
                      <a:pt x="1207286" y="1141151"/>
                      <a:pt x="1224527" y="1122707"/>
                    </a:cubicBezTo>
                    <a:cubicBezTo>
                      <a:pt x="1250187" y="1095042"/>
                      <a:pt x="1274646" y="1066173"/>
                      <a:pt x="1289882" y="1031290"/>
                    </a:cubicBezTo>
                    <a:cubicBezTo>
                      <a:pt x="1312736" y="979167"/>
                      <a:pt x="1301109" y="937468"/>
                      <a:pt x="1255400" y="901783"/>
                    </a:cubicBezTo>
                    <a:cubicBezTo>
                      <a:pt x="1237357" y="887749"/>
                      <a:pt x="1237357" y="887749"/>
                      <a:pt x="1252594" y="871711"/>
                    </a:cubicBezTo>
                    <a:cubicBezTo>
                      <a:pt x="1267429" y="856475"/>
                      <a:pt x="1282665" y="842041"/>
                      <a:pt x="1297901" y="827206"/>
                    </a:cubicBezTo>
                    <a:cubicBezTo>
                      <a:pt x="1310331" y="814776"/>
                      <a:pt x="1309930" y="809965"/>
                      <a:pt x="1299505" y="795531"/>
                    </a:cubicBezTo>
                    <a:cubicBezTo>
                      <a:pt x="1267028" y="749822"/>
                      <a:pt x="1255801" y="698099"/>
                      <a:pt x="1254197" y="643570"/>
                    </a:cubicBezTo>
                    <a:cubicBezTo>
                      <a:pt x="1255400" y="642768"/>
                      <a:pt x="1256603" y="642367"/>
                      <a:pt x="1257806" y="641565"/>
                    </a:cubicBezTo>
                    <a:cubicBezTo>
                      <a:pt x="1263419" y="647579"/>
                      <a:pt x="1269433" y="653594"/>
                      <a:pt x="1275047" y="660009"/>
                    </a:cubicBezTo>
                    <a:cubicBezTo>
                      <a:pt x="1295495" y="682061"/>
                      <a:pt x="1312736" y="678853"/>
                      <a:pt x="1322359" y="649985"/>
                    </a:cubicBezTo>
                    <a:cubicBezTo>
                      <a:pt x="1327972" y="633145"/>
                      <a:pt x="1333185" y="615503"/>
                      <a:pt x="1335991" y="597861"/>
                    </a:cubicBezTo>
                    <a:cubicBezTo>
                      <a:pt x="1340402" y="574205"/>
                      <a:pt x="1354435" y="562577"/>
                      <a:pt x="1378492" y="556563"/>
                    </a:cubicBezTo>
                    <a:close/>
                    <a:moveTo>
                      <a:pt x="538549" y="42"/>
                    </a:moveTo>
                    <a:cubicBezTo>
                      <a:pt x="568670" y="-259"/>
                      <a:pt x="598842" y="1045"/>
                      <a:pt x="629113" y="4453"/>
                    </a:cubicBezTo>
                    <a:cubicBezTo>
                      <a:pt x="755815" y="18887"/>
                      <a:pt x="859661" y="75020"/>
                      <a:pt x="939050" y="174857"/>
                    </a:cubicBezTo>
                    <a:cubicBezTo>
                      <a:pt x="995584" y="245425"/>
                      <a:pt x="1034476" y="325615"/>
                      <a:pt x="1062543" y="410617"/>
                    </a:cubicBezTo>
                    <a:cubicBezTo>
                      <a:pt x="1075374" y="449510"/>
                      <a:pt x="1072567" y="491209"/>
                      <a:pt x="1071765" y="532106"/>
                    </a:cubicBezTo>
                    <a:cubicBezTo>
                      <a:pt x="1070562" y="581824"/>
                      <a:pt x="1066152" y="631141"/>
                      <a:pt x="1061340" y="680458"/>
                    </a:cubicBezTo>
                    <a:cubicBezTo>
                      <a:pt x="1059737" y="693689"/>
                      <a:pt x="1062543" y="704515"/>
                      <a:pt x="1073770" y="712935"/>
                    </a:cubicBezTo>
                    <a:cubicBezTo>
                      <a:pt x="1082190" y="719350"/>
                      <a:pt x="1089006" y="728171"/>
                      <a:pt x="1093817" y="738195"/>
                    </a:cubicBezTo>
                    <a:cubicBezTo>
                      <a:pt x="1103440" y="757842"/>
                      <a:pt x="1094218" y="777488"/>
                      <a:pt x="1072567" y="783102"/>
                    </a:cubicBezTo>
                    <a:cubicBezTo>
                      <a:pt x="1067755" y="784706"/>
                      <a:pt x="1062543" y="785106"/>
                      <a:pt x="1057330" y="785908"/>
                    </a:cubicBezTo>
                    <a:cubicBezTo>
                      <a:pt x="1046104" y="787512"/>
                      <a:pt x="1041292" y="793927"/>
                      <a:pt x="1042094" y="805154"/>
                    </a:cubicBezTo>
                    <a:cubicBezTo>
                      <a:pt x="1043698" y="821192"/>
                      <a:pt x="1044901" y="837230"/>
                      <a:pt x="1046906" y="852867"/>
                    </a:cubicBezTo>
                    <a:cubicBezTo>
                      <a:pt x="1048109" y="860485"/>
                      <a:pt x="1047708" y="863693"/>
                      <a:pt x="1038887" y="864896"/>
                    </a:cubicBezTo>
                    <a:cubicBezTo>
                      <a:pt x="1010820" y="869306"/>
                      <a:pt x="1007613" y="873717"/>
                      <a:pt x="1016834" y="900581"/>
                    </a:cubicBezTo>
                    <a:cubicBezTo>
                      <a:pt x="1024052" y="920628"/>
                      <a:pt x="1022047" y="935864"/>
                      <a:pt x="1005608" y="950700"/>
                    </a:cubicBezTo>
                    <a:cubicBezTo>
                      <a:pt x="991976" y="963129"/>
                      <a:pt x="982353" y="979568"/>
                      <a:pt x="970725" y="994002"/>
                    </a:cubicBezTo>
                    <a:cubicBezTo>
                      <a:pt x="951078" y="1018461"/>
                      <a:pt x="922611" y="1029286"/>
                      <a:pt x="892539" y="1034098"/>
                    </a:cubicBezTo>
                    <a:cubicBezTo>
                      <a:pt x="831594" y="1043720"/>
                      <a:pt x="773857" y="1032494"/>
                      <a:pt x="719729" y="1002021"/>
                    </a:cubicBezTo>
                    <a:cubicBezTo>
                      <a:pt x="710908" y="996809"/>
                      <a:pt x="703290" y="989993"/>
                      <a:pt x="695271" y="983177"/>
                    </a:cubicBezTo>
                    <a:cubicBezTo>
                      <a:pt x="688455" y="977163"/>
                      <a:pt x="680034" y="975959"/>
                      <a:pt x="673219" y="983578"/>
                    </a:cubicBezTo>
                    <a:cubicBezTo>
                      <a:pt x="666803" y="991196"/>
                      <a:pt x="668407" y="998814"/>
                      <a:pt x="675223" y="1005630"/>
                    </a:cubicBezTo>
                    <a:cubicBezTo>
                      <a:pt x="695672" y="1026078"/>
                      <a:pt x="720932" y="1039310"/>
                      <a:pt x="747795" y="1048532"/>
                    </a:cubicBezTo>
                    <a:cubicBezTo>
                      <a:pt x="809542" y="1069782"/>
                      <a:pt x="872091" y="1076198"/>
                      <a:pt x="935441" y="1053343"/>
                    </a:cubicBezTo>
                    <a:cubicBezTo>
                      <a:pt x="948272" y="1048532"/>
                      <a:pt x="960300" y="1036503"/>
                      <a:pt x="971928" y="1035301"/>
                    </a:cubicBezTo>
                    <a:cubicBezTo>
                      <a:pt x="983154" y="1034098"/>
                      <a:pt x="988367" y="1054145"/>
                      <a:pt x="1000395" y="1061363"/>
                    </a:cubicBezTo>
                    <a:cubicBezTo>
                      <a:pt x="1010018" y="1067377"/>
                      <a:pt x="1026457" y="1071787"/>
                      <a:pt x="1026457" y="1082212"/>
                    </a:cubicBezTo>
                    <a:cubicBezTo>
                      <a:pt x="1026457" y="1090231"/>
                      <a:pt x="1012023" y="1098250"/>
                      <a:pt x="1003603" y="1105868"/>
                    </a:cubicBezTo>
                    <a:cubicBezTo>
                      <a:pt x="948673" y="1156789"/>
                      <a:pt x="893742" y="1207710"/>
                      <a:pt x="839213" y="1259032"/>
                    </a:cubicBezTo>
                    <a:cubicBezTo>
                      <a:pt x="829189" y="1268655"/>
                      <a:pt x="821170" y="1268655"/>
                      <a:pt x="811146" y="1260235"/>
                    </a:cubicBezTo>
                    <a:cubicBezTo>
                      <a:pt x="792702" y="1244598"/>
                      <a:pt x="778669" y="1225352"/>
                      <a:pt x="765036" y="1206106"/>
                    </a:cubicBezTo>
                    <a:cubicBezTo>
                      <a:pt x="735767" y="1164407"/>
                      <a:pt x="709304" y="1120302"/>
                      <a:pt x="675624" y="1081811"/>
                    </a:cubicBezTo>
                    <a:cubicBezTo>
                      <a:pt x="663996" y="1068579"/>
                      <a:pt x="651968" y="1055749"/>
                      <a:pt x="638736" y="1044121"/>
                    </a:cubicBezTo>
                    <a:cubicBezTo>
                      <a:pt x="574985" y="987587"/>
                      <a:pt x="503214" y="982375"/>
                      <a:pt x="429840" y="1028083"/>
                    </a:cubicBezTo>
                    <a:cubicBezTo>
                      <a:pt x="417010" y="1036102"/>
                      <a:pt x="404580" y="1045725"/>
                      <a:pt x="392151" y="1054947"/>
                    </a:cubicBezTo>
                    <a:cubicBezTo>
                      <a:pt x="384934" y="1060561"/>
                      <a:pt x="379721" y="1068178"/>
                      <a:pt x="386938" y="1077401"/>
                    </a:cubicBezTo>
                    <a:cubicBezTo>
                      <a:pt x="394155" y="1086623"/>
                      <a:pt x="402977" y="1085018"/>
                      <a:pt x="411397" y="1078202"/>
                    </a:cubicBezTo>
                    <a:cubicBezTo>
                      <a:pt x="424628" y="1067377"/>
                      <a:pt x="438661" y="1057754"/>
                      <a:pt x="453497" y="1049334"/>
                    </a:cubicBezTo>
                    <a:cubicBezTo>
                      <a:pt x="516847" y="1014050"/>
                      <a:pt x="572980" y="1021668"/>
                      <a:pt x="625505" y="1072188"/>
                    </a:cubicBezTo>
                    <a:cubicBezTo>
                      <a:pt x="655977" y="1101458"/>
                      <a:pt x="680435" y="1135138"/>
                      <a:pt x="704092" y="1169619"/>
                    </a:cubicBezTo>
                    <a:cubicBezTo>
                      <a:pt x="727347" y="1203300"/>
                      <a:pt x="748998" y="1238984"/>
                      <a:pt x="777466" y="1269056"/>
                    </a:cubicBezTo>
                    <a:cubicBezTo>
                      <a:pt x="783079" y="1275070"/>
                      <a:pt x="789094" y="1280683"/>
                      <a:pt x="795909" y="1285495"/>
                    </a:cubicBezTo>
                    <a:cubicBezTo>
                      <a:pt x="819165" y="1302335"/>
                      <a:pt x="837208" y="1301533"/>
                      <a:pt x="858057" y="1281886"/>
                    </a:cubicBezTo>
                    <a:cubicBezTo>
                      <a:pt x="929828" y="1215729"/>
                      <a:pt x="1000796" y="1148770"/>
                      <a:pt x="1072567" y="1082613"/>
                    </a:cubicBezTo>
                    <a:cubicBezTo>
                      <a:pt x="1081388" y="1074193"/>
                      <a:pt x="1083793" y="1065773"/>
                      <a:pt x="1080185" y="1053744"/>
                    </a:cubicBezTo>
                    <a:cubicBezTo>
                      <a:pt x="1069760" y="1019263"/>
                      <a:pt x="1064147" y="984379"/>
                      <a:pt x="1070562" y="948294"/>
                    </a:cubicBezTo>
                    <a:cubicBezTo>
                      <a:pt x="1077378" y="910604"/>
                      <a:pt x="1098629" y="886146"/>
                      <a:pt x="1133111" y="879731"/>
                    </a:cubicBezTo>
                    <a:cubicBezTo>
                      <a:pt x="1127096" y="890958"/>
                      <a:pt x="1121483" y="900981"/>
                      <a:pt x="1116271" y="911406"/>
                    </a:cubicBezTo>
                    <a:cubicBezTo>
                      <a:pt x="1111860" y="920227"/>
                      <a:pt x="1110657" y="928647"/>
                      <a:pt x="1120280" y="934261"/>
                    </a:cubicBezTo>
                    <a:cubicBezTo>
                      <a:pt x="1130705" y="940676"/>
                      <a:pt x="1137521" y="934261"/>
                      <a:pt x="1142734" y="925440"/>
                    </a:cubicBezTo>
                    <a:cubicBezTo>
                      <a:pt x="1149149" y="914213"/>
                      <a:pt x="1155965" y="902986"/>
                      <a:pt x="1161177" y="891358"/>
                    </a:cubicBezTo>
                    <a:cubicBezTo>
                      <a:pt x="1165187" y="883340"/>
                      <a:pt x="1169597" y="880934"/>
                      <a:pt x="1177616" y="885745"/>
                    </a:cubicBezTo>
                    <a:cubicBezTo>
                      <a:pt x="1184834" y="889755"/>
                      <a:pt x="1191649" y="893765"/>
                      <a:pt x="1199669" y="898576"/>
                    </a:cubicBezTo>
                    <a:cubicBezTo>
                      <a:pt x="1188442" y="912609"/>
                      <a:pt x="1178017" y="925039"/>
                      <a:pt x="1167592" y="937869"/>
                    </a:cubicBezTo>
                    <a:cubicBezTo>
                      <a:pt x="1160776" y="946289"/>
                      <a:pt x="1157569" y="955912"/>
                      <a:pt x="1167993" y="963129"/>
                    </a:cubicBezTo>
                    <a:cubicBezTo>
                      <a:pt x="1177215" y="969945"/>
                      <a:pt x="1185234" y="964332"/>
                      <a:pt x="1191649" y="956313"/>
                    </a:cubicBezTo>
                    <a:cubicBezTo>
                      <a:pt x="1200471" y="945487"/>
                      <a:pt x="1209692" y="935063"/>
                      <a:pt x="1218112" y="923836"/>
                    </a:cubicBezTo>
                    <a:cubicBezTo>
                      <a:pt x="1222924" y="917420"/>
                      <a:pt x="1226132" y="916619"/>
                      <a:pt x="1232547" y="921831"/>
                    </a:cubicBezTo>
                    <a:cubicBezTo>
                      <a:pt x="1250990" y="936265"/>
                      <a:pt x="1250990" y="935864"/>
                      <a:pt x="1234952" y="953105"/>
                    </a:cubicBezTo>
                    <a:cubicBezTo>
                      <a:pt x="1230141" y="958318"/>
                      <a:pt x="1224929" y="963530"/>
                      <a:pt x="1220117" y="968742"/>
                    </a:cubicBezTo>
                    <a:cubicBezTo>
                      <a:pt x="1212499" y="976361"/>
                      <a:pt x="1208088" y="985181"/>
                      <a:pt x="1217711" y="994002"/>
                    </a:cubicBezTo>
                    <a:cubicBezTo>
                      <a:pt x="1226533" y="1001620"/>
                      <a:pt x="1234551" y="997210"/>
                      <a:pt x="1241769" y="989592"/>
                    </a:cubicBezTo>
                    <a:cubicBezTo>
                      <a:pt x="1249386" y="981172"/>
                      <a:pt x="1257406" y="973153"/>
                      <a:pt x="1265425" y="965134"/>
                    </a:cubicBezTo>
                    <a:cubicBezTo>
                      <a:pt x="1265425" y="964733"/>
                      <a:pt x="1266227" y="965134"/>
                      <a:pt x="1267831" y="965134"/>
                    </a:cubicBezTo>
                    <a:cubicBezTo>
                      <a:pt x="1275849" y="987186"/>
                      <a:pt x="1268232" y="1007234"/>
                      <a:pt x="1258609" y="1026479"/>
                    </a:cubicBezTo>
                    <a:cubicBezTo>
                      <a:pt x="1248184" y="1047730"/>
                      <a:pt x="1234952" y="1066976"/>
                      <a:pt x="1218513" y="1083415"/>
                    </a:cubicBezTo>
                    <a:cubicBezTo>
                      <a:pt x="1189645" y="1111882"/>
                      <a:pt x="1172404" y="1147567"/>
                      <a:pt x="1154361" y="1182851"/>
                    </a:cubicBezTo>
                    <a:cubicBezTo>
                      <a:pt x="1119478" y="1250612"/>
                      <a:pt x="1088605" y="1320377"/>
                      <a:pt x="1045703" y="1383728"/>
                    </a:cubicBezTo>
                    <a:cubicBezTo>
                      <a:pt x="997188" y="1455498"/>
                      <a:pt x="935040" y="1510830"/>
                      <a:pt x="853647" y="1543307"/>
                    </a:cubicBezTo>
                    <a:cubicBezTo>
                      <a:pt x="819967" y="1556939"/>
                      <a:pt x="787891" y="1553331"/>
                      <a:pt x="757819" y="1533684"/>
                    </a:cubicBezTo>
                    <a:cubicBezTo>
                      <a:pt x="715719" y="1506820"/>
                      <a:pt x="684445" y="1468730"/>
                      <a:pt x="653171" y="1431040"/>
                    </a:cubicBezTo>
                    <a:cubicBezTo>
                      <a:pt x="618689" y="1390143"/>
                      <a:pt x="586612" y="1346840"/>
                      <a:pt x="548522" y="1308750"/>
                    </a:cubicBezTo>
                    <a:cubicBezTo>
                      <a:pt x="545715" y="1305943"/>
                      <a:pt x="542909" y="1302736"/>
                      <a:pt x="539701" y="1300330"/>
                    </a:cubicBezTo>
                    <a:cubicBezTo>
                      <a:pt x="532484" y="1294716"/>
                      <a:pt x="525267" y="1293914"/>
                      <a:pt x="518851" y="1300731"/>
                    </a:cubicBezTo>
                    <a:cubicBezTo>
                      <a:pt x="512436" y="1307547"/>
                      <a:pt x="513639" y="1315165"/>
                      <a:pt x="519252" y="1321580"/>
                    </a:cubicBezTo>
                    <a:cubicBezTo>
                      <a:pt x="530479" y="1334411"/>
                      <a:pt x="542909" y="1346038"/>
                      <a:pt x="554135" y="1358869"/>
                    </a:cubicBezTo>
                    <a:cubicBezTo>
                      <a:pt x="598641" y="1408988"/>
                      <a:pt x="636732" y="1463518"/>
                      <a:pt x="683643" y="1511231"/>
                    </a:cubicBezTo>
                    <a:cubicBezTo>
                      <a:pt x="706096" y="1534085"/>
                      <a:pt x="729753" y="1555736"/>
                      <a:pt x="759022" y="1569770"/>
                    </a:cubicBezTo>
                    <a:cubicBezTo>
                      <a:pt x="807537" y="1592624"/>
                      <a:pt x="852444" y="1580194"/>
                      <a:pt x="897752" y="1557340"/>
                    </a:cubicBezTo>
                    <a:cubicBezTo>
                      <a:pt x="992777" y="1509226"/>
                      <a:pt x="1057731" y="1431842"/>
                      <a:pt x="1107049" y="1340425"/>
                    </a:cubicBezTo>
                    <a:cubicBezTo>
                      <a:pt x="1135115" y="1288702"/>
                      <a:pt x="1161177" y="1235376"/>
                      <a:pt x="1187640" y="1182450"/>
                    </a:cubicBezTo>
                    <a:cubicBezTo>
                      <a:pt x="1192852" y="1172025"/>
                      <a:pt x="1196862" y="1170823"/>
                      <a:pt x="1207688" y="1176035"/>
                    </a:cubicBezTo>
                    <a:cubicBezTo>
                      <a:pt x="1268232" y="1206507"/>
                      <a:pt x="1330379" y="1234173"/>
                      <a:pt x="1388517" y="1269858"/>
                    </a:cubicBezTo>
                    <a:cubicBezTo>
                      <a:pt x="1402149" y="1278277"/>
                      <a:pt x="1414980" y="1287499"/>
                      <a:pt x="1426608" y="1298726"/>
                    </a:cubicBezTo>
                    <a:cubicBezTo>
                      <a:pt x="1433825" y="1305943"/>
                      <a:pt x="1439438" y="1313160"/>
                      <a:pt x="1443046" y="1322783"/>
                    </a:cubicBezTo>
                    <a:cubicBezTo>
                      <a:pt x="1449462" y="1338821"/>
                      <a:pt x="1459085" y="1341227"/>
                      <a:pt x="1472717" y="1329599"/>
                    </a:cubicBezTo>
                    <a:cubicBezTo>
                      <a:pt x="1486349" y="1317571"/>
                      <a:pt x="1609442" y="1224149"/>
                      <a:pt x="1623876" y="1218536"/>
                    </a:cubicBezTo>
                    <a:cubicBezTo>
                      <a:pt x="1645127" y="1209715"/>
                      <a:pt x="1666377" y="1208111"/>
                      <a:pt x="1688830" y="1214125"/>
                    </a:cubicBezTo>
                    <a:cubicBezTo>
                      <a:pt x="1866051" y="1261037"/>
                      <a:pt x="2043272" y="1307547"/>
                      <a:pt x="2220493" y="1354458"/>
                    </a:cubicBezTo>
                    <a:cubicBezTo>
                      <a:pt x="2234126" y="1358067"/>
                      <a:pt x="2245352" y="1356864"/>
                      <a:pt x="2257381" y="1350449"/>
                    </a:cubicBezTo>
                    <a:cubicBezTo>
                      <a:pt x="2303891" y="1325590"/>
                      <a:pt x="2350001" y="1301132"/>
                      <a:pt x="2400922" y="1286297"/>
                    </a:cubicBezTo>
                    <a:cubicBezTo>
                      <a:pt x="2402125" y="1285896"/>
                      <a:pt x="2403728" y="1285896"/>
                      <a:pt x="2408139" y="1285495"/>
                    </a:cubicBezTo>
                    <a:cubicBezTo>
                      <a:pt x="2401724" y="1290707"/>
                      <a:pt x="2396912" y="1293914"/>
                      <a:pt x="2392502" y="1297924"/>
                    </a:cubicBezTo>
                    <a:cubicBezTo>
                      <a:pt x="2385686" y="1303938"/>
                      <a:pt x="2381676" y="1311156"/>
                      <a:pt x="2388091" y="1319575"/>
                    </a:cubicBezTo>
                    <a:cubicBezTo>
                      <a:pt x="2394506" y="1327996"/>
                      <a:pt x="2403327" y="1327595"/>
                      <a:pt x="2411346" y="1321580"/>
                    </a:cubicBezTo>
                    <a:cubicBezTo>
                      <a:pt x="2426984" y="1310354"/>
                      <a:pt x="2442621" y="1299528"/>
                      <a:pt x="2457055" y="1287098"/>
                    </a:cubicBezTo>
                    <a:cubicBezTo>
                      <a:pt x="2466678" y="1278678"/>
                      <a:pt x="2475900" y="1276273"/>
                      <a:pt x="2489131" y="1280282"/>
                    </a:cubicBezTo>
                    <a:cubicBezTo>
                      <a:pt x="2477102" y="1289103"/>
                      <a:pt x="2465475" y="1297523"/>
                      <a:pt x="2453848" y="1305943"/>
                    </a:cubicBezTo>
                    <a:cubicBezTo>
                      <a:pt x="2445828" y="1312359"/>
                      <a:pt x="2440215" y="1319976"/>
                      <a:pt x="2447432" y="1329599"/>
                    </a:cubicBezTo>
                    <a:cubicBezTo>
                      <a:pt x="2454248" y="1338821"/>
                      <a:pt x="2463470" y="1336415"/>
                      <a:pt x="2471890" y="1330401"/>
                    </a:cubicBezTo>
                    <a:cubicBezTo>
                      <a:pt x="2487928" y="1318774"/>
                      <a:pt x="2504367" y="1308349"/>
                      <a:pt x="2519603" y="1295920"/>
                    </a:cubicBezTo>
                    <a:cubicBezTo>
                      <a:pt x="2528024" y="1289103"/>
                      <a:pt x="2535240" y="1286698"/>
                      <a:pt x="2546066" y="1294315"/>
                    </a:cubicBezTo>
                    <a:cubicBezTo>
                      <a:pt x="2532835" y="1304339"/>
                      <a:pt x="2520004" y="1313962"/>
                      <a:pt x="2507174" y="1323585"/>
                    </a:cubicBezTo>
                    <a:cubicBezTo>
                      <a:pt x="2501962" y="1327595"/>
                      <a:pt x="2496348" y="1331604"/>
                      <a:pt x="2495948" y="1339222"/>
                    </a:cubicBezTo>
                    <a:cubicBezTo>
                      <a:pt x="2495546" y="1344835"/>
                      <a:pt x="2497952" y="1349246"/>
                      <a:pt x="2502764" y="1352053"/>
                    </a:cubicBezTo>
                    <a:cubicBezTo>
                      <a:pt x="2509179" y="1355661"/>
                      <a:pt x="2515594" y="1354859"/>
                      <a:pt x="2521608" y="1350449"/>
                    </a:cubicBezTo>
                    <a:cubicBezTo>
                      <a:pt x="2534438" y="1340826"/>
                      <a:pt x="2546868" y="1330802"/>
                      <a:pt x="2560100" y="1321580"/>
                    </a:cubicBezTo>
                    <a:cubicBezTo>
                      <a:pt x="2563307" y="1319175"/>
                      <a:pt x="2567317" y="1310755"/>
                      <a:pt x="2572128" y="1318774"/>
                    </a:cubicBezTo>
                    <a:cubicBezTo>
                      <a:pt x="2575336" y="1324387"/>
                      <a:pt x="2582152" y="1332005"/>
                      <a:pt x="2572529" y="1338821"/>
                    </a:cubicBezTo>
                    <a:cubicBezTo>
                      <a:pt x="2562104" y="1346439"/>
                      <a:pt x="2552081" y="1354458"/>
                      <a:pt x="2541656" y="1362076"/>
                    </a:cubicBezTo>
                    <a:cubicBezTo>
                      <a:pt x="2532434" y="1368893"/>
                      <a:pt x="2520405" y="1375308"/>
                      <a:pt x="2530028" y="1388940"/>
                    </a:cubicBezTo>
                    <a:cubicBezTo>
                      <a:pt x="2539651" y="1402573"/>
                      <a:pt x="2549675" y="1393752"/>
                      <a:pt x="2558897" y="1386935"/>
                    </a:cubicBezTo>
                    <a:cubicBezTo>
                      <a:pt x="2565312" y="1382124"/>
                      <a:pt x="2571727" y="1377312"/>
                      <a:pt x="2580949" y="1370897"/>
                    </a:cubicBezTo>
                    <a:cubicBezTo>
                      <a:pt x="2576940" y="1397761"/>
                      <a:pt x="2561703" y="1415002"/>
                      <a:pt x="2543660" y="1429837"/>
                    </a:cubicBezTo>
                    <a:cubicBezTo>
                      <a:pt x="2520004" y="1449484"/>
                      <a:pt x="2492740" y="1463117"/>
                      <a:pt x="2465475" y="1476348"/>
                    </a:cubicBezTo>
                    <a:cubicBezTo>
                      <a:pt x="2424578" y="1496396"/>
                      <a:pt x="2384884" y="1516844"/>
                      <a:pt x="2346392" y="1541703"/>
                    </a:cubicBezTo>
                    <a:cubicBezTo>
                      <a:pt x="2312712" y="1562954"/>
                      <a:pt x="2279032" y="1560147"/>
                      <a:pt x="2256579" y="1524061"/>
                    </a:cubicBezTo>
                    <a:cubicBezTo>
                      <a:pt x="2249362" y="1512834"/>
                      <a:pt x="2240942" y="1509226"/>
                      <a:pt x="2228111" y="1511231"/>
                    </a:cubicBezTo>
                    <a:cubicBezTo>
                      <a:pt x="2135090" y="1524462"/>
                      <a:pt x="2041268" y="1528472"/>
                      <a:pt x="1947044" y="1523259"/>
                    </a:cubicBezTo>
                    <a:cubicBezTo>
                      <a:pt x="1931407" y="1522457"/>
                      <a:pt x="1915369" y="1520453"/>
                      <a:pt x="1899330" y="1519651"/>
                    </a:cubicBezTo>
                    <a:cubicBezTo>
                      <a:pt x="1891311" y="1519250"/>
                      <a:pt x="1887703" y="1514438"/>
                      <a:pt x="1883292" y="1509226"/>
                    </a:cubicBezTo>
                    <a:cubicBezTo>
                      <a:pt x="1858032" y="1478353"/>
                      <a:pt x="1829564" y="1450687"/>
                      <a:pt x="1794682" y="1430639"/>
                    </a:cubicBezTo>
                    <a:cubicBezTo>
                      <a:pt x="1726119" y="1391747"/>
                      <a:pt x="1659160" y="1400167"/>
                      <a:pt x="1594607" y="1441064"/>
                    </a:cubicBezTo>
                    <a:cubicBezTo>
                      <a:pt x="1538473" y="1476749"/>
                      <a:pt x="1495972" y="1525665"/>
                      <a:pt x="1457080" y="1578190"/>
                    </a:cubicBezTo>
                    <a:cubicBezTo>
                      <a:pt x="1386512" y="1674017"/>
                      <a:pt x="1332384" y="1779467"/>
                      <a:pt x="1281864" y="1886923"/>
                    </a:cubicBezTo>
                    <a:cubicBezTo>
                      <a:pt x="1278656" y="1893739"/>
                      <a:pt x="1275048" y="1900555"/>
                      <a:pt x="1272241" y="1907772"/>
                    </a:cubicBezTo>
                    <a:cubicBezTo>
                      <a:pt x="1268633" y="1916593"/>
                      <a:pt x="1270236" y="1924612"/>
                      <a:pt x="1279458" y="1928622"/>
                    </a:cubicBezTo>
                    <a:cubicBezTo>
                      <a:pt x="1288680" y="1932631"/>
                      <a:pt x="1295496" y="1928221"/>
                      <a:pt x="1299907" y="1919801"/>
                    </a:cubicBezTo>
                    <a:cubicBezTo>
                      <a:pt x="1304317" y="1911782"/>
                      <a:pt x="1307926" y="1903362"/>
                      <a:pt x="1311935" y="1894942"/>
                    </a:cubicBezTo>
                    <a:cubicBezTo>
                      <a:pt x="1360049" y="1791897"/>
                      <a:pt x="1412173" y="1691258"/>
                      <a:pt x="1479132" y="1599440"/>
                    </a:cubicBezTo>
                    <a:cubicBezTo>
                      <a:pt x="1516020" y="1549321"/>
                      <a:pt x="1556516" y="1502410"/>
                      <a:pt x="1609041" y="1467928"/>
                    </a:cubicBezTo>
                    <a:cubicBezTo>
                      <a:pt x="1679609" y="1422220"/>
                      <a:pt x="1750176" y="1426630"/>
                      <a:pt x="1813927" y="1481560"/>
                    </a:cubicBezTo>
                    <a:cubicBezTo>
                      <a:pt x="1827159" y="1492787"/>
                      <a:pt x="1838786" y="1504816"/>
                      <a:pt x="1850414" y="1517646"/>
                    </a:cubicBezTo>
                    <a:cubicBezTo>
                      <a:pt x="1952256" y="1629913"/>
                      <a:pt x="2054499" y="1741778"/>
                      <a:pt x="2156742" y="1854045"/>
                    </a:cubicBezTo>
                    <a:cubicBezTo>
                      <a:pt x="2165563" y="1863667"/>
                      <a:pt x="2174383" y="1865271"/>
                      <a:pt x="2185610" y="1858856"/>
                    </a:cubicBezTo>
                    <a:cubicBezTo>
                      <a:pt x="2228111" y="1833997"/>
                      <a:pt x="2273419" y="1819162"/>
                      <a:pt x="2323538" y="1813148"/>
                    </a:cubicBezTo>
                    <a:cubicBezTo>
                      <a:pt x="2318727" y="1821167"/>
                      <a:pt x="2310707" y="1823973"/>
                      <a:pt x="2305094" y="1829186"/>
                    </a:cubicBezTo>
                    <a:cubicBezTo>
                      <a:pt x="2298278" y="1835601"/>
                      <a:pt x="2295471" y="1842818"/>
                      <a:pt x="2301887" y="1850837"/>
                    </a:cubicBezTo>
                    <a:cubicBezTo>
                      <a:pt x="2308302" y="1858856"/>
                      <a:pt x="2316321" y="1858054"/>
                      <a:pt x="2323939" y="1852842"/>
                    </a:cubicBezTo>
                    <a:cubicBezTo>
                      <a:pt x="2338373" y="1842818"/>
                      <a:pt x="2353208" y="1832794"/>
                      <a:pt x="2366039" y="1821167"/>
                    </a:cubicBezTo>
                    <a:cubicBezTo>
                      <a:pt x="2376464" y="1811544"/>
                      <a:pt x="2387289" y="1811544"/>
                      <a:pt x="2403327" y="1814351"/>
                    </a:cubicBezTo>
                    <a:cubicBezTo>
                      <a:pt x="2393303" y="1821567"/>
                      <a:pt x="2385686" y="1827582"/>
                      <a:pt x="2378468" y="1833195"/>
                    </a:cubicBezTo>
                    <a:cubicBezTo>
                      <a:pt x="2370048" y="1839611"/>
                      <a:pt x="2363232" y="1847229"/>
                      <a:pt x="2372053" y="1857653"/>
                    </a:cubicBezTo>
                    <a:cubicBezTo>
                      <a:pt x="2379671" y="1866474"/>
                      <a:pt x="2388492" y="1863667"/>
                      <a:pt x="2396511" y="1857252"/>
                    </a:cubicBezTo>
                    <a:cubicBezTo>
                      <a:pt x="2406134" y="1850035"/>
                      <a:pt x="2416559" y="1844021"/>
                      <a:pt x="2424979" y="1835601"/>
                    </a:cubicBezTo>
                    <a:cubicBezTo>
                      <a:pt x="2438210" y="1822369"/>
                      <a:pt x="2451040" y="1821969"/>
                      <a:pt x="2466678" y="1834398"/>
                    </a:cubicBezTo>
                    <a:cubicBezTo>
                      <a:pt x="2455050" y="1843219"/>
                      <a:pt x="2443824" y="1851639"/>
                      <a:pt x="2432597" y="1860059"/>
                    </a:cubicBezTo>
                    <a:cubicBezTo>
                      <a:pt x="2423776" y="1866875"/>
                      <a:pt x="2413752" y="1874092"/>
                      <a:pt x="2422573" y="1886522"/>
                    </a:cubicBezTo>
                    <a:cubicBezTo>
                      <a:pt x="2431394" y="1898951"/>
                      <a:pt x="2441418" y="1891734"/>
                      <a:pt x="2450239" y="1884918"/>
                    </a:cubicBezTo>
                    <a:cubicBezTo>
                      <a:pt x="2462668" y="1875696"/>
                      <a:pt x="2475499" y="1866875"/>
                      <a:pt x="2487126" y="1856851"/>
                    </a:cubicBezTo>
                    <a:cubicBezTo>
                      <a:pt x="2494744" y="1850436"/>
                      <a:pt x="2498353" y="1855248"/>
                      <a:pt x="2503164" y="1860059"/>
                    </a:cubicBezTo>
                    <a:cubicBezTo>
                      <a:pt x="2509981" y="1866875"/>
                      <a:pt x="2503966" y="1869682"/>
                      <a:pt x="2499556" y="1872889"/>
                    </a:cubicBezTo>
                    <a:cubicBezTo>
                      <a:pt x="2485122" y="1883715"/>
                      <a:pt x="2470688" y="1894541"/>
                      <a:pt x="2456253" y="1905367"/>
                    </a:cubicBezTo>
                    <a:cubicBezTo>
                      <a:pt x="2447031" y="1912183"/>
                      <a:pt x="2441418" y="1920202"/>
                      <a:pt x="2449036" y="1930226"/>
                    </a:cubicBezTo>
                    <a:cubicBezTo>
                      <a:pt x="2457055" y="1940650"/>
                      <a:pt x="2466277" y="1935839"/>
                      <a:pt x="2474697" y="1929424"/>
                    </a:cubicBezTo>
                    <a:cubicBezTo>
                      <a:pt x="2487928" y="1919400"/>
                      <a:pt x="2501160" y="1909376"/>
                      <a:pt x="2515594" y="1898551"/>
                    </a:cubicBezTo>
                    <a:cubicBezTo>
                      <a:pt x="2514792" y="1916192"/>
                      <a:pt x="2505971" y="1928221"/>
                      <a:pt x="2495546" y="1938245"/>
                    </a:cubicBezTo>
                    <a:cubicBezTo>
                      <a:pt x="2465475" y="1967514"/>
                      <a:pt x="2429790" y="1989967"/>
                      <a:pt x="2394907" y="2012822"/>
                    </a:cubicBezTo>
                    <a:cubicBezTo>
                      <a:pt x="2336368" y="2051313"/>
                      <a:pt x="2273018" y="2078578"/>
                      <a:pt x="2203653" y="2092612"/>
                    </a:cubicBezTo>
                    <a:cubicBezTo>
                      <a:pt x="2173181" y="2099026"/>
                      <a:pt x="2151529" y="2088201"/>
                      <a:pt x="2130279" y="2070158"/>
                    </a:cubicBezTo>
                    <a:cubicBezTo>
                      <a:pt x="2097000" y="2042091"/>
                      <a:pt x="2075749" y="2005203"/>
                      <a:pt x="2059310" y="1966312"/>
                    </a:cubicBezTo>
                    <a:cubicBezTo>
                      <a:pt x="2047683" y="1939047"/>
                      <a:pt x="2032847" y="1923410"/>
                      <a:pt x="2001573" y="1917796"/>
                    </a:cubicBezTo>
                    <a:cubicBezTo>
                      <a:pt x="1938222" y="1906168"/>
                      <a:pt x="1890108" y="1867276"/>
                      <a:pt x="1849211" y="1818761"/>
                    </a:cubicBezTo>
                    <a:cubicBezTo>
                      <a:pt x="1827159" y="1792298"/>
                      <a:pt x="1805508" y="1765434"/>
                      <a:pt x="1783455" y="1738570"/>
                    </a:cubicBezTo>
                    <a:cubicBezTo>
                      <a:pt x="1778243" y="1732155"/>
                      <a:pt x="1773030" y="1724938"/>
                      <a:pt x="1763408" y="1726943"/>
                    </a:cubicBezTo>
                    <a:cubicBezTo>
                      <a:pt x="1753785" y="1728948"/>
                      <a:pt x="1751780" y="1736967"/>
                      <a:pt x="1749374" y="1745387"/>
                    </a:cubicBezTo>
                    <a:cubicBezTo>
                      <a:pt x="1724916" y="1837205"/>
                      <a:pt x="1694444" y="1926617"/>
                      <a:pt x="1650740" y="2011218"/>
                    </a:cubicBezTo>
                    <a:cubicBezTo>
                      <a:pt x="1612249" y="2086196"/>
                      <a:pt x="1565337" y="2154759"/>
                      <a:pt x="1496774" y="2206081"/>
                    </a:cubicBezTo>
                    <a:cubicBezTo>
                      <a:pt x="1489557" y="2211293"/>
                      <a:pt x="1481538" y="2216506"/>
                      <a:pt x="1473920" y="2221718"/>
                    </a:cubicBezTo>
                    <a:cubicBezTo>
                      <a:pt x="1467906" y="2224925"/>
                      <a:pt x="1461891" y="2228133"/>
                      <a:pt x="1455877" y="2231341"/>
                    </a:cubicBezTo>
                    <a:cubicBezTo>
                      <a:pt x="1444249" y="2244572"/>
                      <a:pt x="1428211" y="2247379"/>
                      <a:pt x="1411772" y="2249384"/>
                    </a:cubicBezTo>
                    <a:cubicBezTo>
                      <a:pt x="1402149" y="2251388"/>
                      <a:pt x="1392928" y="2253393"/>
                      <a:pt x="1383706" y="2255398"/>
                    </a:cubicBezTo>
                    <a:cubicBezTo>
                      <a:pt x="1275048" y="2271436"/>
                      <a:pt x="1185635" y="2226930"/>
                      <a:pt x="1102638" y="2163580"/>
                    </a:cubicBezTo>
                    <a:cubicBezTo>
                      <a:pt x="1027660" y="2106244"/>
                      <a:pt x="965112" y="2037280"/>
                      <a:pt x="910181" y="1961099"/>
                    </a:cubicBezTo>
                    <a:cubicBezTo>
                      <a:pt x="900558" y="1947867"/>
                      <a:pt x="888129" y="1939849"/>
                      <a:pt x="874897" y="1931829"/>
                    </a:cubicBezTo>
                    <a:cubicBezTo>
                      <a:pt x="712912" y="1836002"/>
                      <a:pt x="580999" y="1709301"/>
                      <a:pt x="481162" y="1549722"/>
                    </a:cubicBezTo>
                    <a:cubicBezTo>
                      <a:pt x="399368" y="1419813"/>
                      <a:pt x="349249" y="1278678"/>
                      <a:pt x="334013" y="1125915"/>
                    </a:cubicBezTo>
                    <a:cubicBezTo>
                      <a:pt x="331206" y="1099453"/>
                      <a:pt x="328800" y="1072990"/>
                      <a:pt x="330404" y="1046928"/>
                    </a:cubicBezTo>
                    <a:cubicBezTo>
                      <a:pt x="333612" y="996809"/>
                      <a:pt x="311559" y="960723"/>
                      <a:pt x="273870" y="931454"/>
                    </a:cubicBezTo>
                    <a:cubicBezTo>
                      <a:pt x="242996" y="907798"/>
                      <a:pt x="211321" y="885344"/>
                      <a:pt x="181250" y="861287"/>
                    </a:cubicBezTo>
                    <a:cubicBezTo>
                      <a:pt x="135942" y="825202"/>
                      <a:pt x="99857" y="780696"/>
                      <a:pt x="71790" y="730176"/>
                    </a:cubicBezTo>
                    <a:cubicBezTo>
                      <a:pt x="62969" y="710529"/>
                      <a:pt x="53747" y="690883"/>
                      <a:pt x="44525" y="671236"/>
                    </a:cubicBezTo>
                    <a:cubicBezTo>
                      <a:pt x="26081" y="620315"/>
                      <a:pt x="12048" y="568191"/>
                      <a:pt x="4029" y="514463"/>
                    </a:cubicBezTo>
                    <a:cubicBezTo>
                      <a:pt x="-8000" y="431466"/>
                      <a:pt x="7236" y="352880"/>
                      <a:pt x="45327" y="279105"/>
                    </a:cubicBezTo>
                    <a:cubicBezTo>
                      <a:pt x="103866" y="165234"/>
                      <a:pt x="192076" y="82638"/>
                      <a:pt x="311158" y="33722"/>
                    </a:cubicBezTo>
                    <a:cubicBezTo>
                      <a:pt x="354862" y="15679"/>
                      <a:pt x="401774" y="10066"/>
                      <a:pt x="448284" y="5255"/>
                    </a:cubicBezTo>
                    <a:cubicBezTo>
                      <a:pt x="478356" y="2247"/>
                      <a:pt x="508427" y="343"/>
                      <a:pt x="538549" y="42"/>
                    </a:cubicBezTo>
                    <a:close/>
                  </a:path>
                </a:pathLst>
              </a:custGeom>
              <a:solidFill>
                <a:srgbClr val="EEDCBF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2">
                <a:extLst>
                  <a:ext uri="{FF2B5EF4-FFF2-40B4-BE49-F238E27FC236}">
                    <a16:creationId xmlns:a16="http://schemas.microsoft.com/office/drawing/2014/main" id="{328E48D1-09AD-4E14-A0B7-3CC27CEEF217}"/>
                  </a:ext>
                </a:extLst>
              </p:cNvPr>
              <p:cNvSpPr/>
              <p:nvPr/>
            </p:nvSpPr>
            <p:spPr>
              <a:xfrm>
                <a:off x="6176285" y="3686168"/>
                <a:ext cx="492288" cy="574869"/>
              </a:xfrm>
              <a:custGeom>
                <a:avLst/>
                <a:gdLst>
                  <a:gd name="connsiteX0" fmla="*/ 318482 w 989452"/>
                  <a:gd name="connsiteY0" fmla="*/ 635493 h 1155431"/>
                  <a:gd name="connsiteX1" fmla="*/ 316870 w 989452"/>
                  <a:gd name="connsiteY1" fmla="*/ 707215 h 1155431"/>
                  <a:gd name="connsiteX2" fmla="*/ 261265 w 989452"/>
                  <a:gd name="connsiteY2" fmla="*/ 1029566 h 1155431"/>
                  <a:gd name="connsiteX3" fmla="*/ 71078 w 989452"/>
                  <a:gd name="connsiteY3" fmla="*/ 1155282 h 1155431"/>
                  <a:gd name="connsiteX4" fmla="*/ 161 w 989452"/>
                  <a:gd name="connsiteY4" fmla="*/ 1095647 h 1155431"/>
                  <a:gd name="connsiteX5" fmla="*/ 62214 w 989452"/>
                  <a:gd name="connsiteY5" fmla="*/ 1027148 h 1155431"/>
                  <a:gd name="connsiteX6" fmla="*/ 149248 w 989452"/>
                  <a:gd name="connsiteY6" fmla="*/ 951396 h 1155431"/>
                  <a:gd name="connsiteX7" fmla="*/ 176648 w 989452"/>
                  <a:gd name="connsiteY7" fmla="*/ 815203 h 1155431"/>
                  <a:gd name="connsiteX8" fmla="*/ 188736 w 989452"/>
                  <a:gd name="connsiteY8" fmla="*/ 728168 h 1155431"/>
                  <a:gd name="connsiteX9" fmla="*/ 206466 w 989452"/>
                  <a:gd name="connsiteY9" fmla="*/ 536370 h 1155431"/>
                  <a:gd name="connsiteX10" fmla="*/ 282218 w 989452"/>
                  <a:gd name="connsiteY10" fmla="*/ 208379 h 1155431"/>
                  <a:gd name="connsiteX11" fmla="*/ 762520 w 989452"/>
                  <a:gd name="connsiteY11" fmla="*/ 34309 h 1155431"/>
                  <a:gd name="connsiteX12" fmla="*/ 941424 w 989452"/>
                  <a:gd name="connsiteY12" fmla="*/ 274460 h 1155431"/>
                  <a:gd name="connsiteX13" fmla="*/ 986553 w 989452"/>
                  <a:gd name="connsiteY13" fmla="*/ 711245 h 1155431"/>
                  <a:gd name="connsiteX14" fmla="*/ 868895 w 989452"/>
                  <a:gd name="connsiteY14" fmla="*/ 682233 h 1155431"/>
                  <a:gd name="connsiteX15" fmla="*/ 864865 w 989452"/>
                  <a:gd name="connsiteY15" fmla="*/ 595199 h 1155431"/>
                  <a:gd name="connsiteX16" fmla="*/ 813290 w 989452"/>
                  <a:gd name="connsiteY16" fmla="*/ 286549 h 1155431"/>
                  <a:gd name="connsiteX17" fmla="*/ 806037 w 989452"/>
                  <a:gd name="connsiteY17" fmla="*/ 266402 h 1155431"/>
                  <a:gd name="connsiteX18" fmla="*/ 457898 w 989452"/>
                  <a:gd name="connsiteY18" fmla="*/ 178561 h 1155431"/>
                  <a:gd name="connsiteX19" fmla="*/ 382146 w 989452"/>
                  <a:gd name="connsiteY19" fmla="*/ 297831 h 1155431"/>
                  <a:gd name="connsiteX20" fmla="*/ 333794 w 989452"/>
                  <a:gd name="connsiteY20" fmla="*/ 534758 h 1155431"/>
                  <a:gd name="connsiteX21" fmla="*/ 318482 w 989452"/>
                  <a:gd name="connsiteY21" fmla="*/ 635493 h 115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9452" h="1155431">
                    <a:moveTo>
                      <a:pt x="318482" y="635493"/>
                    </a:moveTo>
                    <a:cubicBezTo>
                      <a:pt x="311229" y="658863"/>
                      <a:pt x="308811" y="683039"/>
                      <a:pt x="316870" y="707215"/>
                    </a:cubicBezTo>
                    <a:cubicBezTo>
                      <a:pt x="312035" y="816814"/>
                      <a:pt x="304782" y="926414"/>
                      <a:pt x="261265" y="1029566"/>
                    </a:cubicBezTo>
                    <a:cubicBezTo>
                      <a:pt x="227418" y="1109347"/>
                      <a:pt x="153277" y="1158506"/>
                      <a:pt x="71078" y="1155282"/>
                    </a:cubicBezTo>
                    <a:cubicBezTo>
                      <a:pt x="31590" y="1153671"/>
                      <a:pt x="2579" y="1129494"/>
                      <a:pt x="161" y="1095647"/>
                    </a:cubicBezTo>
                    <a:cubicBezTo>
                      <a:pt x="-2256" y="1061801"/>
                      <a:pt x="22726" y="1031177"/>
                      <a:pt x="62214" y="1027148"/>
                    </a:cubicBezTo>
                    <a:cubicBezTo>
                      <a:pt x="111372" y="1022313"/>
                      <a:pt x="136354" y="994107"/>
                      <a:pt x="149248" y="951396"/>
                    </a:cubicBezTo>
                    <a:cubicBezTo>
                      <a:pt x="162142" y="907073"/>
                      <a:pt x="170201" y="861138"/>
                      <a:pt x="176648" y="815203"/>
                    </a:cubicBezTo>
                    <a:cubicBezTo>
                      <a:pt x="195183" y="788609"/>
                      <a:pt x="187124" y="757986"/>
                      <a:pt x="188736" y="728168"/>
                    </a:cubicBezTo>
                    <a:cubicBezTo>
                      <a:pt x="200018" y="664504"/>
                      <a:pt x="200018" y="600034"/>
                      <a:pt x="206466" y="536370"/>
                    </a:cubicBezTo>
                    <a:cubicBezTo>
                      <a:pt x="218554" y="423547"/>
                      <a:pt x="232253" y="312336"/>
                      <a:pt x="282218" y="208379"/>
                    </a:cubicBezTo>
                    <a:cubicBezTo>
                      <a:pt x="367641" y="31086"/>
                      <a:pt x="594091" y="-51919"/>
                      <a:pt x="762520" y="34309"/>
                    </a:cubicBezTo>
                    <a:cubicBezTo>
                      <a:pt x="860836" y="84274"/>
                      <a:pt x="909995" y="173726"/>
                      <a:pt x="941424" y="274460"/>
                    </a:cubicBezTo>
                    <a:cubicBezTo>
                      <a:pt x="984941" y="417100"/>
                      <a:pt x="995417" y="562964"/>
                      <a:pt x="986553" y="711245"/>
                    </a:cubicBezTo>
                    <a:cubicBezTo>
                      <a:pt x="947065" y="701574"/>
                      <a:pt x="907577" y="691904"/>
                      <a:pt x="868895" y="682233"/>
                    </a:cubicBezTo>
                    <a:cubicBezTo>
                      <a:pt x="861642" y="653222"/>
                      <a:pt x="866477" y="624210"/>
                      <a:pt x="864865" y="595199"/>
                    </a:cubicBezTo>
                    <a:cubicBezTo>
                      <a:pt x="860030" y="490435"/>
                      <a:pt x="850360" y="386477"/>
                      <a:pt x="813290" y="286549"/>
                    </a:cubicBezTo>
                    <a:cubicBezTo>
                      <a:pt x="810872" y="280101"/>
                      <a:pt x="808454" y="272849"/>
                      <a:pt x="806037" y="266402"/>
                    </a:cubicBezTo>
                    <a:cubicBezTo>
                      <a:pt x="745596" y="117315"/>
                      <a:pt x="582809" y="77021"/>
                      <a:pt x="457898" y="178561"/>
                    </a:cubicBezTo>
                    <a:cubicBezTo>
                      <a:pt x="419216" y="209990"/>
                      <a:pt x="399069" y="252702"/>
                      <a:pt x="382146" y="297831"/>
                    </a:cubicBezTo>
                    <a:cubicBezTo>
                      <a:pt x="353134" y="374389"/>
                      <a:pt x="344270" y="454976"/>
                      <a:pt x="333794" y="534758"/>
                    </a:cubicBezTo>
                    <a:cubicBezTo>
                      <a:pt x="328958" y="567799"/>
                      <a:pt x="334599" y="603257"/>
                      <a:pt x="318482" y="6354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9D85534E-8823-4A50-BB1D-A8019B40C22D}"/>
                </a:ext>
              </a:extLst>
            </p:cNvPr>
            <p:cNvGrpSpPr/>
            <p:nvPr/>
          </p:nvGrpSpPr>
          <p:grpSpPr>
            <a:xfrm>
              <a:off x="4596494" y="2616643"/>
              <a:ext cx="3068318" cy="2708029"/>
              <a:chOff x="1611300" y="2753265"/>
              <a:chExt cx="3068318" cy="2708029"/>
            </a:xfrm>
            <a:solidFill>
              <a:schemeClr val="bg1">
                <a:alpha val="70000"/>
              </a:schemeClr>
            </a:solidFill>
          </p:grpSpPr>
          <p:sp>
            <p:nvSpPr>
              <p:cNvPr id="20" name="Freeform: Shape 9">
                <a:extLst>
                  <a:ext uri="{FF2B5EF4-FFF2-40B4-BE49-F238E27FC236}">
                    <a16:creationId xmlns:a16="http://schemas.microsoft.com/office/drawing/2014/main" id="{DDEC3F05-F95F-4763-9731-D3EC944E7FAF}"/>
                  </a:ext>
                </a:extLst>
              </p:cNvPr>
              <p:cNvSpPr/>
              <p:nvPr/>
            </p:nvSpPr>
            <p:spPr>
              <a:xfrm>
                <a:off x="3498254" y="5050335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10">
                <a:extLst>
                  <a:ext uri="{FF2B5EF4-FFF2-40B4-BE49-F238E27FC236}">
                    <a16:creationId xmlns:a16="http://schemas.microsoft.com/office/drawing/2014/main" id="{D66280CF-D459-46A0-AD83-9760112DCE2D}"/>
                  </a:ext>
                </a:extLst>
              </p:cNvPr>
              <p:cNvSpPr/>
              <p:nvPr/>
            </p:nvSpPr>
            <p:spPr>
              <a:xfrm>
                <a:off x="4358348" y="4455750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1">
                <a:extLst>
                  <a:ext uri="{FF2B5EF4-FFF2-40B4-BE49-F238E27FC236}">
                    <a16:creationId xmlns:a16="http://schemas.microsoft.com/office/drawing/2014/main" id="{3B7769A0-DCA9-4B45-9A47-69C6F9DA2F17}"/>
                  </a:ext>
                </a:extLst>
              </p:cNvPr>
              <p:cNvSpPr/>
              <p:nvPr/>
            </p:nvSpPr>
            <p:spPr>
              <a:xfrm>
                <a:off x="3018762" y="3131410"/>
                <a:ext cx="140742" cy="139535"/>
              </a:xfrm>
              <a:custGeom>
                <a:avLst/>
                <a:gdLst>
                  <a:gd name="connsiteX0" fmla="*/ 142649 w 282878"/>
                  <a:gd name="connsiteY0" fmla="*/ 0 h 280452"/>
                  <a:gd name="connsiteX1" fmla="*/ 282871 w 282878"/>
                  <a:gd name="connsiteY1" fmla="*/ 140222 h 280452"/>
                  <a:gd name="connsiteX2" fmla="*/ 140231 w 282878"/>
                  <a:gd name="connsiteY2" fmla="*/ 280445 h 280452"/>
                  <a:gd name="connsiteX3" fmla="*/ 9 w 282878"/>
                  <a:gd name="connsiteY3" fmla="*/ 141028 h 280452"/>
                  <a:gd name="connsiteX4" fmla="*/ 142649 w 282878"/>
                  <a:gd name="connsiteY4" fmla="*/ 0 h 28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78" h="280452">
                    <a:moveTo>
                      <a:pt x="142649" y="0"/>
                    </a:moveTo>
                    <a:cubicBezTo>
                      <a:pt x="220819" y="2418"/>
                      <a:pt x="283677" y="59635"/>
                      <a:pt x="282871" y="140222"/>
                    </a:cubicBezTo>
                    <a:cubicBezTo>
                      <a:pt x="282065" y="220810"/>
                      <a:pt x="228071" y="279639"/>
                      <a:pt x="140231" y="280445"/>
                    </a:cubicBezTo>
                    <a:cubicBezTo>
                      <a:pt x="61255" y="281250"/>
                      <a:pt x="814" y="221616"/>
                      <a:pt x="9" y="141028"/>
                    </a:cubicBezTo>
                    <a:cubicBezTo>
                      <a:pt x="-797" y="65276"/>
                      <a:pt x="55614" y="2418"/>
                      <a:pt x="142649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2">
                <a:extLst>
                  <a:ext uri="{FF2B5EF4-FFF2-40B4-BE49-F238E27FC236}">
                    <a16:creationId xmlns:a16="http://schemas.microsoft.com/office/drawing/2014/main" id="{C7601DF2-DBA7-4F08-9137-56E7A510ED6B}"/>
                  </a:ext>
                </a:extLst>
              </p:cNvPr>
              <p:cNvSpPr/>
              <p:nvPr/>
            </p:nvSpPr>
            <p:spPr>
              <a:xfrm>
                <a:off x="1933284" y="4147294"/>
                <a:ext cx="142042" cy="137684"/>
              </a:xfrm>
              <a:custGeom>
                <a:avLst/>
                <a:gdLst>
                  <a:gd name="connsiteX0" fmla="*/ 250033 w 285491"/>
                  <a:gd name="connsiteY0" fmla="*/ 30881 h 276731"/>
                  <a:gd name="connsiteX1" fmla="*/ 285492 w 285491"/>
                  <a:gd name="connsiteY1" fmla="*/ 163850 h 276731"/>
                  <a:gd name="connsiteX2" fmla="*/ 121899 w 285491"/>
                  <a:gd name="connsiteY2" fmla="*/ 275867 h 276731"/>
                  <a:gd name="connsiteX3" fmla="*/ 2629 w 285491"/>
                  <a:gd name="connsiteY3" fmla="*/ 113080 h 276731"/>
                  <a:gd name="connsiteX4" fmla="*/ 210545 w 285491"/>
                  <a:gd name="connsiteY4" fmla="*/ 19598 h 276731"/>
                  <a:gd name="connsiteX5" fmla="*/ 245198 w 285491"/>
                  <a:gd name="connsiteY5" fmla="*/ 38940 h 276731"/>
                  <a:gd name="connsiteX6" fmla="*/ 250033 w 285491"/>
                  <a:gd name="connsiteY6" fmla="*/ 30881 h 27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91" h="276731">
                    <a:moveTo>
                      <a:pt x="250033" y="30881"/>
                    </a:moveTo>
                    <a:cubicBezTo>
                      <a:pt x="262121" y="75204"/>
                      <a:pt x="273403" y="119527"/>
                      <a:pt x="285492" y="163850"/>
                    </a:cubicBezTo>
                    <a:cubicBezTo>
                      <a:pt x="254062" y="234767"/>
                      <a:pt x="209739" y="283926"/>
                      <a:pt x="121899" y="275867"/>
                    </a:cubicBezTo>
                    <a:cubicBezTo>
                      <a:pt x="53399" y="269420"/>
                      <a:pt x="-14294" y="187221"/>
                      <a:pt x="2629" y="113080"/>
                    </a:cubicBezTo>
                    <a:cubicBezTo>
                      <a:pt x="22776" y="20404"/>
                      <a:pt x="131569" y="-30366"/>
                      <a:pt x="210545" y="19598"/>
                    </a:cubicBezTo>
                    <a:cubicBezTo>
                      <a:pt x="221827" y="26852"/>
                      <a:pt x="236333" y="26046"/>
                      <a:pt x="245198" y="38940"/>
                    </a:cubicBezTo>
                    <a:cubicBezTo>
                      <a:pt x="246810" y="42163"/>
                      <a:pt x="248421" y="34104"/>
                      <a:pt x="250033" y="3088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3">
                <a:extLst>
                  <a:ext uri="{FF2B5EF4-FFF2-40B4-BE49-F238E27FC236}">
                    <a16:creationId xmlns:a16="http://schemas.microsoft.com/office/drawing/2014/main" id="{1403A83F-96F7-4439-BAA6-753E1E3E5D7E}"/>
                  </a:ext>
                </a:extLst>
              </p:cNvPr>
              <p:cNvSpPr/>
              <p:nvPr/>
            </p:nvSpPr>
            <p:spPr>
              <a:xfrm>
                <a:off x="2335941" y="4789330"/>
                <a:ext cx="139138" cy="137579"/>
              </a:xfrm>
              <a:custGeom>
                <a:avLst/>
                <a:gdLst>
                  <a:gd name="connsiteX0" fmla="*/ 137813 w 279654"/>
                  <a:gd name="connsiteY0" fmla="*/ 275642 h 276520"/>
                  <a:gd name="connsiteX1" fmla="*/ 9 w 279654"/>
                  <a:gd name="connsiteY1" fmla="*/ 138643 h 276520"/>
                  <a:gd name="connsiteX2" fmla="*/ 140231 w 279654"/>
                  <a:gd name="connsiteY2" fmla="*/ 32 h 276520"/>
                  <a:gd name="connsiteX3" fmla="*/ 279648 w 279654"/>
                  <a:gd name="connsiteY3" fmla="*/ 137837 h 276520"/>
                  <a:gd name="connsiteX4" fmla="*/ 137813 w 279654"/>
                  <a:gd name="connsiteY4" fmla="*/ 275642 h 27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54" h="276520">
                    <a:moveTo>
                      <a:pt x="137813" y="275642"/>
                    </a:moveTo>
                    <a:cubicBezTo>
                      <a:pt x="54808" y="283701"/>
                      <a:pt x="-797" y="199084"/>
                      <a:pt x="9" y="138643"/>
                    </a:cubicBezTo>
                    <a:cubicBezTo>
                      <a:pt x="815" y="57249"/>
                      <a:pt x="70120" y="-1580"/>
                      <a:pt x="140231" y="32"/>
                    </a:cubicBezTo>
                    <a:cubicBezTo>
                      <a:pt x="211148" y="1644"/>
                      <a:pt x="278842" y="59667"/>
                      <a:pt x="279648" y="137837"/>
                    </a:cubicBezTo>
                    <a:cubicBezTo>
                      <a:pt x="280453" y="213589"/>
                      <a:pt x="207119" y="285312"/>
                      <a:pt x="137813" y="27564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4">
                <a:extLst>
                  <a:ext uri="{FF2B5EF4-FFF2-40B4-BE49-F238E27FC236}">
                    <a16:creationId xmlns:a16="http://schemas.microsoft.com/office/drawing/2014/main" id="{9C8EA1A5-6B6A-4586-BD4C-B10BDDB5D389}"/>
                  </a:ext>
                </a:extLst>
              </p:cNvPr>
              <p:cNvSpPr/>
              <p:nvPr/>
            </p:nvSpPr>
            <p:spPr>
              <a:xfrm>
                <a:off x="3724840" y="3915243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5">
                <a:extLst>
                  <a:ext uri="{FF2B5EF4-FFF2-40B4-BE49-F238E27FC236}">
                    <a16:creationId xmlns:a16="http://schemas.microsoft.com/office/drawing/2014/main" id="{CF17D95F-265F-4594-95D0-1E8FDB41FE9C}"/>
                  </a:ext>
                </a:extLst>
              </p:cNvPr>
              <p:cNvSpPr/>
              <p:nvPr/>
            </p:nvSpPr>
            <p:spPr>
              <a:xfrm>
                <a:off x="1611300" y="3048735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">
                <a:extLst>
                  <a:ext uri="{FF2B5EF4-FFF2-40B4-BE49-F238E27FC236}">
                    <a16:creationId xmlns:a16="http://schemas.microsoft.com/office/drawing/2014/main" id="{254374EE-B4B1-415B-9761-60B709F6AF2A}"/>
                  </a:ext>
                </a:extLst>
              </p:cNvPr>
              <p:cNvSpPr/>
              <p:nvPr/>
            </p:nvSpPr>
            <p:spPr>
              <a:xfrm>
                <a:off x="2222071" y="3195558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5">
                <a:extLst>
                  <a:ext uri="{FF2B5EF4-FFF2-40B4-BE49-F238E27FC236}">
                    <a16:creationId xmlns:a16="http://schemas.microsoft.com/office/drawing/2014/main" id="{4F63C50C-A4C5-4D04-A77B-D97B96AC0F20}"/>
                  </a:ext>
                </a:extLst>
              </p:cNvPr>
              <p:cNvSpPr/>
              <p:nvPr/>
            </p:nvSpPr>
            <p:spPr>
              <a:xfrm>
                <a:off x="1679325" y="3618368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7">
                <a:extLst>
                  <a:ext uri="{FF2B5EF4-FFF2-40B4-BE49-F238E27FC236}">
                    <a16:creationId xmlns:a16="http://schemas.microsoft.com/office/drawing/2014/main" id="{78CBC7D1-0F0D-4C71-BD94-97DAB80E9C5D}"/>
                  </a:ext>
                </a:extLst>
              </p:cNvPr>
              <p:cNvSpPr/>
              <p:nvPr/>
            </p:nvSpPr>
            <p:spPr>
              <a:xfrm>
                <a:off x="2347574" y="2753265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8">
                <a:extLst>
                  <a:ext uri="{FF2B5EF4-FFF2-40B4-BE49-F238E27FC236}">
                    <a16:creationId xmlns:a16="http://schemas.microsoft.com/office/drawing/2014/main" id="{98DD40B1-7A46-49B0-92BC-A82A37ADB5E2}"/>
                  </a:ext>
                </a:extLst>
              </p:cNvPr>
              <p:cNvSpPr/>
              <p:nvPr/>
            </p:nvSpPr>
            <p:spPr>
              <a:xfrm>
                <a:off x="3014022" y="501080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41">
                <a:extLst>
                  <a:ext uri="{FF2B5EF4-FFF2-40B4-BE49-F238E27FC236}">
                    <a16:creationId xmlns:a16="http://schemas.microsoft.com/office/drawing/2014/main" id="{C1BB8212-D1A1-43AB-810E-E82A7CED71FE}"/>
                  </a:ext>
                </a:extLst>
              </p:cNvPr>
              <p:cNvSpPr/>
              <p:nvPr/>
            </p:nvSpPr>
            <p:spPr>
              <a:xfrm>
                <a:off x="3982301" y="531847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42">
                <a:extLst>
                  <a:ext uri="{FF2B5EF4-FFF2-40B4-BE49-F238E27FC236}">
                    <a16:creationId xmlns:a16="http://schemas.microsoft.com/office/drawing/2014/main" id="{9ED48D86-09BF-4A75-9B56-3E58A8B5A697}"/>
                  </a:ext>
                </a:extLst>
              </p:cNvPr>
              <p:cNvSpPr/>
              <p:nvPr/>
            </p:nvSpPr>
            <p:spPr>
              <a:xfrm>
                <a:off x="4538082" y="4856137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43">
                <a:extLst>
                  <a:ext uri="{FF2B5EF4-FFF2-40B4-BE49-F238E27FC236}">
                    <a16:creationId xmlns:a16="http://schemas.microsoft.com/office/drawing/2014/main" id="{EEEBF3C6-F021-40F9-B946-972B2D3370CE}"/>
                  </a:ext>
                </a:extLst>
              </p:cNvPr>
              <p:cNvSpPr/>
              <p:nvPr/>
            </p:nvSpPr>
            <p:spPr>
              <a:xfrm>
                <a:off x="3428485" y="3481616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44">
                <a:extLst>
                  <a:ext uri="{FF2B5EF4-FFF2-40B4-BE49-F238E27FC236}">
                    <a16:creationId xmlns:a16="http://schemas.microsoft.com/office/drawing/2014/main" id="{4CF2B871-3CA3-4E93-89CE-6C0EB09809A4}"/>
                  </a:ext>
                </a:extLst>
              </p:cNvPr>
              <p:cNvSpPr/>
              <p:nvPr/>
            </p:nvSpPr>
            <p:spPr>
              <a:xfrm>
                <a:off x="2861828" y="4457759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직사각형 31">
            <a:extLst>
              <a:ext uri="{FF2B5EF4-FFF2-40B4-BE49-F238E27FC236}">
                <a16:creationId xmlns:a16="http://schemas.microsoft.com/office/drawing/2014/main" id="{1D865A11-5BAA-4BED-ACE8-878B1E2B5A47}"/>
              </a:ext>
            </a:extLst>
          </p:cNvPr>
          <p:cNvSpPr/>
          <p:nvPr/>
        </p:nvSpPr>
        <p:spPr>
          <a:xfrm>
            <a:off x="4439582" y="2581868"/>
            <a:ext cx="4074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직사각형 32">
            <a:extLst>
              <a:ext uri="{FF2B5EF4-FFF2-40B4-BE49-F238E27FC236}">
                <a16:creationId xmlns:a16="http://schemas.microsoft.com/office/drawing/2014/main" id="{B7BDF7E7-7238-4471-9603-8E588F98DF57}"/>
              </a:ext>
            </a:extLst>
          </p:cNvPr>
          <p:cNvSpPr/>
          <p:nvPr/>
        </p:nvSpPr>
        <p:spPr>
          <a:xfrm>
            <a:off x="4439582" y="3294282"/>
            <a:ext cx="4074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직사각형 33">
            <a:extLst>
              <a:ext uri="{FF2B5EF4-FFF2-40B4-BE49-F238E27FC236}">
                <a16:creationId xmlns:a16="http://schemas.microsoft.com/office/drawing/2014/main" id="{957251BD-85DB-4F3E-8771-018A81A99574}"/>
              </a:ext>
            </a:extLst>
          </p:cNvPr>
          <p:cNvSpPr/>
          <p:nvPr/>
        </p:nvSpPr>
        <p:spPr>
          <a:xfrm>
            <a:off x="4439582" y="4006696"/>
            <a:ext cx="4074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Group 55">
            <a:extLst>
              <a:ext uri="{FF2B5EF4-FFF2-40B4-BE49-F238E27FC236}">
                <a16:creationId xmlns:a16="http://schemas.microsoft.com/office/drawing/2014/main" id="{CB843EF0-BFBB-4C2A-9225-570A368F7F82}"/>
              </a:ext>
            </a:extLst>
          </p:cNvPr>
          <p:cNvGrpSpPr/>
          <p:nvPr/>
        </p:nvGrpSpPr>
        <p:grpSpPr>
          <a:xfrm>
            <a:off x="3676133" y="1161496"/>
            <a:ext cx="4895439" cy="971823"/>
            <a:chOff x="4932040" y="3928857"/>
            <a:chExt cx="3456384" cy="1152104"/>
          </a:xfrm>
        </p:grpSpPr>
        <p:sp>
          <p:nvSpPr>
            <p:cNvPr id="46" name="TextBox 56">
              <a:extLst>
                <a:ext uri="{FF2B5EF4-FFF2-40B4-BE49-F238E27FC236}">
                  <a16:creationId xmlns:a16="http://schemas.microsoft.com/office/drawing/2014/main" id="{AA6FD399-24CE-452E-BEE1-FD6992A0905F}"/>
                </a:ext>
              </a:extLst>
            </p:cNvPr>
            <p:cNvSpPr txBox="1"/>
            <p:nvPr/>
          </p:nvSpPr>
          <p:spPr>
            <a:xfrm>
              <a:off x="4932040" y="4249965"/>
              <a:ext cx="345638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57">
              <a:extLst>
                <a:ext uri="{FF2B5EF4-FFF2-40B4-BE49-F238E27FC236}">
                  <a16:creationId xmlns:a16="http://schemas.microsoft.com/office/drawing/2014/main" id="{EBD62995-9222-4C36-9CAD-1B8F0162A709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ardrop 9">
            <a:extLst>
              <a:ext uri="{FF2B5EF4-FFF2-40B4-BE49-F238E27FC236}">
                <a16:creationId xmlns:a16="http://schemas.microsoft.com/office/drawing/2014/main" id="{CF97D690-5D7B-4E9F-B632-C0B81BE07BCF}"/>
              </a:ext>
            </a:extLst>
          </p:cNvPr>
          <p:cNvSpPr>
            <a:spLocks noChangeAspect="1"/>
          </p:cNvSpPr>
          <p:nvPr/>
        </p:nvSpPr>
        <p:spPr>
          <a:xfrm rot="18900000">
            <a:off x="3885456" y="3253201"/>
            <a:ext cx="432622" cy="369231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97">
            <a:extLst>
              <a:ext uri="{FF2B5EF4-FFF2-40B4-BE49-F238E27FC236}">
                <a16:creationId xmlns:a16="http://schemas.microsoft.com/office/drawing/2014/main" id="{98A73933-2A4A-411A-89E6-29F57C5B9CBD}"/>
              </a:ext>
            </a:extLst>
          </p:cNvPr>
          <p:cNvSpPr>
            <a:spLocks noChangeAspect="1"/>
          </p:cNvSpPr>
          <p:nvPr/>
        </p:nvSpPr>
        <p:spPr>
          <a:xfrm>
            <a:off x="3796370" y="2568364"/>
            <a:ext cx="522229" cy="390243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Heart 17">
            <a:extLst>
              <a:ext uri="{FF2B5EF4-FFF2-40B4-BE49-F238E27FC236}">
                <a16:creationId xmlns:a16="http://schemas.microsoft.com/office/drawing/2014/main" id="{C5D35EE8-4413-4B7C-8D03-711100CF8D63}"/>
              </a:ext>
            </a:extLst>
          </p:cNvPr>
          <p:cNvSpPr/>
          <p:nvPr/>
        </p:nvSpPr>
        <p:spPr>
          <a:xfrm>
            <a:off x="3855275" y="3951336"/>
            <a:ext cx="422856" cy="41459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Marcador de número de diapositiva 1"/>
          <p:cNvSpPr txBox="1">
            <a:spLocks/>
          </p:cNvSpPr>
          <p:nvPr/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dirty="0" smtClean="0"/>
              <a:t>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875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19</a:t>
            </a:fld>
            <a:endParaRPr lang="es-PE"/>
          </a:p>
        </p:txBody>
      </p:sp>
      <p:grpSp>
        <p:nvGrpSpPr>
          <p:cNvPr id="3" name="Grupo 2"/>
          <p:cNvGrpSpPr/>
          <p:nvPr/>
        </p:nvGrpSpPr>
        <p:grpSpPr>
          <a:xfrm flipH="1">
            <a:off x="444741" y="1446302"/>
            <a:ext cx="2574791" cy="2574791"/>
            <a:chOff x="2903538" y="1955800"/>
            <a:chExt cx="1270000" cy="1274763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2903538" y="1955800"/>
              <a:ext cx="1270000" cy="1271588"/>
            </a:xfrm>
            <a:prstGeom prst="ellipse">
              <a:avLst/>
            </a:prstGeom>
            <a:solidFill>
              <a:srgbClr val="D1A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3162300" y="1955800"/>
              <a:ext cx="925513" cy="1274763"/>
            </a:xfrm>
            <a:custGeom>
              <a:avLst/>
              <a:gdLst>
                <a:gd name="T0" fmla="*/ 568 w 1425"/>
                <a:gd name="T1" fmla="*/ 78 h 1960"/>
                <a:gd name="T2" fmla="*/ 464 w 1425"/>
                <a:gd name="T3" fmla="*/ 204 h 1960"/>
                <a:gd name="T4" fmla="*/ 408 w 1425"/>
                <a:gd name="T5" fmla="*/ 263 h 1960"/>
                <a:gd name="T6" fmla="*/ 348 w 1425"/>
                <a:gd name="T7" fmla="*/ 342 h 1960"/>
                <a:gd name="T8" fmla="*/ 349 w 1425"/>
                <a:gd name="T9" fmla="*/ 478 h 1960"/>
                <a:gd name="T10" fmla="*/ 440 w 1425"/>
                <a:gd name="T11" fmla="*/ 570 h 1960"/>
                <a:gd name="T12" fmla="*/ 100 w 1425"/>
                <a:gd name="T13" fmla="*/ 794 h 1960"/>
                <a:gd name="T14" fmla="*/ 3 w 1425"/>
                <a:gd name="T15" fmla="*/ 1007 h 1960"/>
                <a:gd name="T16" fmla="*/ 15 w 1425"/>
                <a:gd name="T17" fmla="*/ 1214 h 1960"/>
                <a:gd name="T18" fmla="*/ 129 w 1425"/>
                <a:gd name="T19" fmla="*/ 1462 h 1960"/>
                <a:gd name="T20" fmla="*/ 256 w 1425"/>
                <a:gd name="T21" fmla="*/ 1596 h 1960"/>
                <a:gd name="T22" fmla="*/ 326 w 1425"/>
                <a:gd name="T23" fmla="*/ 1660 h 1960"/>
                <a:gd name="T24" fmla="*/ 373 w 1425"/>
                <a:gd name="T25" fmla="*/ 1722 h 1960"/>
                <a:gd name="T26" fmla="*/ 388 w 1425"/>
                <a:gd name="T27" fmla="*/ 1785 h 1960"/>
                <a:gd name="T28" fmla="*/ 407 w 1425"/>
                <a:gd name="T29" fmla="*/ 1941 h 1960"/>
                <a:gd name="T30" fmla="*/ 999 w 1425"/>
                <a:gd name="T31" fmla="*/ 1861 h 1960"/>
                <a:gd name="T32" fmla="*/ 1000 w 1425"/>
                <a:gd name="T33" fmla="*/ 1703 h 1960"/>
                <a:gd name="T34" fmla="*/ 1018 w 1425"/>
                <a:gd name="T35" fmla="*/ 1638 h 1960"/>
                <a:gd name="T36" fmla="*/ 1105 w 1425"/>
                <a:gd name="T37" fmla="*/ 1483 h 1960"/>
                <a:gd name="T38" fmla="*/ 1108 w 1425"/>
                <a:gd name="T39" fmla="*/ 1283 h 1960"/>
                <a:gd name="T40" fmla="*/ 1110 w 1425"/>
                <a:gd name="T41" fmla="*/ 1242 h 1960"/>
                <a:gd name="T42" fmla="*/ 1110 w 1425"/>
                <a:gd name="T43" fmla="*/ 1177 h 1960"/>
                <a:gd name="T44" fmla="*/ 1079 w 1425"/>
                <a:gd name="T45" fmla="*/ 1112 h 1960"/>
                <a:gd name="T46" fmla="*/ 1076 w 1425"/>
                <a:gd name="T47" fmla="*/ 1052 h 1960"/>
                <a:gd name="T48" fmla="*/ 1083 w 1425"/>
                <a:gd name="T49" fmla="*/ 1037 h 1960"/>
                <a:gd name="T50" fmla="*/ 1210 w 1425"/>
                <a:gd name="T51" fmla="*/ 923 h 1960"/>
                <a:gd name="T52" fmla="*/ 1371 w 1425"/>
                <a:gd name="T53" fmla="*/ 715 h 1960"/>
                <a:gd name="T54" fmla="*/ 1422 w 1425"/>
                <a:gd name="T55" fmla="*/ 604 h 1960"/>
                <a:gd name="T56" fmla="*/ 1408 w 1425"/>
                <a:gd name="T57" fmla="*/ 533 h 1960"/>
                <a:gd name="T58" fmla="*/ 1350 w 1425"/>
                <a:gd name="T59" fmla="*/ 429 h 1960"/>
                <a:gd name="T60" fmla="*/ 1221 w 1425"/>
                <a:gd name="T61" fmla="*/ 258 h 1960"/>
                <a:gd name="T62" fmla="*/ 908 w 1425"/>
                <a:gd name="T63" fmla="*/ 56 h 1960"/>
                <a:gd name="T64" fmla="*/ 631 w 1425"/>
                <a:gd name="T65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5" h="1960">
                  <a:moveTo>
                    <a:pt x="631" y="0"/>
                  </a:moveTo>
                  <a:cubicBezTo>
                    <a:pt x="605" y="33"/>
                    <a:pt x="583" y="59"/>
                    <a:pt x="568" y="78"/>
                  </a:cubicBezTo>
                  <a:cubicBezTo>
                    <a:pt x="512" y="148"/>
                    <a:pt x="510" y="151"/>
                    <a:pt x="497" y="165"/>
                  </a:cubicBezTo>
                  <a:cubicBezTo>
                    <a:pt x="486" y="176"/>
                    <a:pt x="476" y="186"/>
                    <a:pt x="464" y="204"/>
                  </a:cubicBezTo>
                  <a:cubicBezTo>
                    <a:pt x="453" y="219"/>
                    <a:pt x="452" y="224"/>
                    <a:pt x="442" y="235"/>
                  </a:cubicBezTo>
                  <a:cubicBezTo>
                    <a:pt x="430" y="248"/>
                    <a:pt x="424" y="248"/>
                    <a:pt x="408" y="263"/>
                  </a:cubicBezTo>
                  <a:cubicBezTo>
                    <a:pt x="398" y="272"/>
                    <a:pt x="392" y="280"/>
                    <a:pt x="383" y="291"/>
                  </a:cubicBezTo>
                  <a:cubicBezTo>
                    <a:pt x="372" y="305"/>
                    <a:pt x="359" y="320"/>
                    <a:pt x="348" y="342"/>
                  </a:cubicBezTo>
                  <a:cubicBezTo>
                    <a:pt x="341" y="356"/>
                    <a:pt x="334" y="370"/>
                    <a:pt x="331" y="390"/>
                  </a:cubicBezTo>
                  <a:cubicBezTo>
                    <a:pt x="325" y="434"/>
                    <a:pt x="344" y="468"/>
                    <a:pt x="349" y="478"/>
                  </a:cubicBezTo>
                  <a:cubicBezTo>
                    <a:pt x="355" y="489"/>
                    <a:pt x="361" y="496"/>
                    <a:pt x="371" y="508"/>
                  </a:cubicBezTo>
                  <a:cubicBezTo>
                    <a:pt x="386" y="524"/>
                    <a:pt x="408" y="547"/>
                    <a:pt x="440" y="570"/>
                  </a:cubicBezTo>
                  <a:cubicBezTo>
                    <a:pt x="379" y="594"/>
                    <a:pt x="331" y="619"/>
                    <a:pt x="297" y="639"/>
                  </a:cubicBezTo>
                  <a:cubicBezTo>
                    <a:pt x="242" y="671"/>
                    <a:pt x="169" y="715"/>
                    <a:pt x="100" y="794"/>
                  </a:cubicBezTo>
                  <a:cubicBezTo>
                    <a:pt x="50" y="852"/>
                    <a:pt x="32" y="894"/>
                    <a:pt x="27" y="907"/>
                  </a:cubicBezTo>
                  <a:cubicBezTo>
                    <a:pt x="24" y="916"/>
                    <a:pt x="9" y="954"/>
                    <a:pt x="3" y="1007"/>
                  </a:cubicBezTo>
                  <a:cubicBezTo>
                    <a:pt x="0" y="1033"/>
                    <a:pt x="0" y="1055"/>
                    <a:pt x="1" y="1072"/>
                  </a:cubicBezTo>
                  <a:cubicBezTo>
                    <a:pt x="1" y="1130"/>
                    <a:pt x="8" y="1178"/>
                    <a:pt x="15" y="1214"/>
                  </a:cubicBezTo>
                  <a:cubicBezTo>
                    <a:pt x="33" y="1301"/>
                    <a:pt x="65" y="1361"/>
                    <a:pt x="71" y="1373"/>
                  </a:cubicBezTo>
                  <a:cubicBezTo>
                    <a:pt x="76" y="1383"/>
                    <a:pt x="96" y="1420"/>
                    <a:pt x="129" y="1462"/>
                  </a:cubicBezTo>
                  <a:cubicBezTo>
                    <a:pt x="152" y="1492"/>
                    <a:pt x="174" y="1514"/>
                    <a:pt x="202" y="1543"/>
                  </a:cubicBezTo>
                  <a:cubicBezTo>
                    <a:pt x="228" y="1570"/>
                    <a:pt x="251" y="1591"/>
                    <a:pt x="256" y="1596"/>
                  </a:cubicBezTo>
                  <a:cubicBezTo>
                    <a:pt x="279" y="1617"/>
                    <a:pt x="290" y="1628"/>
                    <a:pt x="299" y="1636"/>
                  </a:cubicBezTo>
                  <a:cubicBezTo>
                    <a:pt x="311" y="1646"/>
                    <a:pt x="317" y="1650"/>
                    <a:pt x="326" y="1660"/>
                  </a:cubicBezTo>
                  <a:cubicBezTo>
                    <a:pt x="332" y="1666"/>
                    <a:pt x="332" y="1667"/>
                    <a:pt x="350" y="1690"/>
                  </a:cubicBezTo>
                  <a:cubicBezTo>
                    <a:pt x="366" y="1711"/>
                    <a:pt x="369" y="1714"/>
                    <a:pt x="373" y="1722"/>
                  </a:cubicBezTo>
                  <a:cubicBezTo>
                    <a:pt x="376" y="1727"/>
                    <a:pt x="381" y="1736"/>
                    <a:pt x="384" y="1748"/>
                  </a:cubicBezTo>
                  <a:cubicBezTo>
                    <a:pt x="388" y="1763"/>
                    <a:pt x="388" y="1775"/>
                    <a:pt x="388" y="1785"/>
                  </a:cubicBezTo>
                  <a:cubicBezTo>
                    <a:pt x="387" y="1805"/>
                    <a:pt x="390" y="1824"/>
                    <a:pt x="392" y="1844"/>
                  </a:cubicBezTo>
                  <a:cubicBezTo>
                    <a:pt x="393" y="1866"/>
                    <a:pt x="397" y="1899"/>
                    <a:pt x="407" y="1941"/>
                  </a:cubicBezTo>
                  <a:cubicBezTo>
                    <a:pt x="473" y="1952"/>
                    <a:pt x="557" y="1960"/>
                    <a:pt x="655" y="1952"/>
                  </a:cubicBezTo>
                  <a:cubicBezTo>
                    <a:pt x="805" y="1940"/>
                    <a:pt x="923" y="1897"/>
                    <a:pt x="999" y="1861"/>
                  </a:cubicBezTo>
                  <a:cubicBezTo>
                    <a:pt x="1003" y="1809"/>
                    <a:pt x="1003" y="1777"/>
                    <a:pt x="1001" y="1757"/>
                  </a:cubicBezTo>
                  <a:cubicBezTo>
                    <a:pt x="1000" y="1736"/>
                    <a:pt x="1000" y="1725"/>
                    <a:pt x="1000" y="1703"/>
                  </a:cubicBezTo>
                  <a:cubicBezTo>
                    <a:pt x="1001" y="1691"/>
                    <a:pt x="1001" y="1684"/>
                    <a:pt x="1003" y="1676"/>
                  </a:cubicBezTo>
                  <a:cubicBezTo>
                    <a:pt x="1007" y="1657"/>
                    <a:pt x="1014" y="1645"/>
                    <a:pt x="1018" y="1638"/>
                  </a:cubicBezTo>
                  <a:cubicBezTo>
                    <a:pt x="1041" y="1599"/>
                    <a:pt x="1056" y="1582"/>
                    <a:pt x="1075" y="1549"/>
                  </a:cubicBezTo>
                  <a:cubicBezTo>
                    <a:pt x="1078" y="1544"/>
                    <a:pt x="1092" y="1519"/>
                    <a:pt x="1105" y="1483"/>
                  </a:cubicBezTo>
                  <a:cubicBezTo>
                    <a:pt x="1113" y="1461"/>
                    <a:pt x="1120" y="1443"/>
                    <a:pt x="1123" y="1418"/>
                  </a:cubicBezTo>
                  <a:cubicBezTo>
                    <a:pt x="1131" y="1366"/>
                    <a:pt x="1118" y="1321"/>
                    <a:pt x="1108" y="1283"/>
                  </a:cubicBezTo>
                  <a:cubicBezTo>
                    <a:pt x="1105" y="1271"/>
                    <a:pt x="1102" y="1262"/>
                    <a:pt x="1099" y="1256"/>
                  </a:cubicBezTo>
                  <a:cubicBezTo>
                    <a:pt x="1103" y="1253"/>
                    <a:pt x="1107" y="1248"/>
                    <a:pt x="1110" y="1242"/>
                  </a:cubicBezTo>
                  <a:cubicBezTo>
                    <a:pt x="1113" y="1238"/>
                    <a:pt x="1120" y="1226"/>
                    <a:pt x="1119" y="1210"/>
                  </a:cubicBezTo>
                  <a:cubicBezTo>
                    <a:pt x="1119" y="1197"/>
                    <a:pt x="1115" y="1188"/>
                    <a:pt x="1110" y="1177"/>
                  </a:cubicBezTo>
                  <a:cubicBezTo>
                    <a:pt x="1106" y="1169"/>
                    <a:pt x="1104" y="1167"/>
                    <a:pt x="1099" y="1158"/>
                  </a:cubicBezTo>
                  <a:cubicBezTo>
                    <a:pt x="1087" y="1138"/>
                    <a:pt x="1082" y="1121"/>
                    <a:pt x="1079" y="1112"/>
                  </a:cubicBezTo>
                  <a:cubicBezTo>
                    <a:pt x="1073" y="1093"/>
                    <a:pt x="1070" y="1084"/>
                    <a:pt x="1072" y="1076"/>
                  </a:cubicBezTo>
                  <a:cubicBezTo>
                    <a:pt x="1074" y="1068"/>
                    <a:pt x="1078" y="1061"/>
                    <a:pt x="1076" y="1052"/>
                  </a:cubicBezTo>
                  <a:cubicBezTo>
                    <a:pt x="1075" y="1050"/>
                    <a:pt x="1075" y="1047"/>
                    <a:pt x="1076" y="1044"/>
                  </a:cubicBezTo>
                  <a:cubicBezTo>
                    <a:pt x="1078" y="1039"/>
                    <a:pt x="1082" y="1037"/>
                    <a:pt x="1083" y="1037"/>
                  </a:cubicBezTo>
                  <a:cubicBezTo>
                    <a:pt x="1105" y="1025"/>
                    <a:pt x="1121" y="1003"/>
                    <a:pt x="1142" y="988"/>
                  </a:cubicBezTo>
                  <a:cubicBezTo>
                    <a:pt x="1158" y="976"/>
                    <a:pt x="1175" y="958"/>
                    <a:pt x="1210" y="923"/>
                  </a:cubicBezTo>
                  <a:cubicBezTo>
                    <a:pt x="1238" y="893"/>
                    <a:pt x="1289" y="840"/>
                    <a:pt x="1336" y="772"/>
                  </a:cubicBezTo>
                  <a:cubicBezTo>
                    <a:pt x="1352" y="747"/>
                    <a:pt x="1365" y="725"/>
                    <a:pt x="1371" y="715"/>
                  </a:cubicBezTo>
                  <a:cubicBezTo>
                    <a:pt x="1385" y="691"/>
                    <a:pt x="1392" y="676"/>
                    <a:pt x="1400" y="660"/>
                  </a:cubicBezTo>
                  <a:cubicBezTo>
                    <a:pt x="1414" y="632"/>
                    <a:pt x="1419" y="619"/>
                    <a:pt x="1422" y="604"/>
                  </a:cubicBezTo>
                  <a:cubicBezTo>
                    <a:pt x="1423" y="595"/>
                    <a:pt x="1425" y="585"/>
                    <a:pt x="1423" y="573"/>
                  </a:cubicBezTo>
                  <a:cubicBezTo>
                    <a:pt x="1421" y="560"/>
                    <a:pt x="1417" y="553"/>
                    <a:pt x="1408" y="533"/>
                  </a:cubicBezTo>
                  <a:cubicBezTo>
                    <a:pt x="1398" y="511"/>
                    <a:pt x="1398" y="509"/>
                    <a:pt x="1392" y="496"/>
                  </a:cubicBezTo>
                  <a:cubicBezTo>
                    <a:pt x="1381" y="472"/>
                    <a:pt x="1369" y="456"/>
                    <a:pt x="1350" y="429"/>
                  </a:cubicBezTo>
                  <a:cubicBezTo>
                    <a:pt x="1301" y="361"/>
                    <a:pt x="1312" y="374"/>
                    <a:pt x="1289" y="344"/>
                  </a:cubicBezTo>
                  <a:cubicBezTo>
                    <a:pt x="1281" y="333"/>
                    <a:pt x="1276" y="327"/>
                    <a:pt x="1221" y="258"/>
                  </a:cubicBezTo>
                  <a:cubicBezTo>
                    <a:pt x="1212" y="246"/>
                    <a:pt x="1189" y="218"/>
                    <a:pt x="1180" y="207"/>
                  </a:cubicBezTo>
                  <a:cubicBezTo>
                    <a:pt x="1063" y="121"/>
                    <a:pt x="966" y="78"/>
                    <a:pt x="908" y="56"/>
                  </a:cubicBezTo>
                  <a:cubicBezTo>
                    <a:pt x="861" y="38"/>
                    <a:pt x="824" y="29"/>
                    <a:pt x="814" y="26"/>
                  </a:cubicBezTo>
                  <a:cubicBezTo>
                    <a:pt x="741" y="7"/>
                    <a:pt x="677" y="2"/>
                    <a:pt x="631" y="0"/>
                  </a:cubicBezTo>
                  <a:close/>
                </a:path>
              </a:pathLst>
            </a:custGeom>
            <a:solidFill>
              <a:srgbClr val="8C3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232150" y="2370138"/>
              <a:ext cx="463550" cy="557213"/>
            </a:xfrm>
            <a:custGeom>
              <a:avLst/>
              <a:gdLst>
                <a:gd name="T0" fmla="*/ 239 w 713"/>
                <a:gd name="T1" fmla="*/ 227 h 856"/>
                <a:gd name="T2" fmla="*/ 180 w 713"/>
                <a:gd name="T3" fmla="*/ 274 h 856"/>
                <a:gd name="T4" fmla="*/ 137 w 713"/>
                <a:gd name="T5" fmla="*/ 305 h 856"/>
                <a:gd name="T6" fmla="*/ 77 w 713"/>
                <a:gd name="T7" fmla="*/ 358 h 856"/>
                <a:gd name="T8" fmla="*/ 19 w 713"/>
                <a:gd name="T9" fmla="*/ 459 h 856"/>
                <a:gd name="T10" fmla="*/ 1 w 713"/>
                <a:gd name="T11" fmla="*/ 553 h 856"/>
                <a:gd name="T12" fmla="*/ 11 w 713"/>
                <a:gd name="T13" fmla="*/ 635 h 856"/>
                <a:gd name="T14" fmla="*/ 71 w 713"/>
                <a:gd name="T15" fmla="*/ 727 h 856"/>
                <a:gd name="T16" fmla="*/ 132 w 713"/>
                <a:gd name="T17" fmla="*/ 783 h 856"/>
                <a:gd name="T18" fmla="*/ 220 w 713"/>
                <a:gd name="T19" fmla="*/ 830 h 856"/>
                <a:gd name="T20" fmla="*/ 299 w 713"/>
                <a:gd name="T21" fmla="*/ 850 h 856"/>
                <a:gd name="T22" fmla="*/ 407 w 713"/>
                <a:gd name="T23" fmla="*/ 842 h 856"/>
                <a:gd name="T24" fmla="*/ 501 w 713"/>
                <a:gd name="T25" fmla="*/ 794 h 856"/>
                <a:gd name="T26" fmla="*/ 592 w 713"/>
                <a:gd name="T27" fmla="*/ 670 h 856"/>
                <a:gd name="T28" fmla="*/ 623 w 713"/>
                <a:gd name="T29" fmla="*/ 569 h 856"/>
                <a:gd name="T30" fmla="*/ 641 w 713"/>
                <a:gd name="T31" fmla="*/ 467 h 856"/>
                <a:gd name="T32" fmla="*/ 656 w 713"/>
                <a:gd name="T33" fmla="*/ 369 h 856"/>
                <a:gd name="T34" fmla="*/ 673 w 713"/>
                <a:gd name="T35" fmla="*/ 317 h 856"/>
                <a:gd name="T36" fmla="*/ 705 w 713"/>
                <a:gd name="T37" fmla="*/ 231 h 856"/>
                <a:gd name="T38" fmla="*/ 701 w 713"/>
                <a:gd name="T39" fmla="*/ 150 h 856"/>
                <a:gd name="T40" fmla="*/ 627 w 713"/>
                <a:gd name="T41" fmla="*/ 47 h 856"/>
                <a:gd name="T42" fmla="*/ 524 w 713"/>
                <a:gd name="T43" fmla="*/ 11 h 856"/>
                <a:gd name="T44" fmla="*/ 433 w 713"/>
                <a:gd name="T45" fmla="*/ 9 h 856"/>
                <a:gd name="T46" fmla="*/ 375 w 713"/>
                <a:gd name="T47" fmla="*/ 38 h 856"/>
                <a:gd name="T48" fmla="*/ 335 w 713"/>
                <a:gd name="T49" fmla="*/ 86 h 856"/>
                <a:gd name="T50" fmla="*/ 304 w 713"/>
                <a:gd name="T51" fmla="*/ 134 h 856"/>
                <a:gd name="T52" fmla="*/ 269 w 713"/>
                <a:gd name="T53" fmla="*/ 190 h 856"/>
                <a:gd name="T54" fmla="*/ 239 w 713"/>
                <a:gd name="T55" fmla="*/ 2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3" h="856">
                  <a:moveTo>
                    <a:pt x="239" y="227"/>
                  </a:moveTo>
                  <a:cubicBezTo>
                    <a:pt x="226" y="239"/>
                    <a:pt x="206" y="255"/>
                    <a:pt x="180" y="274"/>
                  </a:cubicBezTo>
                  <a:cubicBezTo>
                    <a:pt x="161" y="288"/>
                    <a:pt x="153" y="293"/>
                    <a:pt x="137" y="305"/>
                  </a:cubicBezTo>
                  <a:cubicBezTo>
                    <a:pt x="120" y="318"/>
                    <a:pt x="98" y="335"/>
                    <a:pt x="77" y="358"/>
                  </a:cubicBezTo>
                  <a:cubicBezTo>
                    <a:pt x="71" y="365"/>
                    <a:pt x="39" y="401"/>
                    <a:pt x="19" y="459"/>
                  </a:cubicBezTo>
                  <a:cubicBezTo>
                    <a:pt x="4" y="500"/>
                    <a:pt x="2" y="535"/>
                    <a:pt x="1" y="553"/>
                  </a:cubicBezTo>
                  <a:cubicBezTo>
                    <a:pt x="1" y="575"/>
                    <a:pt x="0" y="603"/>
                    <a:pt x="11" y="635"/>
                  </a:cubicBezTo>
                  <a:cubicBezTo>
                    <a:pt x="24" y="674"/>
                    <a:pt x="45" y="698"/>
                    <a:pt x="71" y="727"/>
                  </a:cubicBezTo>
                  <a:cubicBezTo>
                    <a:pt x="99" y="759"/>
                    <a:pt x="124" y="778"/>
                    <a:pt x="132" y="783"/>
                  </a:cubicBezTo>
                  <a:cubicBezTo>
                    <a:pt x="144" y="792"/>
                    <a:pt x="175" y="813"/>
                    <a:pt x="220" y="830"/>
                  </a:cubicBezTo>
                  <a:cubicBezTo>
                    <a:pt x="238" y="837"/>
                    <a:pt x="264" y="846"/>
                    <a:pt x="299" y="850"/>
                  </a:cubicBezTo>
                  <a:cubicBezTo>
                    <a:pt x="354" y="856"/>
                    <a:pt x="396" y="845"/>
                    <a:pt x="407" y="842"/>
                  </a:cubicBezTo>
                  <a:cubicBezTo>
                    <a:pt x="426" y="836"/>
                    <a:pt x="464" y="824"/>
                    <a:pt x="501" y="794"/>
                  </a:cubicBezTo>
                  <a:cubicBezTo>
                    <a:pt x="555" y="752"/>
                    <a:pt x="578" y="701"/>
                    <a:pt x="592" y="670"/>
                  </a:cubicBezTo>
                  <a:cubicBezTo>
                    <a:pt x="606" y="638"/>
                    <a:pt x="613" y="612"/>
                    <a:pt x="623" y="569"/>
                  </a:cubicBezTo>
                  <a:cubicBezTo>
                    <a:pt x="635" y="518"/>
                    <a:pt x="641" y="472"/>
                    <a:pt x="641" y="467"/>
                  </a:cubicBezTo>
                  <a:cubicBezTo>
                    <a:pt x="647" y="422"/>
                    <a:pt x="646" y="405"/>
                    <a:pt x="656" y="369"/>
                  </a:cubicBezTo>
                  <a:cubicBezTo>
                    <a:pt x="661" y="352"/>
                    <a:pt x="665" y="340"/>
                    <a:pt x="673" y="317"/>
                  </a:cubicBezTo>
                  <a:cubicBezTo>
                    <a:pt x="694" y="260"/>
                    <a:pt x="701" y="255"/>
                    <a:pt x="705" y="231"/>
                  </a:cubicBezTo>
                  <a:cubicBezTo>
                    <a:pt x="713" y="193"/>
                    <a:pt x="704" y="160"/>
                    <a:pt x="701" y="150"/>
                  </a:cubicBezTo>
                  <a:cubicBezTo>
                    <a:pt x="685" y="91"/>
                    <a:pt x="643" y="58"/>
                    <a:pt x="627" y="47"/>
                  </a:cubicBezTo>
                  <a:cubicBezTo>
                    <a:pt x="595" y="25"/>
                    <a:pt x="566" y="19"/>
                    <a:pt x="524" y="11"/>
                  </a:cubicBezTo>
                  <a:cubicBezTo>
                    <a:pt x="492" y="5"/>
                    <a:pt x="466" y="0"/>
                    <a:pt x="433" y="9"/>
                  </a:cubicBezTo>
                  <a:cubicBezTo>
                    <a:pt x="401" y="17"/>
                    <a:pt x="380" y="34"/>
                    <a:pt x="375" y="38"/>
                  </a:cubicBezTo>
                  <a:cubicBezTo>
                    <a:pt x="361" y="50"/>
                    <a:pt x="352" y="62"/>
                    <a:pt x="335" y="86"/>
                  </a:cubicBezTo>
                  <a:cubicBezTo>
                    <a:pt x="326" y="99"/>
                    <a:pt x="318" y="111"/>
                    <a:pt x="304" y="134"/>
                  </a:cubicBezTo>
                  <a:cubicBezTo>
                    <a:pt x="284" y="168"/>
                    <a:pt x="281" y="174"/>
                    <a:pt x="269" y="190"/>
                  </a:cubicBezTo>
                  <a:cubicBezTo>
                    <a:pt x="258" y="207"/>
                    <a:pt x="246" y="219"/>
                    <a:pt x="239" y="227"/>
                  </a:cubicBezTo>
                  <a:close/>
                </a:path>
              </a:pathLst>
            </a:custGeom>
            <a:solidFill>
              <a:srgbClr val="F4B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3246438" y="2389188"/>
              <a:ext cx="430213" cy="528638"/>
            </a:xfrm>
            <a:custGeom>
              <a:avLst/>
              <a:gdLst>
                <a:gd name="T0" fmla="*/ 203 w 664"/>
                <a:gd name="T1" fmla="*/ 229 h 811"/>
                <a:gd name="T2" fmla="*/ 171 w 664"/>
                <a:gd name="T3" fmla="*/ 251 h 811"/>
                <a:gd name="T4" fmla="*/ 134 w 664"/>
                <a:gd name="T5" fmla="*/ 281 h 811"/>
                <a:gd name="T6" fmla="*/ 91 w 664"/>
                <a:gd name="T7" fmla="*/ 315 h 811"/>
                <a:gd name="T8" fmla="*/ 56 w 664"/>
                <a:gd name="T9" fmla="*/ 353 h 811"/>
                <a:gd name="T10" fmla="*/ 28 w 664"/>
                <a:gd name="T11" fmla="*/ 403 h 811"/>
                <a:gd name="T12" fmla="*/ 13 w 664"/>
                <a:gd name="T13" fmla="*/ 449 h 811"/>
                <a:gd name="T14" fmla="*/ 3 w 664"/>
                <a:gd name="T15" fmla="*/ 503 h 811"/>
                <a:gd name="T16" fmla="*/ 5 w 664"/>
                <a:gd name="T17" fmla="*/ 566 h 811"/>
                <a:gd name="T18" fmla="*/ 30 w 664"/>
                <a:gd name="T19" fmla="*/ 633 h 811"/>
                <a:gd name="T20" fmla="*/ 93 w 664"/>
                <a:gd name="T21" fmla="*/ 707 h 811"/>
                <a:gd name="T22" fmla="*/ 189 w 664"/>
                <a:gd name="T23" fmla="*/ 769 h 811"/>
                <a:gd name="T24" fmla="*/ 375 w 664"/>
                <a:gd name="T25" fmla="*/ 788 h 811"/>
                <a:gd name="T26" fmla="*/ 453 w 664"/>
                <a:gd name="T27" fmla="*/ 753 h 811"/>
                <a:gd name="T28" fmla="*/ 536 w 664"/>
                <a:gd name="T29" fmla="*/ 663 h 811"/>
                <a:gd name="T30" fmla="*/ 589 w 664"/>
                <a:gd name="T31" fmla="*/ 502 h 811"/>
                <a:gd name="T32" fmla="*/ 608 w 664"/>
                <a:gd name="T33" fmla="*/ 383 h 811"/>
                <a:gd name="T34" fmla="*/ 621 w 664"/>
                <a:gd name="T35" fmla="*/ 313 h 811"/>
                <a:gd name="T36" fmla="*/ 650 w 664"/>
                <a:gd name="T37" fmla="*/ 238 h 811"/>
                <a:gd name="T38" fmla="*/ 663 w 664"/>
                <a:gd name="T39" fmla="*/ 181 h 811"/>
                <a:gd name="T40" fmla="*/ 637 w 664"/>
                <a:gd name="T41" fmla="*/ 95 h 811"/>
                <a:gd name="T42" fmla="*/ 576 w 664"/>
                <a:gd name="T43" fmla="*/ 33 h 811"/>
                <a:gd name="T44" fmla="*/ 472 w 664"/>
                <a:gd name="T45" fmla="*/ 5 h 811"/>
                <a:gd name="T46" fmla="*/ 393 w 664"/>
                <a:gd name="T47" fmla="*/ 9 h 811"/>
                <a:gd name="T48" fmla="*/ 333 w 664"/>
                <a:gd name="T49" fmla="*/ 51 h 811"/>
                <a:gd name="T50" fmla="*/ 296 w 664"/>
                <a:gd name="T51" fmla="*/ 104 h 811"/>
                <a:gd name="T52" fmla="*/ 265 w 664"/>
                <a:gd name="T53" fmla="*/ 160 h 811"/>
                <a:gd name="T54" fmla="*/ 229 w 664"/>
                <a:gd name="T55" fmla="*/ 206 h 811"/>
                <a:gd name="T56" fmla="*/ 203 w 664"/>
                <a:gd name="T57" fmla="*/ 22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4" h="811">
                  <a:moveTo>
                    <a:pt x="203" y="229"/>
                  </a:moveTo>
                  <a:cubicBezTo>
                    <a:pt x="195" y="234"/>
                    <a:pt x="184" y="241"/>
                    <a:pt x="171" y="251"/>
                  </a:cubicBezTo>
                  <a:cubicBezTo>
                    <a:pt x="156" y="263"/>
                    <a:pt x="152" y="267"/>
                    <a:pt x="134" y="281"/>
                  </a:cubicBezTo>
                  <a:cubicBezTo>
                    <a:pt x="106" y="304"/>
                    <a:pt x="106" y="302"/>
                    <a:pt x="91" y="315"/>
                  </a:cubicBezTo>
                  <a:cubicBezTo>
                    <a:pt x="84" y="322"/>
                    <a:pt x="70" y="334"/>
                    <a:pt x="56" y="353"/>
                  </a:cubicBezTo>
                  <a:cubicBezTo>
                    <a:pt x="41" y="374"/>
                    <a:pt x="33" y="392"/>
                    <a:pt x="28" y="403"/>
                  </a:cubicBezTo>
                  <a:cubicBezTo>
                    <a:pt x="26" y="407"/>
                    <a:pt x="19" y="424"/>
                    <a:pt x="13" y="449"/>
                  </a:cubicBezTo>
                  <a:cubicBezTo>
                    <a:pt x="6" y="474"/>
                    <a:pt x="4" y="495"/>
                    <a:pt x="3" y="503"/>
                  </a:cubicBezTo>
                  <a:cubicBezTo>
                    <a:pt x="2" y="521"/>
                    <a:pt x="0" y="541"/>
                    <a:pt x="5" y="566"/>
                  </a:cubicBezTo>
                  <a:cubicBezTo>
                    <a:pt x="10" y="598"/>
                    <a:pt x="23" y="620"/>
                    <a:pt x="30" y="633"/>
                  </a:cubicBezTo>
                  <a:cubicBezTo>
                    <a:pt x="50" y="669"/>
                    <a:pt x="75" y="691"/>
                    <a:pt x="93" y="707"/>
                  </a:cubicBezTo>
                  <a:cubicBezTo>
                    <a:pt x="109" y="721"/>
                    <a:pt x="141" y="748"/>
                    <a:pt x="189" y="769"/>
                  </a:cubicBezTo>
                  <a:cubicBezTo>
                    <a:pt x="217" y="780"/>
                    <a:pt x="290" y="811"/>
                    <a:pt x="375" y="788"/>
                  </a:cubicBezTo>
                  <a:cubicBezTo>
                    <a:pt x="388" y="785"/>
                    <a:pt x="419" y="776"/>
                    <a:pt x="453" y="753"/>
                  </a:cubicBezTo>
                  <a:cubicBezTo>
                    <a:pt x="499" y="721"/>
                    <a:pt x="523" y="683"/>
                    <a:pt x="536" y="663"/>
                  </a:cubicBezTo>
                  <a:cubicBezTo>
                    <a:pt x="568" y="611"/>
                    <a:pt x="577" y="563"/>
                    <a:pt x="589" y="502"/>
                  </a:cubicBezTo>
                  <a:cubicBezTo>
                    <a:pt x="592" y="483"/>
                    <a:pt x="601" y="437"/>
                    <a:pt x="608" y="383"/>
                  </a:cubicBezTo>
                  <a:cubicBezTo>
                    <a:pt x="613" y="347"/>
                    <a:pt x="614" y="335"/>
                    <a:pt x="621" y="313"/>
                  </a:cubicBezTo>
                  <a:cubicBezTo>
                    <a:pt x="630" y="282"/>
                    <a:pt x="639" y="275"/>
                    <a:pt x="650" y="238"/>
                  </a:cubicBezTo>
                  <a:cubicBezTo>
                    <a:pt x="658" y="212"/>
                    <a:pt x="662" y="199"/>
                    <a:pt x="663" y="181"/>
                  </a:cubicBezTo>
                  <a:cubicBezTo>
                    <a:pt x="664" y="140"/>
                    <a:pt x="645" y="109"/>
                    <a:pt x="637" y="95"/>
                  </a:cubicBezTo>
                  <a:cubicBezTo>
                    <a:pt x="615" y="59"/>
                    <a:pt x="586" y="39"/>
                    <a:pt x="576" y="33"/>
                  </a:cubicBezTo>
                  <a:cubicBezTo>
                    <a:pt x="540" y="11"/>
                    <a:pt x="507" y="8"/>
                    <a:pt x="472" y="5"/>
                  </a:cubicBezTo>
                  <a:cubicBezTo>
                    <a:pt x="441" y="2"/>
                    <a:pt x="420" y="0"/>
                    <a:pt x="393" y="9"/>
                  </a:cubicBezTo>
                  <a:cubicBezTo>
                    <a:pt x="362" y="20"/>
                    <a:pt x="343" y="40"/>
                    <a:pt x="333" y="51"/>
                  </a:cubicBezTo>
                  <a:cubicBezTo>
                    <a:pt x="319" y="65"/>
                    <a:pt x="311" y="78"/>
                    <a:pt x="296" y="104"/>
                  </a:cubicBezTo>
                  <a:cubicBezTo>
                    <a:pt x="279" y="133"/>
                    <a:pt x="281" y="135"/>
                    <a:pt x="265" y="160"/>
                  </a:cubicBezTo>
                  <a:cubicBezTo>
                    <a:pt x="249" y="186"/>
                    <a:pt x="236" y="200"/>
                    <a:pt x="229" y="206"/>
                  </a:cubicBezTo>
                  <a:cubicBezTo>
                    <a:pt x="219" y="216"/>
                    <a:pt x="210" y="224"/>
                    <a:pt x="203" y="229"/>
                  </a:cubicBezTo>
                  <a:close/>
                </a:path>
              </a:pathLst>
            </a:custGeom>
            <a:solidFill>
              <a:srgbClr val="EE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294063" y="2405063"/>
              <a:ext cx="352425" cy="455613"/>
            </a:xfrm>
            <a:custGeom>
              <a:avLst/>
              <a:gdLst>
                <a:gd name="T0" fmla="*/ 151 w 543"/>
                <a:gd name="T1" fmla="*/ 240 h 701"/>
                <a:gd name="T2" fmla="*/ 165 w 543"/>
                <a:gd name="T3" fmla="*/ 285 h 701"/>
                <a:gd name="T4" fmla="*/ 207 w 543"/>
                <a:gd name="T5" fmla="*/ 311 h 701"/>
                <a:gd name="T6" fmla="*/ 223 w 543"/>
                <a:gd name="T7" fmla="*/ 322 h 701"/>
                <a:gd name="T8" fmla="*/ 252 w 543"/>
                <a:gd name="T9" fmla="*/ 318 h 701"/>
                <a:gd name="T10" fmla="*/ 280 w 543"/>
                <a:gd name="T11" fmla="*/ 308 h 701"/>
                <a:gd name="T12" fmla="*/ 301 w 543"/>
                <a:gd name="T13" fmla="*/ 297 h 701"/>
                <a:gd name="T14" fmla="*/ 271 w 543"/>
                <a:gd name="T15" fmla="*/ 254 h 701"/>
                <a:gd name="T16" fmla="*/ 249 w 543"/>
                <a:gd name="T17" fmla="*/ 166 h 701"/>
                <a:gd name="T18" fmla="*/ 267 w 543"/>
                <a:gd name="T19" fmla="*/ 139 h 701"/>
                <a:gd name="T20" fmla="*/ 275 w 543"/>
                <a:gd name="T21" fmla="*/ 129 h 701"/>
                <a:gd name="T22" fmla="*/ 275 w 543"/>
                <a:gd name="T23" fmla="*/ 67 h 701"/>
                <a:gd name="T24" fmla="*/ 361 w 543"/>
                <a:gd name="T25" fmla="*/ 7 h 701"/>
                <a:gd name="T26" fmla="*/ 485 w 543"/>
                <a:gd name="T27" fmla="*/ 29 h 701"/>
                <a:gd name="T28" fmla="*/ 540 w 543"/>
                <a:gd name="T29" fmla="*/ 125 h 701"/>
                <a:gd name="T30" fmla="*/ 500 w 543"/>
                <a:gd name="T31" fmla="*/ 240 h 701"/>
                <a:gd name="T32" fmla="*/ 437 w 543"/>
                <a:gd name="T33" fmla="*/ 291 h 701"/>
                <a:gd name="T34" fmla="*/ 446 w 543"/>
                <a:gd name="T35" fmla="*/ 324 h 701"/>
                <a:gd name="T36" fmla="*/ 455 w 543"/>
                <a:gd name="T37" fmla="*/ 551 h 701"/>
                <a:gd name="T38" fmla="*/ 301 w 543"/>
                <a:gd name="T39" fmla="*/ 701 h 701"/>
                <a:gd name="T40" fmla="*/ 195 w 543"/>
                <a:gd name="T41" fmla="*/ 645 h 701"/>
                <a:gd name="T42" fmla="*/ 159 w 543"/>
                <a:gd name="T43" fmla="*/ 604 h 701"/>
                <a:gd name="T44" fmla="*/ 123 w 543"/>
                <a:gd name="T45" fmla="*/ 621 h 701"/>
                <a:gd name="T46" fmla="*/ 100 w 543"/>
                <a:gd name="T47" fmla="*/ 641 h 701"/>
                <a:gd name="T48" fmla="*/ 45 w 543"/>
                <a:gd name="T49" fmla="*/ 611 h 701"/>
                <a:gd name="T50" fmla="*/ 1 w 543"/>
                <a:gd name="T51" fmla="*/ 566 h 701"/>
                <a:gd name="T52" fmla="*/ 69 w 543"/>
                <a:gd name="T53" fmla="*/ 552 h 701"/>
                <a:gd name="T54" fmla="*/ 99 w 543"/>
                <a:gd name="T55" fmla="*/ 520 h 701"/>
                <a:gd name="T56" fmla="*/ 158 w 543"/>
                <a:gd name="T57" fmla="*/ 468 h 701"/>
                <a:gd name="T58" fmla="*/ 220 w 543"/>
                <a:gd name="T59" fmla="*/ 487 h 701"/>
                <a:gd name="T60" fmla="*/ 224 w 543"/>
                <a:gd name="T61" fmla="*/ 467 h 701"/>
                <a:gd name="T62" fmla="*/ 163 w 543"/>
                <a:gd name="T63" fmla="*/ 401 h 701"/>
                <a:gd name="T64" fmla="*/ 142 w 543"/>
                <a:gd name="T65" fmla="*/ 359 h 701"/>
                <a:gd name="T66" fmla="*/ 107 w 543"/>
                <a:gd name="T67" fmla="*/ 338 h 701"/>
                <a:gd name="T68" fmla="*/ 86 w 543"/>
                <a:gd name="T69" fmla="*/ 273 h 701"/>
                <a:gd name="T70" fmla="*/ 123 w 543"/>
                <a:gd name="T71" fmla="*/ 254 h 701"/>
                <a:gd name="T72" fmla="*/ 126 w 543"/>
                <a:gd name="T73" fmla="*/ 237 h 701"/>
                <a:gd name="T74" fmla="*/ 121 w 543"/>
                <a:gd name="T75" fmla="*/ 211 h 701"/>
                <a:gd name="T76" fmla="*/ 140 w 543"/>
                <a:gd name="T77" fmla="*/ 22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3" h="701">
                  <a:moveTo>
                    <a:pt x="140" y="221"/>
                  </a:moveTo>
                  <a:cubicBezTo>
                    <a:pt x="146" y="228"/>
                    <a:pt x="149" y="235"/>
                    <a:pt x="151" y="240"/>
                  </a:cubicBezTo>
                  <a:cubicBezTo>
                    <a:pt x="155" y="248"/>
                    <a:pt x="161" y="259"/>
                    <a:pt x="163" y="274"/>
                  </a:cubicBezTo>
                  <a:cubicBezTo>
                    <a:pt x="164" y="279"/>
                    <a:pt x="165" y="282"/>
                    <a:pt x="165" y="285"/>
                  </a:cubicBezTo>
                  <a:cubicBezTo>
                    <a:pt x="173" y="289"/>
                    <a:pt x="180" y="293"/>
                    <a:pt x="185" y="296"/>
                  </a:cubicBezTo>
                  <a:cubicBezTo>
                    <a:pt x="198" y="304"/>
                    <a:pt x="204" y="307"/>
                    <a:pt x="207" y="311"/>
                  </a:cubicBezTo>
                  <a:cubicBezTo>
                    <a:pt x="211" y="317"/>
                    <a:pt x="213" y="324"/>
                    <a:pt x="217" y="324"/>
                  </a:cubicBezTo>
                  <a:cubicBezTo>
                    <a:pt x="219" y="324"/>
                    <a:pt x="220" y="323"/>
                    <a:pt x="223" y="322"/>
                  </a:cubicBezTo>
                  <a:cubicBezTo>
                    <a:pt x="227" y="320"/>
                    <a:pt x="232" y="318"/>
                    <a:pt x="235" y="317"/>
                  </a:cubicBezTo>
                  <a:cubicBezTo>
                    <a:pt x="239" y="316"/>
                    <a:pt x="240" y="317"/>
                    <a:pt x="252" y="318"/>
                  </a:cubicBezTo>
                  <a:cubicBezTo>
                    <a:pt x="259" y="318"/>
                    <a:pt x="263" y="318"/>
                    <a:pt x="266" y="317"/>
                  </a:cubicBezTo>
                  <a:cubicBezTo>
                    <a:pt x="270" y="316"/>
                    <a:pt x="273" y="313"/>
                    <a:pt x="280" y="308"/>
                  </a:cubicBezTo>
                  <a:cubicBezTo>
                    <a:pt x="287" y="303"/>
                    <a:pt x="288" y="302"/>
                    <a:pt x="291" y="300"/>
                  </a:cubicBezTo>
                  <a:cubicBezTo>
                    <a:pt x="296" y="298"/>
                    <a:pt x="299" y="299"/>
                    <a:pt x="301" y="297"/>
                  </a:cubicBezTo>
                  <a:cubicBezTo>
                    <a:pt x="303" y="295"/>
                    <a:pt x="305" y="292"/>
                    <a:pt x="304" y="285"/>
                  </a:cubicBezTo>
                  <a:cubicBezTo>
                    <a:pt x="296" y="278"/>
                    <a:pt x="283" y="269"/>
                    <a:pt x="271" y="254"/>
                  </a:cubicBezTo>
                  <a:cubicBezTo>
                    <a:pt x="265" y="247"/>
                    <a:pt x="258" y="237"/>
                    <a:pt x="252" y="223"/>
                  </a:cubicBezTo>
                  <a:cubicBezTo>
                    <a:pt x="244" y="200"/>
                    <a:pt x="246" y="179"/>
                    <a:pt x="249" y="166"/>
                  </a:cubicBezTo>
                  <a:cubicBezTo>
                    <a:pt x="249" y="163"/>
                    <a:pt x="251" y="154"/>
                    <a:pt x="258" y="147"/>
                  </a:cubicBezTo>
                  <a:cubicBezTo>
                    <a:pt x="262" y="142"/>
                    <a:pt x="266" y="139"/>
                    <a:pt x="267" y="139"/>
                  </a:cubicBezTo>
                  <a:cubicBezTo>
                    <a:pt x="270" y="137"/>
                    <a:pt x="273" y="136"/>
                    <a:pt x="275" y="136"/>
                  </a:cubicBezTo>
                  <a:cubicBezTo>
                    <a:pt x="275" y="134"/>
                    <a:pt x="275" y="132"/>
                    <a:pt x="275" y="129"/>
                  </a:cubicBezTo>
                  <a:cubicBezTo>
                    <a:pt x="274" y="122"/>
                    <a:pt x="272" y="116"/>
                    <a:pt x="271" y="115"/>
                  </a:cubicBezTo>
                  <a:cubicBezTo>
                    <a:pt x="268" y="107"/>
                    <a:pt x="268" y="85"/>
                    <a:pt x="275" y="67"/>
                  </a:cubicBezTo>
                  <a:cubicBezTo>
                    <a:pt x="283" y="46"/>
                    <a:pt x="299" y="35"/>
                    <a:pt x="307" y="29"/>
                  </a:cubicBezTo>
                  <a:cubicBezTo>
                    <a:pt x="327" y="14"/>
                    <a:pt x="345" y="11"/>
                    <a:pt x="361" y="7"/>
                  </a:cubicBezTo>
                  <a:cubicBezTo>
                    <a:pt x="374" y="5"/>
                    <a:pt x="397" y="0"/>
                    <a:pt x="428" y="6"/>
                  </a:cubicBezTo>
                  <a:cubicBezTo>
                    <a:pt x="438" y="8"/>
                    <a:pt x="461" y="12"/>
                    <a:pt x="485" y="29"/>
                  </a:cubicBezTo>
                  <a:cubicBezTo>
                    <a:pt x="495" y="36"/>
                    <a:pt x="517" y="51"/>
                    <a:pt x="530" y="80"/>
                  </a:cubicBezTo>
                  <a:cubicBezTo>
                    <a:pt x="538" y="98"/>
                    <a:pt x="539" y="113"/>
                    <a:pt x="540" y="125"/>
                  </a:cubicBezTo>
                  <a:cubicBezTo>
                    <a:pt x="541" y="139"/>
                    <a:pt x="543" y="167"/>
                    <a:pt x="529" y="197"/>
                  </a:cubicBezTo>
                  <a:cubicBezTo>
                    <a:pt x="521" y="217"/>
                    <a:pt x="508" y="231"/>
                    <a:pt x="500" y="240"/>
                  </a:cubicBezTo>
                  <a:cubicBezTo>
                    <a:pt x="491" y="250"/>
                    <a:pt x="485" y="256"/>
                    <a:pt x="475" y="263"/>
                  </a:cubicBezTo>
                  <a:cubicBezTo>
                    <a:pt x="461" y="273"/>
                    <a:pt x="449" y="276"/>
                    <a:pt x="437" y="291"/>
                  </a:cubicBezTo>
                  <a:cubicBezTo>
                    <a:pt x="434" y="294"/>
                    <a:pt x="432" y="298"/>
                    <a:pt x="431" y="300"/>
                  </a:cubicBezTo>
                  <a:cubicBezTo>
                    <a:pt x="435" y="305"/>
                    <a:pt x="440" y="313"/>
                    <a:pt x="446" y="324"/>
                  </a:cubicBezTo>
                  <a:cubicBezTo>
                    <a:pt x="472" y="372"/>
                    <a:pt x="473" y="417"/>
                    <a:pt x="473" y="443"/>
                  </a:cubicBezTo>
                  <a:cubicBezTo>
                    <a:pt x="474" y="453"/>
                    <a:pt x="473" y="497"/>
                    <a:pt x="455" y="551"/>
                  </a:cubicBezTo>
                  <a:cubicBezTo>
                    <a:pt x="436" y="607"/>
                    <a:pt x="406" y="647"/>
                    <a:pt x="383" y="673"/>
                  </a:cubicBezTo>
                  <a:cubicBezTo>
                    <a:pt x="373" y="681"/>
                    <a:pt x="343" y="701"/>
                    <a:pt x="301" y="701"/>
                  </a:cubicBezTo>
                  <a:cubicBezTo>
                    <a:pt x="274" y="701"/>
                    <a:pt x="254" y="692"/>
                    <a:pt x="247" y="689"/>
                  </a:cubicBezTo>
                  <a:cubicBezTo>
                    <a:pt x="219" y="675"/>
                    <a:pt x="203" y="655"/>
                    <a:pt x="195" y="645"/>
                  </a:cubicBezTo>
                  <a:cubicBezTo>
                    <a:pt x="178" y="622"/>
                    <a:pt x="171" y="599"/>
                    <a:pt x="168" y="585"/>
                  </a:cubicBezTo>
                  <a:cubicBezTo>
                    <a:pt x="167" y="590"/>
                    <a:pt x="165" y="597"/>
                    <a:pt x="159" y="604"/>
                  </a:cubicBezTo>
                  <a:cubicBezTo>
                    <a:pt x="157" y="605"/>
                    <a:pt x="153" y="610"/>
                    <a:pt x="146" y="613"/>
                  </a:cubicBezTo>
                  <a:cubicBezTo>
                    <a:pt x="135" y="619"/>
                    <a:pt x="128" y="615"/>
                    <a:pt x="123" y="621"/>
                  </a:cubicBezTo>
                  <a:cubicBezTo>
                    <a:pt x="120" y="625"/>
                    <a:pt x="121" y="627"/>
                    <a:pt x="117" y="631"/>
                  </a:cubicBezTo>
                  <a:cubicBezTo>
                    <a:pt x="112" y="639"/>
                    <a:pt x="102" y="640"/>
                    <a:pt x="100" y="641"/>
                  </a:cubicBezTo>
                  <a:cubicBezTo>
                    <a:pt x="88" y="643"/>
                    <a:pt x="77" y="636"/>
                    <a:pt x="69" y="631"/>
                  </a:cubicBezTo>
                  <a:cubicBezTo>
                    <a:pt x="57" y="624"/>
                    <a:pt x="58" y="621"/>
                    <a:pt x="45" y="611"/>
                  </a:cubicBezTo>
                  <a:cubicBezTo>
                    <a:pt x="28" y="597"/>
                    <a:pt x="20" y="599"/>
                    <a:pt x="10" y="587"/>
                  </a:cubicBezTo>
                  <a:cubicBezTo>
                    <a:pt x="6" y="581"/>
                    <a:pt x="0" y="574"/>
                    <a:pt x="1" y="566"/>
                  </a:cubicBezTo>
                  <a:cubicBezTo>
                    <a:pt x="5" y="552"/>
                    <a:pt x="32" y="547"/>
                    <a:pt x="48" y="547"/>
                  </a:cubicBezTo>
                  <a:cubicBezTo>
                    <a:pt x="59" y="548"/>
                    <a:pt x="67" y="551"/>
                    <a:pt x="69" y="552"/>
                  </a:cubicBezTo>
                  <a:cubicBezTo>
                    <a:pt x="78" y="556"/>
                    <a:pt x="84" y="562"/>
                    <a:pt x="87" y="566"/>
                  </a:cubicBezTo>
                  <a:cubicBezTo>
                    <a:pt x="89" y="546"/>
                    <a:pt x="95" y="530"/>
                    <a:pt x="99" y="520"/>
                  </a:cubicBezTo>
                  <a:cubicBezTo>
                    <a:pt x="107" y="503"/>
                    <a:pt x="114" y="487"/>
                    <a:pt x="130" y="477"/>
                  </a:cubicBezTo>
                  <a:cubicBezTo>
                    <a:pt x="142" y="470"/>
                    <a:pt x="154" y="468"/>
                    <a:pt x="158" y="468"/>
                  </a:cubicBezTo>
                  <a:cubicBezTo>
                    <a:pt x="169" y="467"/>
                    <a:pt x="177" y="469"/>
                    <a:pt x="184" y="471"/>
                  </a:cubicBezTo>
                  <a:cubicBezTo>
                    <a:pt x="193" y="473"/>
                    <a:pt x="206" y="477"/>
                    <a:pt x="220" y="487"/>
                  </a:cubicBezTo>
                  <a:cubicBezTo>
                    <a:pt x="221" y="484"/>
                    <a:pt x="221" y="480"/>
                    <a:pt x="222" y="477"/>
                  </a:cubicBezTo>
                  <a:cubicBezTo>
                    <a:pt x="223" y="473"/>
                    <a:pt x="223" y="470"/>
                    <a:pt x="224" y="467"/>
                  </a:cubicBezTo>
                  <a:cubicBezTo>
                    <a:pt x="210" y="460"/>
                    <a:pt x="200" y="451"/>
                    <a:pt x="194" y="445"/>
                  </a:cubicBezTo>
                  <a:cubicBezTo>
                    <a:pt x="179" y="430"/>
                    <a:pt x="171" y="415"/>
                    <a:pt x="163" y="401"/>
                  </a:cubicBezTo>
                  <a:cubicBezTo>
                    <a:pt x="159" y="392"/>
                    <a:pt x="156" y="384"/>
                    <a:pt x="154" y="379"/>
                  </a:cubicBezTo>
                  <a:cubicBezTo>
                    <a:pt x="150" y="370"/>
                    <a:pt x="146" y="364"/>
                    <a:pt x="142" y="359"/>
                  </a:cubicBezTo>
                  <a:cubicBezTo>
                    <a:pt x="138" y="354"/>
                    <a:pt x="134" y="349"/>
                    <a:pt x="128" y="345"/>
                  </a:cubicBezTo>
                  <a:cubicBezTo>
                    <a:pt x="119" y="340"/>
                    <a:pt x="115" y="342"/>
                    <a:pt x="107" y="338"/>
                  </a:cubicBezTo>
                  <a:cubicBezTo>
                    <a:pt x="91" y="331"/>
                    <a:pt x="85" y="311"/>
                    <a:pt x="84" y="306"/>
                  </a:cubicBezTo>
                  <a:cubicBezTo>
                    <a:pt x="82" y="300"/>
                    <a:pt x="79" y="286"/>
                    <a:pt x="86" y="273"/>
                  </a:cubicBezTo>
                  <a:cubicBezTo>
                    <a:pt x="87" y="270"/>
                    <a:pt x="92" y="261"/>
                    <a:pt x="103" y="257"/>
                  </a:cubicBezTo>
                  <a:cubicBezTo>
                    <a:pt x="111" y="253"/>
                    <a:pt x="119" y="254"/>
                    <a:pt x="123" y="254"/>
                  </a:cubicBezTo>
                  <a:cubicBezTo>
                    <a:pt x="128" y="255"/>
                    <a:pt x="132" y="256"/>
                    <a:pt x="135" y="257"/>
                  </a:cubicBezTo>
                  <a:cubicBezTo>
                    <a:pt x="134" y="252"/>
                    <a:pt x="131" y="244"/>
                    <a:pt x="126" y="237"/>
                  </a:cubicBezTo>
                  <a:cubicBezTo>
                    <a:pt x="121" y="229"/>
                    <a:pt x="115" y="223"/>
                    <a:pt x="111" y="220"/>
                  </a:cubicBezTo>
                  <a:cubicBezTo>
                    <a:pt x="114" y="217"/>
                    <a:pt x="117" y="214"/>
                    <a:pt x="121" y="211"/>
                  </a:cubicBezTo>
                  <a:cubicBezTo>
                    <a:pt x="124" y="210"/>
                    <a:pt x="126" y="208"/>
                    <a:pt x="128" y="207"/>
                  </a:cubicBezTo>
                  <a:cubicBezTo>
                    <a:pt x="132" y="210"/>
                    <a:pt x="136" y="215"/>
                    <a:pt x="140" y="221"/>
                  </a:cubicBezTo>
                  <a:close/>
                </a:path>
              </a:pathLst>
            </a:custGeom>
            <a:solidFill>
              <a:srgbClr val="F2B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517900" y="2422525"/>
              <a:ext cx="127000" cy="431800"/>
            </a:xfrm>
            <a:custGeom>
              <a:avLst/>
              <a:gdLst>
                <a:gd name="T0" fmla="*/ 139 w 196"/>
                <a:gd name="T1" fmla="*/ 4 h 664"/>
                <a:gd name="T2" fmla="*/ 148 w 196"/>
                <a:gd name="T3" fmla="*/ 29 h 664"/>
                <a:gd name="T4" fmla="*/ 152 w 196"/>
                <a:gd name="T5" fmla="*/ 92 h 664"/>
                <a:gd name="T6" fmla="*/ 125 w 196"/>
                <a:gd name="T7" fmla="*/ 178 h 664"/>
                <a:gd name="T8" fmla="*/ 77 w 196"/>
                <a:gd name="T9" fmla="*/ 239 h 664"/>
                <a:gd name="T10" fmla="*/ 54 w 196"/>
                <a:gd name="T11" fmla="*/ 276 h 664"/>
                <a:gd name="T12" fmla="*/ 62 w 196"/>
                <a:gd name="T13" fmla="*/ 315 h 664"/>
                <a:gd name="T14" fmla="*/ 80 w 196"/>
                <a:gd name="T15" fmla="*/ 374 h 664"/>
                <a:gd name="T16" fmla="*/ 85 w 196"/>
                <a:gd name="T17" fmla="*/ 465 h 664"/>
                <a:gd name="T18" fmla="*/ 67 w 196"/>
                <a:gd name="T19" fmla="*/ 554 h 664"/>
                <a:gd name="T20" fmla="*/ 27 w 196"/>
                <a:gd name="T21" fmla="*/ 636 h 664"/>
                <a:gd name="T22" fmla="*/ 0 w 196"/>
                <a:gd name="T23" fmla="*/ 664 h 664"/>
                <a:gd name="T24" fmla="*/ 31 w 196"/>
                <a:gd name="T25" fmla="*/ 649 h 664"/>
                <a:gd name="T26" fmla="*/ 70 w 196"/>
                <a:gd name="T27" fmla="*/ 605 h 664"/>
                <a:gd name="T28" fmla="*/ 102 w 196"/>
                <a:gd name="T29" fmla="*/ 550 h 664"/>
                <a:gd name="T30" fmla="*/ 123 w 196"/>
                <a:gd name="T31" fmla="*/ 482 h 664"/>
                <a:gd name="T32" fmla="*/ 130 w 196"/>
                <a:gd name="T33" fmla="*/ 438 h 664"/>
                <a:gd name="T34" fmla="*/ 130 w 196"/>
                <a:gd name="T35" fmla="*/ 390 h 664"/>
                <a:gd name="T36" fmla="*/ 121 w 196"/>
                <a:gd name="T37" fmla="*/ 336 h 664"/>
                <a:gd name="T38" fmla="*/ 102 w 196"/>
                <a:gd name="T39" fmla="*/ 291 h 664"/>
                <a:gd name="T40" fmla="*/ 89 w 196"/>
                <a:gd name="T41" fmla="*/ 273 h 664"/>
                <a:gd name="T42" fmla="*/ 88 w 196"/>
                <a:gd name="T43" fmla="*/ 271 h 664"/>
                <a:gd name="T44" fmla="*/ 91 w 196"/>
                <a:gd name="T45" fmla="*/ 266 h 664"/>
                <a:gd name="T46" fmla="*/ 99 w 196"/>
                <a:gd name="T47" fmla="*/ 257 h 664"/>
                <a:gd name="T48" fmla="*/ 106 w 196"/>
                <a:gd name="T49" fmla="*/ 250 h 664"/>
                <a:gd name="T50" fmla="*/ 135 w 196"/>
                <a:gd name="T51" fmla="*/ 232 h 664"/>
                <a:gd name="T52" fmla="*/ 160 w 196"/>
                <a:gd name="T53" fmla="*/ 209 h 664"/>
                <a:gd name="T54" fmla="*/ 183 w 196"/>
                <a:gd name="T55" fmla="*/ 168 h 664"/>
                <a:gd name="T56" fmla="*/ 189 w 196"/>
                <a:gd name="T57" fmla="*/ 150 h 664"/>
                <a:gd name="T58" fmla="*/ 196 w 196"/>
                <a:gd name="T59" fmla="*/ 113 h 664"/>
                <a:gd name="T60" fmla="*/ 196 w 196"/>
                <a:gd name="T61" fmla="*/ 99 h 664"/>
                <a:gd name="T62" fmla="*/ 191 w 196"/>
                <a:gd name="T63" fmla="*/ 64 h 664"/>
                <a:gd name="T64" fmla="*/ 180 w 196"/>
                <a:gd name="T65" fmla="*/ 40 h 664"/>
                <a:gd name="T66" fmla="*/ 157 w 196"/>
                <a:gd name="T67" fmla="*/ 12 h 664"/>
                <a:gd name="T68" fmla="*/ 137 w 196"/>
                <a:gd name="T69" fmla="*/ 0 h 664"/>
                <a:gd name="T70" fmla="*/ 139 w 196"/>
                <a:gd name="T71" fmla="*/ 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" h="664">
                  <a:moveTo>
                    <a:pt x="139" y="4"/>
                  </a:moveTo>
                  <a:cubicBezTo>
                    <a:pt x="139" y="4"/>
                    <a:pt x="144" y="15"/>
                    <a:pt x="148" y="29"/>
                  </a:cubicBezTo>
                  <a:cubicBezTo>
                    <a:pt x="155" y="61"/>
                    <a:pt x="152" y="92"/>
                    <a:pt x="152" y="92"/>
                  </a:cubicBezTo>
                  <a:cubicBezTo>
                    <a:pt x="151" y="105"/>
                    <a:pt x="148" y="141"/>
                    <a:pt x="125" y="178"/>
                  </a:cubicBezTo>
                  <a:cubicBezTo>
                    <a:pt x="109" y="203"/>
                    <a:pt x="80" y="236"/>
                    <a:pt x="77" y="239"/>
                  </a:cubicBezTo>
                  <a:cubicBezTo>
                    <a:pt x="66" y="251"/>
                    <a:pt x="57" y="260"/>
                    <a:pt x="54" y="276"/>
                  </a:cubicBezTo>
                  <a:cubicBezTo>
                    <a:pt x="52" y="288"/>
                    <a:pt x="56" y="297"/>
                    <a:pt x="62" y="315"/>
                  </a:cubicBezTo>
                  <a:cubicBezTo>
                    <a:pt x="62" y="315"/>
                    <a:pt x="70" y="338"/>
                    <a:pt x="80" y="374"/>
                  </a:cubicBezTo>
                  <a:cubicBezTo>
                    <a:pt x="89" y="407"/>
                    <a:pt x="87" y="434"/>
                    <a:pt x="85" y="465"/>
                  </a:cubicBezTo>
                  <a:cubicBezTo>
                    <a:pt x="82" y="506"/>
                    <a:pt x="72" y="536"/>
                    <a:pt x="67" y="554"/>
                  </a:cubicBezTo>
                  <a:cubicBezTo>
                    <a:pt x="57" y="584"/>
                    <a:pt x="49" y="609"/>
                    <a:pt x="27" y="636"/>
                  </a:cubicBezTo>
                  <a:cubicBezTo>
                    <a:pt x="17" y="649"/>
                    <a:pt x="8" y="658"/>
                    <a:pt x="0" y="664"/>
                  </a:cubicBezTo>
                  <a:cubicBezTo>
                    <a:pt x="8" y="662"/>
                    <a:pt x="19" y="657"/>
                    <a:pt x="31" y="649"/>
                  </a:cubicBezTo>
                  <a:cubicBezTo>
                    <a:pt x="47" y="638"/>
                    <a:pt x="56" y="626"/>
                    <a:pt x="70" y="605"/>
                  </a:cubicBezTo>
                  <a:cubicBezTo>
                    <a:pt x="79" y="592"/>
                    <a:pt x="90" y="575"/>
                    <a:pt x="102" y="550"/>
                  </a:cubicBezTo>
                  <a:cubicBezTo>
                    <a:pt x="115" y="520"/>
                    <a:pt x="120" y="496"/>
                    <a:pt x="123" y="482"/>
                  </a:cubicBezTo>
                  <a:cubicBezTo>
                    <a:pt x="128" y="459"/>
                    <a:pt x="130" y="442"/>
                    <a:pt x="130" y="438"/>
                  </a:cubicBezTo>
                  <a:cubicBezTo>
                    <a:pt x="132" y="413"/>
                    <a:pt x="131" y="394"/>
                    <a:pt x="130" y="390"/>
                  </a:cubicBezTo>
                  <a:cubicBezTo>
                    <a:pt x="129" y="378"/>
                    <a:pt x="128" y="360"/>
                    <a:pt x="121" y="336"/>
                  </a:cubicBezTo>
                  <a:cubicBezTo>
                    <a:pt x="121" y="336"/>
                    <a:pt x="114" y="314"/>
                    <a:pt x="102" y="291"/>
                  </a:cubicBezTo>
                  <a:cubicBezTo>
                    <a:pt x="97" y="283"/>
                    <a:pt x="93" y="275"/>
                    <a:pt x="89" y="273"/>
                  </a:cubicBezTo>
                  <a:cubicBezTo>
                    <a:pt x="89" y="273"/>
                    <a:pt x="88" y="272"/>
                    <a:pt x="88" y="271"/>
                  </a:cubicBezTo>
                  <a:cubicBezTo>
                    <a:pt x="87" y="269"/>
                    <a:pt x="89" y="267"/>
                    <a:pt x="91" y="266"/>
                  </a:cubicBezTo>
                  <a:cubicBezTo>
                    <a:pt x="94" y="263"/>
                    <a:pt x="96" y="260"/>
                    <a:pt x="99" y="257"/>
                  </a:cubicBezTo>
                  <a:cubicBezTo>
                    <a:pt x="106" y="251"/>
                    <a:pt x="105" y="251"/>
                    <a:pt x="106" y="250"/>
                  </a:cubicBezTo>
                  <a:cubicBezTo>
                    <a:pt x="116" y="243"/>
                    <a:pt x="128" y="236"/>
                    <a:pt x="135" y="232"/>
                  </a:cubicBezTo>
                  <a:cubicBezTo>
                    <a:pt x="147" y="225"/>
                    <a:pt x="154" y="216"/>
                    <a:pt x="160" y="209"/>
                  </a:cubicBezTo>
                  <a:cubicBezTo>
                    <a:pt x="173" y="193"/>
                    <a:pt x="179" y="178"/>
                    <a:pt x="183" y="168"/>
                  </a:cubicBezTo>
                  <a:cubicBezTo>
                    <a:pt x="185" y="164"/>
                    <a:pt x="187" y="158"/>
                    <a:pt x="189" y="150"/>
                  </a:cubicBezTo>
                  <a:cubicBezTo>
                    <a:pt x="194" y="135"/>
                    <a:pt x="195" y="122"/>
                    <a:pt x="196" y="113"/>
                  </a:cubicBezTo>
                  <a:cubicBezTo>
                    <a:pt x="196" y="107"/>
                    <a:pt x="196" y="103"/>
                    <a:pt x="196" y="99"/>
                  </a:cubicBezTo>
                  <a:cubicBezTo>
                    <a:pt x="196" y="93"/>
                    <a:pt x="196" y="80"/>
                    <a:pt x="191" y="64"/>
                  </a:cubicBezTo>
                  <a:cubicBezTo>
                    <a:pt x="187" y="52"/>
                    <a:pt x="182" y="43"/>
                    <a:pt x="180" y="40"/>
                  </a:cubicBezTo>
                  <a:cubicBezTo>
                    <a:pt x="176" y="33"/>
                    <a:pt x="170" y="22"/>
                    <a:pt x="157" y="12"/>
                  </a:cubicBezTo>
                  <a:cubicBezTo>
                    <a:pt x="150" y="6"/>
                    <a:pt x="142" y="2"/>
                    <a:pt x="137" y="0"/>
                  </a:cubicBezTo>
                  <a:cubicBezTo>
                    <a:pt x="138" y="1"/>
                    <a:pt x="139" y="2"/>
                    <a:pt x="139" y="4"/>
                  </a:cubicBezTo>
                  <a:close/>
                </a:path>
              </a:pathLst>
            </a:custGeom>
            <a:solidFill>
              <a:srgbClr val="F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352800" y="2709863"/>
              <a:ext cx="88900" cy="53975"/>
            </a:xfrm>
            <a:custGeom>
              <a:avLst/>
              <a:gdLst>
                <a:gd name="T0" fmla="*/ 130 w 137"/>
                <a:gd name="T1" fmla="*/ 21 h 84"/>
                <a:gd name="T2" fmla="*/ 132 w 137"/>
                <a:gd name="T3" fmla="*/ 26 h 84"/>
                <a:gd name="T4" fmla="*/ 137 w 137"/>
                <a:gd name="T5" fmla="*/ 37 h 84"/>
                <a:gd name="T6" fmla="*/ 118 w 137"/>
                <a:gd name="T7" fmla="*/ 25 h 84"/>
                <a:gd name="T8" fmla="*/ 80 w 137"/>
                <a:gd name="T9" fmla="*/ 16 h 84"/>
                <a:gd name="T10" fmla="*/ 53 w 137"/>
                <a:gd name="T11" fmla="*/ 23 h 84"/>
                <a:gd name="T12" fmla="*/ 24 w 137"/>
                <a:gd name="T13" fmla="*/ 45 h 84"/>
                <a:gd name="T14" fmla="*/ 8 w 137"/>
                <a:gd name="T15" fmla="*/ 68 h 84"/>
                <a:gd name="T16" fmla="*/ 0 w 137"/>
                <a:gd name="T17" fmla="*/ 84 h 84"/>
                <a:gd name="T18" fmla="*/ 9 w 137"/>
                <a:gd name="T19" fmla="*/ 54 h 84"/>
                <a:gd name="T20" fmla="*/ 24 w 137"/>
                <a:gd name="T21" fmla="*/ 26 h 84"/>
                <a:gd name="T22" fmla="*/ 43 w 137"/>
                <a:gd name="T23" fmla="*/ 8 h 84"/>
                <a:gd name="T24" fmla="*/ 74 w 137"/>
                <a:gd name="T25" fmla="*/ 0 h 84"/>
                <a:gd name="T26" fmla="*/ 96 w 137"/>
                <a:gd name="T27" fmla="*/ 3 h 84"/>
                <a:gd name="T28" fmla="*/ 111 w 137"/>
                <a:gd name="T29" fmla="*/ 8 h 84"/>
                <a:gd name="T30" fmla="*/ 123 w 137"/>
                <a:gd name="T31" fmla="*/ 15 h 84"/>
                <a:gd name="T32" fmla="*/ 130 w 137"/>
                <a:gd name="T33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84">
                  <a:moveTo>
                    <a:pt x="130" y="21"/>
                  </a:moveTo>
                  <a:cubicBezTo>
                    <a:pt x="130" y="23"/>
                    <a:pt x="131" y="24"/>
                    <a:pt x="132" y="26"/>
                  </a:cubicBezTo>
                  <a:cubicBezTo>
                    <a:pt x="133" y="30"/>
                    <a:pt x="135" y="33"/>
                    <a:pt x="137" y="37"/>
                  </a:cubicBezTo>
                  <a:cubicBezTo>
                    <a:pt x="133" y="33"/>
                    <a:pt x="126" y="29"/>
                    <a:pt x="118" y="25"/>
                  </a:cubicBezTo>
                  <a:cubicBezTo>
                    <a:pt x="110" y="21"/>
                    <a:pt x="98" y="16"/>
                    <a:pt x="80" y="16"/>
                  </a:cubicBezTo>
                  <a:cubicBezTo>
                    <a:pt x="78" y="16"/>
                    <a:pt x="66" y="17"/>
                    <a:pt x="53" y="23"/>
                  </a:cubicBezTo>
                  <a:cubicBezTo>
                    <a:pt x="37" y="30"/>
                    <a:pt x="27" y="41"/>
                    <a:pt x="24" y="45"/>
                  </a:cubicBezTo>
                  <a:cubicBezTo>
                    <a:pt x="17" y="52"/>
                    <a:pt x="13" y="59"/>
                    <a:pt x="8" y="68"/>
                  </a:cubicBezTo>
                  <a:cubicBezTo>
                    <a:pt x="5" y="74"/>
                    <a:pt x="2" y="80"/>
                    <a:pt x="0" y="84"/>
                  </a:cubicBezTo>
                  <a:cubicBezTo>
                    <a:pt x="3" y="71"/>
                    <a:pt x="6" y="61"/>
                    <a:pt x="9" y="54"/>
                  </a:cubicBezTo>
                  <a:cubicBezTo>
                    <a:pt x="13" y="44"/>
                    <a:pt x="17" y="35"/>
                    <a:pt x="24" y="26"/>
                  </a:cubicBezTo>
                  <a:cubicBezTo>
                    <a:pt x="28" y="21"/>
                    <a:pt x="33" y="14"/>
                    <a:pt x="43" y="8"/>
                  </a:cubicBezTo>
                  <a:cubicBezTo>
                    <a:pt x="57" y="0"/>
                    <a:pt x="69" y="0"/>
                    <a:pt x="74" y="0"/>
                  </a:cubicBezTo>
                  <a:cubicBezTo>
                    <a:pt x="84" y="0"/>
                    <a:pt x="92" y="2"/>
                    <a:pt x="96" y="3"/>
                  </a:cubicBezTo>
                  <a:cubicBezTo>
                    <a:pt x="102" y="5"/>
                    <a:pt x="105" y="6"/>
                    <a:pt x="111" y="8"/>
                  </a:cubicBezTo>
                  <a:cubicBezTo>
                    <a:pt x="118" y="12"/>
                    <a:pt x="121" y="13"/>
                    <a:pt x="123" y="15"/>
                  </a:cubicBezTo>
                  <a:cubicBezTo>
                    <a:pt x="126" y="17"/>
                    <a:pt x="128" y="20"/>
                    <a:pt x="130" y="21"/>
                  </a:cubicBezTo>
                  <a:close/>
                </a:path>
              </a:pathLst>
            </a:custGeom>
            <a:solidFill>
              <a:srgbClr val="F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449638" y="2589213"/>
              <a:ext cx="41275" cy="20638"/>
            </a:xfrm>
            <a:custGeom>
              <a:avLst/>
              <a:gdLst>
                <a:gd name="T0" fmla="*/ 62 w 65"/>
                <a:gd name="T1" fmla="*/ 0 h 32"/>
                <a:gd name="T2" fmla="*/ 61 w 65"/>
                <a:gd name="T3" fmla="*/ 4 h 32"/>
                <a:gd name="T4" fmla="*/ 51 w 65"/>
                <a:gd name="T5" fmla="*/ 5 h 32"/>
                <a:gd name="T6" fmla="*/ 33 w 65"/>
                <a:gd name="T7" fmla="*/ 17 h 32"/>
                <a:gd name="T8" fmla="*/ 21 w 65"/>
                <a:gd name="T9" fmla="*/ 24 h 32"/>
                <a:gd name="T10" fmla="*/ 12 w 65"/>
                <a:gd name="T11" fmla="*/ 28 h 32"/>
                <a:gd name="T12" fmla="*/ 0 w 65"/>
                <a:gd name="T13" fmla="*/ 31 h 32"/>
                <a:gd name="T14" fmla="*/ 15 w 65"/>
                <a:gd name="T15" fmla="*/ 32 h 32"/>
                <a:gd name="T16" fmla="*/ 23 w 65"/>
                <a:gd name="T17" fmla="*/ 32 h 32"/>
                <a:gd name="T18" fmla="*/ 33 w 65"/>
                <a:gd name="T19" fmla="*/ 28 h 32"/>
                <a:gd name="T20" fmla="*/ 43 w 65"/>
                <a:gd name="T21" fmla="*/ 21 h 32"/>
                <a:gd name="T22" fmla="*/ 52 w 65"/>
                <a:gd name="T23" fmla="*/ 15 h 32"/>
                <a:gd name="T24" fmla="*/ 58 w 65"/>
                <a:gd name="T25" fmla="*/ 13 h 32"/>
                <a:gd name="T26" fmla="*/ 61 w 65"/>
                <a:gd name="T27" fmla="*/ 10 h 32"/>
                <a:gd name="T28" fmla="*/ 64 w 65"/>
                <a:gd name="T29" fmla="*/ 6 h 32"/>
                <a:gd name="T30" fmla="*/ 64 w 65"/>
                <a:gd name="T31" fmla="*/ 1 h 32"/>
                <a:gd name="T32" fmla="*/ 62 w 65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2">
                  <a:moveTo>
                    <a:pt x="62" y="0"/>
                  </a:moveTo>
                  <a:cubicBezTo>
                    <a:pt x="62" y="1"/>
                    <a:pt x="62" y="3"/>
                    <a:pt x="61" y="4"/>
                  </a:cubicBezTo>
                  <a:cubicBezTo>
                    <a:pt x="59" y="4"/>
                    <a:pt x="55" y="4"/>
                    <a:pt x="51" y="5"/>
                  </a:cubicBezTo>
                  <a:cubicBezTo>
                    <a:pt x="45" y="7"/>
                    <a:pt x="44" y="10"/>
                    <a:pt x="33" y="17"/>
                  </a:cubicBezTo>
                  <a:cubicBezTo>
                    <a:pt x="30" y="18"/>
                    <a:pt x="27" y="20"/>
                    <a:pt x="21" y="24"/>
                  </a:cubicBezTo>
                  <a:cubicBezTo>
                    <a:pt x="15" y="27"/>
                    <a:pt x="13" y="28"/>
                    <a:pt x="12" y="28"/>
                  </a:cubicBezTo>
                  <a:cubicBezTo>
                    <a:pt x="5" y="31"/>
                    <a:pt x="0" y="31"/>
                    <a:pt x="0" y="31"/>
                  </a:cubicBezTo>
                  <a:cubicBezTo>
                    <a:pt x="0" y="32"/>
                    <a:pt x="6" y="31"/>
                    <a:pt x="15" y="32"/>
                  </a:cubicBezTo>
                  <a:cubicBezTo>
                    <a:pt x="19" y="32"/>
                    <a:pt x="20" y="32"/>
                    <a:pt x="23" y="32"/>
                  </a:cubicBezTo>
                  <a:cubicBezTo>
                    <a:pt x="27" y="31"/>
                    <a:pt x="30" y="30"/>
                    <a:pt x="33" y="28"/>
                  </a:cubicBezTo>
                  <a:cubicBezTo>
                    <a:pt x="37" y="26"/>
                    <a:pt x="36" y="25"/>
                    <a:pt x="43" y="21"/>
                  </a:cubicBezTo>
                  <a:cubicBezTo>
                    <a:pt x="48" y="17"/>
                    <a:pt x="50" y="16"/>
                    <a:pt x="52" y="15"/>
                  </a:cubicBezTo>
                  <a:cubicBezTo>
                    <a:pt x="54" y="15"/>
                    <a:pt x="56" y="15"/>
                    <a:pt x="58" y="13"/>
                  </a:cubicBezTo>
                  <a:cubicBezTo>
                    <a:pt x="60" y="12"/>
                    <a:pt x="61" y="11"/>
                    <a:pt x="61" y="10"/>
                  </a:cubicBezTo>
                  <a:cubicBezTo>
                    <a:pt x="62" y="9"/>
                    <a:pt x="64" y="8"/>
                    <a:pt x="64" y="6"/>
                  </a:cubicBezTo>
                  <a:cubicBezTo>
                    <a:pt x="65" y="4"/>
                    <a:pt x="65" y="2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3421063" y="2673350"/>
              <a:ext cx="36513" cy="22225"/>
            </a:xfrm>
            <a:custGeom>
              <a:avLst/>
              <a:gdLst>
                <a:gd name="T0" fmla="*/ 0 w 56"/>
                <a:gd name="T1" fmla="*/ 0 h 33"/>
                <a:gd name="T2" fmla="*/ 8 w 56"/>
                <a:gd name="T3" fmla="*/ 9 h 33"/>
                <a:gd name="T4" fmla="*/ 39 w 56"/>
                <a:gd name="T5" fmla="*/ 33 h 33"/>
                <a:gd name="T6" fmla="*/ 47 w 56"/>
                <a:gd name="T7" fmla="*/ 23 h 33"/>
                <a:gd name="T8" fmla="*/ 56 w 56"/>
                <a:gd name="T9" fmla="*/ 13 h 33"/>
                <a:gd name="T10" fmla="*/ 45 w 56"/>
                <a:gd name="T11" fmla="*/ 13 h 33"/>
                <a:gd name="T12" fmla="*/ 29 w 56"/>
                <a:gd name="T13" fmla="*/ 11 h 33"/>
                <a:gd name="T14" fmla="*/ 11 w 56"/>
                <a:gd name="T15" fmla="*/ 5 h 33"/>
                <a:gd name="T16" fmla="*/ 0 w 56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cubicBezTo>
                    <a:pt x="3" y="3"/>
                    <a:pt x="5" y="6"/>
                    <a:pt x="8" y="9"/>
                  </a:cubicBezTo>
                  <a:cubicBezTo>
                    <a:pt x="19" y="21"/>
                    <a:pt x="30" y="28"/>
                    <a:pt x="39" y="33"/>
                  </a:cubicBezTo>
                  <a:cubicBezTo>
                    <a:pt x="42" y="30"/>
                    <a:pt x="44" y="26"/>
                    <a:pt x="47" y="23"/>
                  </a:cubicBezTo>
                  <a:cubicBezTo>
                    <a:pt x="50" y="19"/>
                    <a:pt x="53" y="16"/>
                    <a:pt x="56" y="13"/>
                  </a:cubicBezTo>
                  <a:cubicBezTo>
                    <a:pt x="53" y="13"/>
                    <a:pt x="49" y="13"/>
                    <a:pt x="45" y="13"/>
                  </a:cubicBezTo>
                  <a:cubicBezTo>
                    <a:pt x="41" y="13"/>
                    <a:pt x="36" y="13"/>
                    <a:pt x="29" y="11"/>
                  </a:cubicBezTo>
                  <a:cubicBezTo>
                    <a:pt x="22" y="10"/>
                    <a:pt x="16" y="7"/>
                    <a:pt x="11" y="5"/>
                  </a:cubicBezTo>
                  <a:cubicBezTo>
                    <a:pt x="7" y="3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07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387725" y="2632075"/>
              <a:ext cx="76200" cy="49213"/>
            </a:xfrm>
            <a:custGeom>
              <a:avLst/>
              <a:gdLst>
                <a:gd name="T0" fmla="*/ 6 w 117"/>
                <a:gd name="T1" fmla="*/ 4 h 76"/>
                <a:gd name="T2" fmla="*/ 32 w 117"/>
                <a:gd name="T3" fmla="*/ 26 h 76"/>
                <a:gd name="T4" fmla="*/ 75 w 117"/>
                <a:gd name="T5" fmla="*/ 48 h 76"/>
                <a:gd name="T6" fmla="*/ 102 w 117"/>
                <a:gd name="T7" fmla="*/ 52 h 76"/>
                <a:gd name="T8" fmla="*/ 113 w 117"/>
                <a:gd name="T9" fmla="*/ 57 h 76"/>
                <a:gd name="T10" fmla="*/ 109 w 117"/>
                <a:gd name="T11" fmla="*/ 76 h 76"/>
                <a:gd name="T12" fmla="*/ 86 w 117"/>
                <a:gd name="T13" fmla="*/ 74 h 76"/>
                <a:gd name="T14" fmla="*/ 69 w 117"/>
                <a:gd name="T15" fmla="*/ 69 h 76"/>
                <a:gd name="T16" fmla="*/ 49 w 117"/>
                <a:gd name="T17" fmla="*/ 60 h 76"/>
                <a:gd name="T18" fmla="*/ 24 w 117"/>
                <a:gd name="T19" fmla="*/ 35 h 76"/>
                <a:gd name="T20" fmla="*/ 14 w 117"/>
                <a:gd name="T21" fmla="*/ 20 h 76"/>
                <a:gd name="T22" fmla="*/ 3 w 117"/>
                <a:gd name="T23" fmla="*/ 5 h 76"/>
                <a:gd name="T24" fmla="*/ 0 w 117"/>
                <a:gd name="T25" fmla="*/ 0 h 76"/>
                <a:gd name="T26" fmla="*/ 6 w 117"/>
                <a:gd name="T27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76">
                  <a:moveTo>
                    <a:pt x="6" y="4"/>
                  </a:moveTo>
                  <a:cubicBezTo>
                    <a:pt x="16" y="14"/>
                    <a:pt x="25" y="21"/>
                    <a:pt x="32" y="26"/>
                  </a:cubicBezTo>
                  <a:cubicBezTo>
                    <a:pt x="51" y="40"/>
                    <a:pt x="61" y="47"/>
                    <a:pt x="75" y="48"/>
                  </a:cubicBezTo>
                  <a:cubicBezTo>
                    <a:pt x="76" y="48"/>
                    <a:pt x="88" y="49"/>
                    <a:pt x="102" y="52"/>
                  </a:cubicBezTo>
                  <a:cubicBezTo>
                    <a:pt x="108" y="53"/>
                    <a:pt x="111" y="54"/>
                    <a:pt x="113" y="57"/>
                  </a:cubicBezTo>
                  <a:cubicBezTo>
                    <a:pt x="117" y="63"/>
                    <a:pt x="110" y="74"/>
                    <a:pt x="109" y="76"/>
                  </a:cubicBezTo>
                  <a:cubicBezTo>
                    <a:pt x="99" y="76"/>
                    <a:pt x="91" y="75"/>
                    <a:pt x="86" y="74"/>
                  </a:cubicBezTo>
                  <a:cubicBezTo>
                    <a:pt x="80" y="73"/>
                    <a:pt x="75" y="71"/>
                    <a:pt x="69" y="69"/>
                  </a:cubicBezTo>
                  <a:cubicBezTo>
                    <a:pt x="60" y="65"/>
                    <a:pt x="55" y="63"/>
                    <a:pt x="49" y="60"/>
                  </a:cubicBezTo>
                  <a:cubicBezTo>
                    <a:pt x="37" y="53"/>
                    <a:pt x="30" y="43"/>
                    <a:pt x="24" y="35"/>
                  </a:cubicBezTo>
                  <a:cubicBezTo>
                    <a:pt x="18" y="27"/>
                    <a:pt x="14" y="20"/>
                    <a:pt x="14" y="20"/>
                  </a:cubicBezTo>
                  <a:cubicBezTo>
                    <a:pt x="11" y="16"/>
                    <a:pt x="8" y="11"/>
                    <a:pt x="3" y="5"/>
                  </a:cubicBezTo>
                  <a:cubicBezTo>
                    <a:pt x="2" y="3"/>
                    <a:pt x="1" y="1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lose/>
                </a:path>
              </a:pathLst>
            </a:custGeom>
            <a:solidFill>
              <a:srgbClr val="F1A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800475" y="2271713"/>
              <a:ext cx="168275" cy="320675"/>
            </a:xfrm>
            <a:custGeom>
              <a:avLst/>
              <a:gdLst>
                <a:gd name="T0" fmla="*/ 128 w 260"/>
                <a:gd name="T1" fmla="*/ 0 h 494"/>
                <a:gd name="T2" fmla="*/ 106 w 260"/>
                <a:gd name="T3" fmla="*/ 91 h 494"/>
                <a:gd name="T4" fmla="*/ 63 w 260"/>
                <a:gd name="T5" fmla="*/ 230 h 494"/>
                <a:gd name="T6" fmla="*/ 33 w 260"/>
                <a:gd name="T7" fmla="*/ 310 h 494"/>
                <a:gd name="T8" fmla="*/ 10 w 260"/>
                <a:gd name="T9" fmla="*/ 384 h 494"/>
                <a:gd name="T10" fmla="*/ 7 w 260"/>
                <a:gd name="T11" fmla="*/ 494 h 494"/>
                <a:gd name="T12" fmla="*/ 30 w 260"/>
                <a:gd name="T13" fmla="*/ 478 h 494"/>
                <a:gd name="T14" fmla="*/ 57 w 260"/>
                <a:gd name="T15" fmla="*/ 469 h 494"/>
                <a:gd name="T16" fmla="*/ 99 w 260"/>
                <a:gd name="T17" fmla="*/ 428 h 494"/>
                <a:gd name="T18" fmla="*/ 149 w 260"/>
                <a:gd name="T19" fmla="*/ 364 h 494"/>
                <a:gd name="T20" fmla="*/ 201 w 260"/>
                <a:gd name="T21" fmla="*/ 247 h 494"/>
                <a:gd name="T22" fmla="*/ 234 w 260"/>
                <a:gd name="T23" fmla="*/ 163 h 494"/>
                <a:gd name="T24" fmla="*/ 260 w 260"/>
                <a:gd name="T25" fmla="*/ 122 h 494"/>
                <a:gd name="T26" fmla="*/ 225 w 260"/>
                <a:gd name="T27" fmla="*/ 82 h 494"/>
                <a:gd name="T28" fmla="*/ 183 w 260"/>
                <a:gd name="T29" fmla="*/ 43 h 494"/>
                <a:gd name="T30" fmla="*/ 128 w 260"/>
                <a:gd name="T3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494">
                  <a:moveTo>
                    <a:pt x="128" y="0"/>
                  </a:moveTo>
                  <a:cubicBezTo>
                    <a:pt x="120" y="36"/>
                    <a:pt x="113" y="67"/>
                    <a:pt x="106" y="91"/>
                  </a:cubicBezTo>
                  <a:cubicBezTo>
                    <a:pt x="97" y="126"/>
                    <a:pt x="84" y="173"/>
                    <a:pt x="63" y="230"/>
                  </a:cubicBezTo>
                  <a:cubicBezTo>
                    <a:pt x="52" y="262"/>
                    <a:pt x="47" y="271"/>
                    <a:pt x="33" y="310"/>
                  </a:cubicBezTo>
                  <a:cubicBezTo>
                    <a:pt x="21" y="347"/>
                    <a:pt x="14" y="365"/>
                    <a:pt x="10" y="384"/>
                  </a:cubicBezTo>
                  <a:cubicBezTo>
                    <a:pt x="5" y="409"/>
                    <a:pt x="0" y="446"/>
                    <a:pt x="7" y="494"/>
                  </a:cubicBezTo>
                  <a:cubicBezTo>
                    <a:pt x="12" y="490"/>
                    <a:pt x="19" y="483"/>
                    <a:pt x="30" y="478"/>
                  </a:cubicBezTo>
                  <a:cubicBezTo>
                    <a:pt x="40" y="473"/>
                    <a:pt x="50" y="470"/>
                    <a:pt x="57" y="469"/>
                  </a:cubicBezTo>
                  <a:cubicBezTo>
                    <a:pt x="69" y="459"/>
                    <a:pt x="83" y="445"/>
                    <a:pt x="99" y="428"/>
                  </a:cubicBezTo>
                  <a:cubicBezTo>
                    <a:pt x="108" y="417"/>
                    <a:pt x="130" y="393"/>
                    <a:pt x="149" y="364"/>
                  </a:cubicBezTo>
                  <a:cubicBezTo>
                    <a:pt x="175" y="323"/>
                    <a:pt x="188" y="285"/>
                    <a:pt x="201" y="247"/>
                  </a:cubicBezTo>
                  <a:cubicBezTo>
                    <a:pt x="213" y="214"/>
                    <a:pt x="217" y="195"/>
                    <a:pt x="234" y="163"/>
                  </a:cubicBezTo>
                  <a:cubicBezTo>
                    <a:pt x="243" y="145"/>
                    <a:pt x="253" y="131"/>
                    <a:pt x="260" y="122"/>
                  </a:cubicBezTo>
                  <a:cubicBezTo>
                    <a:pt x="251" y="111"/>
                    <a:pt x="239" y="97"/>
                    <a:pt x="225" y="82"/>
                  </a:cubicBezTo>
                  <a:cubicBezTo>
                    <a:pt x="221" y="78"/>
                    <a:pt x="205" y="62"/>
                    <a:pt x="183" y="43"/>
                  </a:cubicBezTo>
                  <a:cubicBezTo>
                    <a:pt x="169" y="31"/>
                    <a:pt x="151" y="16"/>
                    <a:pt x="128" y="0"/>
                  </a:cubicBezTo>
                  <a:close/>
                </a:path>
              </a:pathLst>
            </a:custGeom>
            <a:solidFill>
              <a:srgbClr val="D1A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ABFCF372-ABFA-4AD9-9999-C6B9CEB1A1FE}"/>
              </a:ext>
            </a:extLst>
          </p:cNvPr>
          <p:cNvGrpSpPr/>
          <p:nvPr/>
        </p:nvGrpSpPr>
        <p:grpSpPr>
          <a:xfrm>
            <a:off x="3687099" y="1717889"/>
            <a:ext cx="4608032" cy="700416"/>
            <a:chOff x="4969796" y="1546333"/>
            <a:chExt cx="1984628" cy="806989"/>
          </a:xfrm>
        </p:grpSpPr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CFF0DBAD-DB42-4BC7-98E9-AF0903A119B1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6D174673-4AF9-453D-8DC6-8641314964B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DC560C40-34FD-4331-8E38-776AFE0AE993}"/>
              </a:ext>
            </a:extLst>
          </p:cNvPr>
          <p:cNvGrpSpPr/>
          <p:nvPr/>
        </p:nvGrpSpPr>
        <p:grpSpPr>
          <a:xfrm>
            <a:off x="3713569" y="2758520"/>
            <a:ext cx="4608030" cy="700415"/>
            <a:chOff x="4969796" y="1546333"/>
            <a:chExt cx="1984627" cy="806987"/>
          </a:xfrm>
        </p:grpSpPr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D7E5C3E1-61DD-4287-A141-33B323BD3F60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B91AD443-7388-4E69-9914-EBEBCCC5E0A2}"/>
                </a:ext>
              </a:extLst>
            </p:cNvPr>
            <p:cNvSpPr txBox="1"/>
            <p:nvPr/>
          </p:nvSpPr>
          <p:spPr>
            <a:xfrm>
              <a:off x="4969796" y="1872089"/>
              <a:ext cx="1984627" cy="48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FA0EA652-39C4-487F-959E-76A4E492F6AA}"/>
              </a:ext>
            </a:extLst>
          </p:cNvPr>
          <p:cNvGrpSpPr/>
          <p:nvPr/>
        </p:nvGrpSpPr>
        <p:grpSpPr>
          <a:xfrm>
            <a:off x="2994638" y="813497"/>
            <a:ext cx="4962010" cy="700417"/>
            <a:chOff x="4969796" y="1546333"/>
            <a:chExt cx="2137082" cy="806991"/>
          </a:xfrm>
        </p:grpSpPr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06940032-02E8-4C92-A71A-40C96BD6DE48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F7D324AB-8CF9-4E43-9800-3D71552F22ED}"/>
                </a:ext>
              </a:extLst>
            </p:cNvPr>
            <p:cNvSpPr txBox="1"/>
            <p:nvPr/>
          </p:nvSpPr>
          <p:spPr>
            <a:xfrm>
              <a:off x="4969797" y="1872092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D162701C-F881-40E8-A49E-60ED67BB94AE}"/>
              </a:ext>
            </a:extLst>
          </p:cNvPr>
          <p:cNvGrpSpPr/>
          <p:nvPr/>
        </p:nvGrpSpPr>
        <p:grpSpPr>
          <a:xfrm>
            <a:off x="2958481" y="3799150"/>
            <a:ext cx="4608032" cy="700416"/>
            <a:chOff x="4969796" y="1546333"/>
            <a:chExt cx="1984628" cy="806989"/>
          </a:xfrm>
        </p:grpSpPr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C87F0839-E167-4ACA-B5A9-287DEE6BC03A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3D0F407B-7FDA-4DC2-ACAF-1380B0F88374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219425" y="1212971"/>
            <a:ext cx="3025422" cy="3025422"/>
            <a:chOff x="57821" y="1441240"/>
            <a:chExt cx="4262520" cy="4262520"/>
          </a:xfrm>
        </p:grpSpPr>
        <p:grpSp>
          <p:nvGrpSpPr>
            <p:cNvPr id="35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41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5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Etapas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</a:t>
            </a:fld>
            <a:endParaRPr lang="es-PE"/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r="14069"/>
          <a:stretch>
            <a:fillRect/>
          </a:stretch>
        </p:blipFill>
        <p:spPr/>
      </p:pic>
      <p:grpSp>
        <p:nvGrpSpPr>
          <p:cNvPr id="5" name="Group 43">
            <a:extLst>
              <a:ext uri="{FF2B5EF4-FFF2-40B4-BE49-F238E27FC236}">
                <a16:creationId xmlns:a16="http://schemas.microsoft.com/office/drawing/2014/main" id="{46659F5D-5508-4899-98E5-1E281E4FF9B7}"/>
              </a:ext>
            </a:extLst>
          </p:cNvPr>
          <p:cNvGrpSpPr/>
          <p:nvPr/>
        </p:nvGrpSpPr>
        <p:grpSpPr>
          <a:xfrm>
            <a:off x="1489800" y="1144572"/>
            <a:ext cx="3578911" cy="711368"/>
            <a:chOff x="3017859" y="4310610"/>
            <a:chExt cx="1870812" cy="711368"/>
          </a:xfrm>
        </p:grpSpPr>
        <p:sp>
          <p:nvSpPr>
            <p:cNvPr id="6" name="TextBox 44">
              <a:extLst>
                <a:ext uri="{FF2B5EF4-FFF2-40B4-BE49-F238E27FC236}">
                  <a16:creationId xmlns:a16="http://schemas.microsoft.com/office/drawing/2014/main" id="{AA545726-02AA-41D9-AD21-90B6E3CF6911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7" name="TextBox 45">
              <a:extLst>
                <a:ext uri="{FF2B5EF4-FFF2-40B4-BE49-F238E27FC236}">
                  <a16:creationId xmlns:a16="http://schemas.microsoft.com/office/drawing/2014/main" id="{3D5735EC-47C9-4602-936D-09729C6D58A8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id="{9A473932-663C-463A-AB81-FA01E041387B}"/>
              </a:ext>
            </a:extLst>
          </p:cNvPr>
          <p:cNvGrpSpPr/>
          <p:nvPr/>
        </p:nvGrpSpPr>
        <p:grpSpPr>
          <a:xfrm>
            <a:off x="1489800" y="2029766"/>
            <a:ext cx="3578911" cy="711368"/>
            <a:chOff x="3017859" y="4310610"/>
            <a:chExt cx="1870812" cy="711368"/>
          </a:xfrm>
        </p:grpSpPr>
        <p:sp>
          <p:nvSpPr>
            <p:cNvPr id="9" name="TextBox 47">
              <a:extLst>
                <a:ext uri="{FF2B5EF4-FFF2-40B4-BE49-F238E27FC236}">
                  <a16:creationId xmlns:a16="http://schemas.microsoft.com/office/drawing/2014/main" id="{1C268DA2-4BF5-4D6B-8061-25BBC82F655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0" name="TextBox 48">
              <a:extLst>
                <a:ext uri="{FF2B5EF4-FFF2-40B4-BE49-F238E27FC236}">
                  <a16:creationId xmlns:a16="http://schemas.microsoft.com/office/drawing/2014/main" id="{2BD2A905-13E5-4872-AFDB-9E3DB52DF8C0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49">
            <a:extLst>
              <a:ext uri="{FF2B5EF4-FFF2-40B4-BE49-F238E27FC236}">
                <a16:creationId xmlns:a16="http://schemas.microsoft.com/office/drawing/2014/main" id="{CCF5C550-D605-4D37-A88D-0C7A9C168214}"/>
              </a:ext>
            </a:extLst>
          </p:cNvPr>
          <p:cNvGrpSpPr/>
          <p:nvPr/>
        </p:nvGrpSpPr>
        <p:grpSpPr>
          <a:xfrm>
            <a:off x="1489800" y="2914962"/>
            <a:ext cx="3578911" cy="711368"/>
            <a:chOff x="3017859" y="4310610"/>
            <a:chExt cx="1870812" cy="711368"/>
          </a:xfrm>
        </p:grpSpPr>
        <p:sp>
          <p:nvSpPr>
            <p:cNvPr id="12" name="TextBox 50">
              <a:extLst>
                <a:ext uri="{FF2B5EF4-FFF2-40B4-BE49-F238E27FC236}">
                  <a16:creationId xmlns:a16="http://schemas.microsoft.com/office/drawing/2014/main" id="{1E545EF7-3DFF-4FF9-8646-EFCD03FA7A7B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3" name="TextBox 51">
              <a:extLst>
                <a:ext uri="{FF2B5EF4-FFF2-40B4-BE49-F238E27FC236}">
                  <a16:creationId xmlns:a16="http://schemas.microsoft.com/office/drawing/2014/main" id="{64504754-99DD-4BA5-B225-154FA487374B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52">
            <a:extLst>
              <a:ext uri="{FF2B5EF4-FFF2-40B4-BE49-F238E27FC236}">
                <a16:creationId xmlns:a16="http://schemas.microsoft.com/office/drawing/2014/main" id="{D1D31871-B274-4926-A076-01D015BADCD9}"/>
              </a:ext>
            </a:extLst>
          </p:cNvPr>
          <p:cNvSpPr/>
          <p:nvPr/>
        </p:nvSpPr>
        <p:spPr>
          <a:xfrm>
            <a:off x="570729" y="1176222"/>
            <a:ext cx="682337" cy="64807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53">
            <a:extLst>
              <a:ext uri="{FF2B5EF4-FFF2-40B4-BE49-F238E27FC236}">
                <a16:creationId xmlns:a16="http://schemas.microsoft.com/office/drawing/2014/main" id="{D411C76F-73EC-4544-BC7F-3A0FF697B4BC}"/>
              </a:ext>
            </a:extLst>
          </p:cNvPr>
          <p:cNvSpPr/>
          <p:nvPr/>
        </p:nvSpPr>
        <p:spPr>
          <a:xfrm>
            <a:off x="569723" y="2906499"/>
            <a:ext cx="682337" cy="64807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54">
            <a:extLst>
              <a:ext uri="{FF2B5EF4-FFF2-40B4-BE49-F238E27FC236}">
                <a16:creationId xmlns:a16="http://schemas.microsoft.com/office/drawing/2014/main" id="{C2EF2EB8-ED3F-43F3-B930-A5A7893F2E2F}"/>
              </a:ext>
            </a:extLst>
          </p:cNvPr>
          <p:cNvSpPr/>
          <p:nvPr/>
        </p:nvSpPr>
        <p:spPr>
          <a:xfrm>
            <a:off x="569723" y="3791694"/>
            <a:ext cx="682337" cy="64807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7" name="Group 55">
            <a:extLst>
              <a:ext uri="{FF2B5EF4-FFF2-40B4-BE49-F238E27FC236}">
                <a16:creationId xmlns:a16="http://schemas.microsoft.com/office/drawing/2014/main" id="{40432ECE-9450-4297-874D-A9E352F3D162}"/>
              </a:ext>
            </a:extLst>
          </p:cNvPr>
          <p:cNvGrpSpPr/>
          <p:nvPr/>
        </p:nvGrpSpPr>
        <p:grpSpPr>
          <a:xfrm>
            <a:off x="1489800" y="3800156"/>
            <a:ext cx="3578911" cy="711368"/>
            <a:chOff x="3017859" y="4310610"/>
            <a:chExt cx="1870812" cy="711368"/>
          </a:xfrm>
        </p:grpSpPr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3F4445D1-8DFF-40A0-BDC7-A3FF9E880CB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9" name="TextBox 57">
              <a:extLst>
                <a:ext uri="{FF2B5EF4-FFF2-40B4-BE49-F238E27FC236}">
                  <a16:creationId xmlns:a16="http://schemas.microsoft.com/office/drawing/2014/main" id="{0907D866-366C-4E70-8277-30937A7F8931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 9">
            <a:extLst>
              <a:ext uri="{FF2B5EF4-FFF2-40B4-BE49-F238E27FC236}">
                <a16:creationId xmlns:a16="http://schemas.microsoft.com/office/drawing/2014/main" id="{E1EA76C2-84CB-4F16-8D8C-1F30E4D395C0}"/>
              </a:ext>
            </a:extLst>
          </p:cNvPr>
          <p:cNvSpPr>
            <a:spLocks noEditPoints="1"/>
          </p:cNvSpPr>
          <p:nvPr/>
        </p:nvSpPr>
        <p:spPr bwMode="auto">
          <a:xfrm>
            <a:off x="753789" y="3047309"/>
            <a:ext cx="294743" cy="39383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57BA8EF-0BDB-48C6-8BA6-80B23E34AAAC}"/>
              </a:ext>
            </a:extLst>
          </p:cNvPr>
          <p:cNvSpPr>
            <a:spLocks noEditPoints="1"/>
          </p:cNvSpPr>
          <p:nvPr/>
        </p:nvSpPr>
        <p:spPr bwMode="auto">
          <a:xfrm>
            <a:off x="640393" y="1346874"/>
            <a:ext cx="535648" cy="35679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14A80088-92B4-4185-BCAF-4E06D50F1336}"/>
              </a:ext>
            </a:extLst>
          </p:cNvPr>
          <p:cNvSpPr>
            <a:spLocks noEditPoints="1"/>
          </p:cNvSpPr>
          <p:nvPr/>
        </p:nvSpPr>
        <p:spPr bwMode="auto">
          <a:xfrm>
            <a:off x="701362" y="3988269"/>
            <a:ext cx="470389" cy="324307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3551BC23-6D00-4665-A2AB-4C34DDDE5A1D}"/>
              </a:ext>
            </a:extLst>
          </p:cNvPr>
          <p:cNvSpPr>
            <a:spLocks/>
          </p:cNvSpPr>
          <p:nvPr/>
        </p:nvSpPr>
        <p:spPr bwMode="auto">
          <a:xfrm>
            <a:off x="634687" y="3939954"/>
            <a:ext cx="426528" cy="41485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5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Índice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96741" y="2028315"/>
            <a:ext cx="679450" cy="682625"/>
            <a:chOff x="474448" y="1639666"/>
            <a:chExt cx="679450" cy="682625"/>
          </a:xfrm>
        </p:grpSpPr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474448" y="1639666"/>
              <a:ext cx="679450" cy="682625"/>
            </a:xfrm>
            <a:prstGeom prst="ellipse">
              <a:avLst/>
            </a:prstGeom>
            <a:solidFill>
              <a:srgbClr val="28A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518898" y="1709516"/>
              <a:ext cx="485775" cy="511175"/>
            </a:xfrm>
            <a:custGeom>
              <a:avLst/>
              <a:gdLst>
                <a:gd name="T0" fmla="*/ 38 w 204"/>
                <a:gd name="T1" fmla="*/ 0 h 215"/>
                <a:gd name="T2" fmla="*/ 29 w 204"/>
                <a:gd name="T3" fmla="*/ 35 h 215"/>
                <a:gd name="T4" fmla="*/ 28 w 204"/>
                <a:gd name="T5" fmla="*/ 56 h 215"/>
                <a:gd name="T6" fmla="*/ 38 w 204"/>
                <a:gd name="T7" fmla="*/ 66 h 215"/>
                <a:gd name="T8" fmla="*/ 61 w 204"/>
                <a:gd name="T9" fmla="*/ 67 h 215"/>
                <a:gd name="T10" fmla="*/ 71 w 204"/>
                <a:gd name="T11" fmla="*/ 75 h 215"/>
                <a:gd name="T12" fmla="*/ 80 w 204"/>
                <a:gd name="T13" fmla="*/ 92 h 215"/>
                <a:gd name="T14" fmla="*/ 85 w 204"/>
                <a:gd name="T15" fmla="*/ 109 h 215"/>
                <a:gd name="T16" fmla="*/ 104 w 204"/>
                <a:gd name="T17" fmla="*/ 131 h 215"/>
                <a:gd name="T18" fmla="*/ 106 w 204"/>
                <a:gd name="T19" fmla="*/ 120 h 215"/>
                <a:gd name="T20" fmla="*/ 111 w 204"/>
                <a:gd name="T21" fmla="*/ 113 h 215"/>
                <a:gd name="T22" fmla="*/ 120 w 204"/>
                <a:gd name="T23" fmla="*/ 111 h 215"/>
                <a:gd name="T24" fmla="*/ 123 w 204"/>
                <a:gd name="T25" fmla="*/ 113 h 215"/>
                <a:gd name="T26" fmla="*/ 124 w 204"/>
                <a:gd name="T27" fmla="*/ 122 h 215"/>
                <a:gd name="T28" fmla="*/ 131 w 204"/>
                <a:gd name="T29" fmla="*/ 118 h 215"/>
                <a:gd name="T30" fmla="*/ 134 w 204"/>
                <a:gd name="T31" fmla="*/ 115 h 215"/>
                <a:gd name="T32" fmla="*/ 133 w 204"/>
                <a:gd name="T33" fmla="*/ 107 h 215"/>
                <a:gd name="T34" fmla="*/ 121 w 204"/>
                <a:gd name="T35" fmla="*/ 105 h 215"/>
                <a:gd name="T36" fmla="*/ 108 w 204"/>
                <a:gd name="T37" fmla="*/ 100 h 215"/>
                <a:gd name="T38" fmla="*/ 110 w 204"/>
                <a:gd name="T39" fmla="*/ 80 h 215"/>
                <a:gd name="T40" fmla="*/ 102 w 204"/>
                <a:gd name="T41" fmla="*/ 64 h 215"/>
                <a:gd name="T42" fmla="*/ 118 w 204"/>
                <a:gd name="T43" fmla="*/ 24 h 215"/>
                <a:gd name="T44" fmla="*/ 166 w 204"/>
                <a:gd name="T45" fmla="*/ 16 h 215"/>
                <a:gd name="T46" fmla="*/ 196 w 204"/>
                <a:gd name="T47" fmla="*/ 40 h 215"/>
                <a:gd name="T48" fmla="*/ 202 w 204"/>
                <a:gd name="T49" fmla="*/ 66 h 215"/>
                <a:gd name="T50" fmla="*/ 179 w 204"/>
                <a:gd name="T51" fmla="*/ 104 h 215"/>
                <a:gd name="T52" fmla="*/ 195 w 204"/>
                <a:gd name="T53" fmla="*/ 149 h 215"/>
                <a:gd name="T54" fmla="*/ 185 w 204"/>
                <a:gd name="T55" fmla="*/ 186 h 215"/>
                <a:gd name="T56" fmla="*/ 153 w 204"/>
                <a:gd name="T57" fmla="*/ 211 h 215"/>
                <a:gd name="T58" fmla="*/ 125 w 204"/>
                <a:gd name="T59" fmla="*/ 212 h 215"/>
                <a:gd name="T60" fmla="*/ 101 w 204"/>
                <a:gd name="T61" fmla="*/ 200 h 215"/>
                <a:gd name="T62" fmla="*/ 94 w 204"/>
                <a:gd name="T63" fmla="*/ 182 h 215"/>
                <a:gd name="T64" fmla="*/ 89 w 204"/>
                <a:gd name="T65" fmla="*/ 170 h 215"/>
                <a:gd name="T66" fmla="*/ 72 w 204"/>
                <a:gd name="T67" fmla="*/ 178 h 215"/>
                <a:gd name="T68" fmla="*/ 61 w 204"/>
                <a:gd name="T69" fmla="*/ 190 h 215"/>
                <a:gd name="T70" fmla="*/ 43 w 204"/>
                <a:gd name="T71" fmla="*/ 188 h 215"/>
                <a:gd name="T72" fmla="*/ 36 w 204"/>
                <a:gd name="T73" fmla="*/ 175 h 215"/>
                <a:gd name="T74" fmla="*/ 43 w 204"/>
                <a:gd name="T75" fmla="*/ 173 h 215"/>
                <a:gd name="T76" fmla="*/ 52 w 204"/>
                <a:gd name="T77" fmla="*/ 176 h 215"/>
                <a:gd name="T78" fmla="*/ 63 w 204"/>
                <a:gd name="T79" fmla="*/ 159 h 215"/>
                <a:gd name="T80" fmla="*/ 76 w 204"/>
                <a:gd name="T81" fmla="*/ 146 h 215"/>
                <a:gd name="T82" fmla="*/ 89 w 204"/>
                <a:gd name="T83" fmla="*/ 145 h 215"/>
                <a:gd name="T84" fmla="*/ 96 w 204"/>
                <a:gd name="T85" fmla="*/ 150 h 215"/>
                <a:gd name="T86" fmla="*/ 107 w 204"/>
                <a:gd name="T87" fmla="*/ 151 h 215"/>
                <a:gd name="T88" fmla="*/ 118 w 204"/>
                <a:gd name="T89" fmla="*/ 144 h 215"/>
                <a:gd name="T90" fmla="*/ 107 w 204"/>
                <a:gd name="T91" fmla="*/ 143 h 215"/>
                <a:gd name="T92" fmla="*/ 93 w 204"/>
                <a:gd name="T93" fmla="*/ 137 h 215"/>
                <a:gd name="T94" fmla="*/ 80 w 204"/>
                <a:gd name="T95" fmla="*/ 121 h 215"/>
                <a:gd name="T96" fmla="*/ 72 w 204"/>
                <a:gd name="T97" fmla="*/ 105 h 215"/>
                <a:gd name="T98" fmla="*/ 65 w 204"/>
                <a:gd name="T99" fmla="*/ 89 h 215"/>
                <a:gd name="T100" fmla="*/ 55 w 204"/>
                <a:gd name="T101" fmla="*/ 86 h 215"/>
                <a:gd name="T102" fmla="*/ 43 w 204"/>
                <a:gd name="T103" fmla="*/ 87 h 215"/>
                <a:gd name="T104" fmla="*/ 23 w 204"/>
                <a:gd name="T105" fmla="*/ 87 h 215"/>
                <a:gd name="T106" fmla="*/ 8 w 204"/>
                <a:gd name="T107" fmla="*/ 75 h 215"/>
                <a:gd name="T108" fmla="*/ 0 w 204"/>
                <a:gd name="T109" fmla="*/ 46 h 215"/>
                <a:gd name="T110" fmla="*/ 18 w 204"/>
                <a:gd name="T111" fmla="*/ 19 h 215"/>
                <a:gd name="T112" fmla="*/ 38 w 204"/>
                <a:gd name="T1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15">
                  <a:moveTo>
                    <a:pt x="38" y="0"/>
                  </a:moveTo>
                  <a:cubicBezTo>
                    <a:pt x="34" y="11"/>
                    <a:pt x="31" y="27"/>
                    <a:pt x="29" y="35"/>
                  </a:cubicBezTo>
                  <a:cubicBezTo>
                    <a:pt x="27" y="46"/>
                    <a:pt x="26" y="51"/>
                    <a:pt x="28" y="56"/>
                  </a:cubicBezTo>
                  <a:cubicBezTo>
                    <a:pt x="29" y="57"/>
                    <a:pt x="32" y="63"/>
                    <a:pt x="38" y="66"/>
                  </a:cubicBezTo>
                  <a:cubicBezTo>
                    <a:pt x="47" y="69"/>
                    <a:pt x="52" y="63"/>
                    <a:pt x="61" y="67"/>
                  </a:cubicBezTo>
                  <a:cubicBezTo>
                    <a:pt x="65" y="68"/>
                    <a:pt x="68" y="71"/>
                    <a:pt x="71" y="75"/>
                  </a:cubicBezTo>
                  <a:cubicBezTo>
                    <a:pt x="73" y="77"/>
                    <a:pt x="76" y="81"/>
                    <a:pt x="80" y="92"/>
                  </a:cubicBezTo>
                  <a:cubicBezTo>
                    <a:pt x="83" y="102"/>
                    <a:pt x="83" y="104"/>
                    <a:pt x="85" y="109"/>
                  </a:cubicBezTo>
                  <a:cubicBezTo>
                    <a:pt x="87" y="115"/>
                    <a:pt x="92" y="123"/>
                    <a:pt x="104" y="131"/>
                  </a:cubicBezTo>
                  <a:cubicBezTo>
                    <a:pt x="104" y="126"/>
                    <a:pt x="105" y="122"/>
                    <a:pt x="106" y="120"/>
                  </a:cubicBezTo>
                  <a:cubicBezTo>
                    <a:pt x="107" y="117"/>
                    <a:pt x="108" y="114"/>
                    <a:pt x="111" y="113"/>
                  </a:cubicBezTo>
                  <a:cubicBezTo>
                    <a:pt x="112" y="112"/>
                    <a:pt x="115" y="110"/>
                    <a:pt x="120" y="111"/>
                  </a:cubicBezTo>
                  <a:cubicBezTo>
                    <a:pt x="121" y="112"/>
                    <a:pt x="122" y="113"/>
                    <a:pt x="123" y="113"/>
                  </a:cubicBezTo>
                  <a:cubicBezTo>
                    <a:pt x="123" y="116"/>
                    <a:pt x="124" y="119"/>
                    <a:pt x="124" y="122"/>
                  </a:cubicBezTo>
                  <a:cubicBezTo>
                    <a:pt x="127" y="121"/>
                    <a:pt x="130" y="119"/>
                    <a:pt x="131" y="118"/>
                  </a:cubicBezTo>
                  <a:cubicBezTo>
                    <a:pt x="132" y="117"/>
                    <a:pt x="134" y="116"/>
                    <a:pt x="134" y="115"/>
                  </a:cubicBezTo>
                  <a:cubicBezTo>
                    <a:pt x="135" y="111"/>
                    <a:pt x="133" y="108"/>
                    <a:pt x="133" y="107"/>
                  </a:cubicBezTo>
                  <a:cubicBezTo>
                    <a:pt x="130" y="107"/>
                    <a:pt x="126" y="107"/>
                    <a:pt x="121" y="105"/>
                  </a:cubicBezTo>
                  <a:cubicBezTo>
                    <a:pt x="115" y="104"/>
                    <a:pt x="111" y="103"/>
                    <a:pt x="108" y="100"/>
                  </a:cubicBezTo>
                  <a:cubicBezTo>
                    <a:pt x="103" y="93"/>
                    <a:pt x="109" y="81"/>
                    <a:pt x="110" y="80"/>
                  </a:cubicBezTo>
                  <a:cubicBezTo>
                    <a:pt x="107" y="77"/>
                    <a:pt x="103" y="72"/>
                    <a:pt x="102" y="64"/>
                  </a:cubicBezTo>
                  <a:cubicBezTo>
                    <a:pt x="99" y="48"/>
                    <a:pt x="108" y="32"/>
                    <a:pt x="118" y="24"/>
                  </a:cubicBezTo>
                  <a:cubicBezTo>
                    <a:pt x="137" y="8"/>
                    <a:pt x="162" y="15"/>
                    <a:pt x="166" y="16"/>
                  </a:cubicBezTo>
                  <a:cubicBezTo>
                    <a:pt x="170" y="18"/>
                    <a:pt x="186" y="23"/>
                    <a:pt x="196" y="40"/>
                  </a:cubicBezTo>
                  <a:cubicBezTo>
                    <a:pt x="198" y="44"/>
                    <a:pt x="204" y="53"/>
                    <a:pt x="202" y="66"/>
                  </a:cubicBezTo>
                  <a:cubicBezTo>
                    <a:pt x="200" y="87"/>
                    <a:pt x="182" y="102"/>
                    <a:pt x="179" y="104"/>
                  </a:cubicBezTo>
                  <a:cubicBezTo>
                    <a:pt x="185" y="111"/>
                    <a:pt x="193" y="130"/>
                    <a:pt x="195" y="149"/>
                  </a:cubicBezTo>
                  <a:cubicBezTo>
                    <a:pt x="196" y="156"/>
                    <a:pt x="194" y="171"/>
                    <a:pt x="185" y="186"/>
                  </a:cubicBezTo>
                  <a:cubicBezTo>
                    <a:pt x="182" y="191"/>
                    <a:pt x="172" y="205"/>
                    <a:pt x="153" y="211"/>
                  </a:cubicBezTo>
                  <a:cubicBezTo>
                    <a:pt x="140" y="215"/>
                    <a:pt x="130" y="213"/>
                    <a:pt x="125" y="212"/>
                  </a:cubicBezTo>
                  <a:cubicBezTo>
                    <a:pt x="116" y="210"/>
                    <a:pt x="106" y="208"/>
                    <a:pt x="101" y="200"/>
                  </a:cubicBezTo>
                  <a:cubicBezTo>
                    <a:pt x="99" y="198"/>
                    <a:pt x="97" y="193"/>
                    <a:pt x="94" y="182"/>
                  </a:cubicBezTo>
                  <a:cubicBezTo>
                    <a:pt x="91" y="173"/>
                    <a:pt x="91" y="171"/>
                    <a:pt x="89" y="170"/>
                  </a:cubicBezTo>
                  <a:cubicBezTo>
                    <a:pt x="83" y="167"/>
                    <a:pt x="74" y="176"/>
                    <a:pt x="72" y="178"/>
                  </a:cubicBezTo>
                  <a:cubicBezTo>
                    <a:pt x="65" y="185"/>
                    <a:pt x="66" y="188"/>
                    <a:pt x="61" y="190"/>
                  </a:cubicBezTo>
                  <a:cubicBezTo>
                    <a:pt x="55" y="193"/>
                    <a:pt x="48" y="191"/>
                    <a:pt x="43" y="188"/>
                  </a:cubicBezTo>
                  <a:cubicBezTo>
                    <a:pt x="37" y="183"/>
                    <a:pt x="36" y="176"/>
                    <a:pt x="36" y="175"/>
                  </a:cubicBezTo>
                  <a:cubicBezTo>
                    <a:pt x="37" y="175"/>
                    <a:pt x="39" y="172"/>
                    <a:pt x="43" y="173"/>
                  </a:cubicBezTo>
                  <a:cubicBezTo>
                    <a:pt x="48" y="173"/>
                    <a:pt x="51" y="176"/>
                    <a:pt x="52" y="176"/>
                  </a:cubicBezTo>
                  <a:cubicBezTo>
                    <a:pt x="56" y="169"/>
                    <a:pt x="60" y="164"/>
                    <a:pt x="63" y="159"/>
                  </a:cubicBezTo>
                  <a:cubicBezTo>
                    <a:pt x="70" y="149"/>
                    <a:pt x="72" y="147"/>
                    <a:pt x="76" y="146"/>
                  </a:cubicBezTo>
                  <a:cubicBezTo>
                    <a:pt x="77" y="146"/>
                    <a:pt x="83" y="143"/>
                    <a:pt x="89" y="145"/>
                  </a:cubicBezTo>
                  <a:cubicBezTo>
                    <a:pt x="92" y="147"/>
                    <a:pt x="92" y="149"/>
                    <a:pt x="96" y="150"/>
                  </a:cubicBezTo>
                  <a:cubicBezTo>
                    <a:pt x="101" y="152"/>
                    <a:pt x="106" y="151"/>
                    <a:pt x="107" y="151"/>
                  </a:cubicBezTo>
                  <a:cubicBezTo>
                    <a:pt x="113" y="149"/>
                    <a:pt x="117" y="145"/>
                    <a:pt x="118" y="144"/>
                  </a:cubicBezTo>
                  <a:cubicBezTo>
                    <a:pt x="115" y="144"/>
                    <a:pt x="111" y="144"/>
                    <a:pt x="107" y="143"/>
                  </a:cubicBezTo>
                  <a:cubicBezTo>
                    <a:pt x="100" y="142"/>
                    <a:pt x="96" y="139"/>
                    <a:pt x="93" y="137"/>
                  </a:cubicBezTo>
                  <a:cubicBezTo>
                    <a:pt x="87" y="132"/>
                    <a:pt x="84" y="127"/>
                    <a:pt x="80" y="121"/>
                  </a:cubicBezTo>
                  <a:cubicBezTo>
                    <a:pt x="78" y="118"/>
                    <a:pt x="75" y="113"/>
                    <a:pt x="72" y="105"/>
                  </a:cubicBezTo>
                  <a:cubicBezTo>
                    <a:pt x="69" y="96"/>
                    <a:pt x="69" y="92"/>
                    <a:pt x="65" y="89"/>
                  </a:cubicBezTo>
                  <a:cubicBezTo>
                    <a:pt x="62" y="87"/>
                    <a:pt x="58" y="87"/>
                    <a:pt x="55" y="86"/>
                  </a:cubicBezTo>
                  <a:cubicBezTo>
                    <a:pt x="50" y="85"/>
                    <a:pt x="47" y="86"/>
                    <a:pt x="43" y="87"/>
                  </a:cubicBezTo>
                  <a:cubicBezTo>
                    <a:pt x="35" y="88"/>
                    <a:pt x="29" y="89"/>
                    <a:pt x="23" y="87"/>
                  </a:cubicBezTo>
                  <a:cubicBezTo>
                    <a:pt x="15" y="85"/>
                    <a:pt x="11" y="79"/>
                    <a:pt x="8" y="75"/>
                  </a:cubicBezTo>
                  <a:cubicBezTo>
                    <a:pt x="0" y="64"/>
                    <a:pt x="0" y="51"/>
                    <a:pt x="0" y="46"/>
                  </a:cubicBezTo>
                  <a:cubicBezTo>
                    <a:pt x="3" y="39"/>
                    <a:pt x="7" y="28"/>
                    <a:pt x="18" y="19"/>
                  </a:cubicBezTo>
                  <a:cubicBezTo>
                    <a:pt x="25" y="12"/>
                    <a:pt x="33" y="3"/>
                    <a:pt x="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6105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20</a:t>
            </a:fld>
            <a:endParaRPr lang="es-PE"/>
          </a:p>
        </p:txBody>
      </p:sp>
      <p:graphicFrame>
        <p:nvGraphicFramePr>
          <p:cNvPr id="16" name="차트 4">
            <a:extLst>
              <a:ext uri="{FF2B5EF4-FFF2-40B4-BE49-F238E27FC236}">
                <a16:creationId xmlns:a16="http://schemas.microsoft.com/office/drawing/2014/main" id="{ADEBDCFB-856D-4C88-A58A-CC42D54B9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956377"/>
              </p:ext>
            </p:extLst>
          </p:nvPr>
        </p:nvGraphicFramePr>
        <p:xfrm>
          <a:off x="5333141" y="1595296"/>
          <a:ext cx="2675477" cy="242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43">
            <a:extLst>
              <a:ext uri="{FF2B5EF4-FFF2-40B4-BE49-F238E27FC236}">
                <a16:creationId xmlns:a16="http://schemas.microsoft.com/office/drawing/2014/main" id="{28C8AD08-777C-4C11-9F68-C332834E4809}"/>
              </a:ext>
            </a:extLst>
          </p:cNvPr>
          <p:cNvGrpSpPr/>
          <p:nvPr/>
        </p:nvGrpSpPr>
        <p:grpSpPr>
          <a:xfrm>
            <a:off x="5689978" y="1290395"/>
            <a:ext cx="728108" cy="3203469"/>
            <a:chOff x="4195688" y="1196752"/>
            <a:chExt cx="921426" cy="4054014"/>
          </a:xfrm>
        </p:grpSpPr>
        <p:sp>
          <p:nvSpPr>
            <p:cNvPr id="18" name="Oval 44">
              <a:extLst>
                <a:ext uri="{FF2B5EF4-FFF2-40B4-BE49-F238E27FC236}">
                  <a16:creationId xmlns:a16="http://schemas.microsoft.com/office/drawing/2014/main" id="{8465BE85-39E3-40D2-BE40-C52E9E947326}"/>
                </a:ext>
              </a:extLst>
            </p:cNvPr>
            <p:cNvSpPr/>
            <p:nvPr/>
          </p:nvSpPr>
          <p:spPr>
            <a:xfrm>
              <a:off x="4366860" y="4461974"/>
              <a:ext cx="579081" cy="6135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D3411714-9B14-4AA1-B88E-F22A1B11AC96}"/>
                </a:ext>
              </a:extLst>
            </p:cNvPr>
            <p:cNvSpPr/>
            <p:nvPr/>
          </p:nvSpPr>
          <p:spPr>
            <a:xfrm>
              <a:off x="4195688" y="1196752"/>
              <a:ext cx="921426" cy="4054014"/>
            </a:xfrm>
            <a:custGeom>
              <a:avLst/>
              <a:gdLst/>
              <a:ahLst/>
              <a:cxnLst/>
              <a:rect l="l" t="t" r="r" b="b"/>
              <a:pathLst>
                <a:path w="921426" h="4054014">
                  <a:moveTo>
                    <a:pt x="461707" y="95248"/>
                  </a:moveTo>
                  <a:cubicBezTo>
                    <a:pt x="349448" y="95248"/>
                    <a:pt x="258445" y="186251"/>
                    <a:pt x="258445" y="298510"/>
                  </a:cubicBezTo>
                  <a:lnTo>
                    <a:pt x="258445" y="3205934"/>
                  </a:lnTo>
                  <a:lnTo>
                    <a:pt x="257957" y="3205934"/>
                  </a:lnTo>
                  <a:lnTo>
                    <a:pt x="257957" y="3230789"/>
                  </a:lnTo>
                  <a:cubicBezTo>
                    <a:pt x="153385" y="3301056"/>
                    <a:pt x="84384" y="3424912"/>
                    <a:pt x="84384" y="3565845"/>
                  </a:cubicBezTo>
                  <a:cubicBezTo>
                    <a:pt x="84384" y="3786071"/>
                    <a:pt x="252872" y="3964601"/>
                    <a:pt x="460713" y="3964601"/>
                  </a:cubicBezTo>
                  <a:cubicBezTo>
                    <a:pt x="668554" y="3964601"/>
                    <a:pt x="837042" y="3786071"/>
                    <a:pt x="837042" y="3565845"/>
                  </a:cubicBezTo>
                  <a:cubicBezTo>
                    <a:pt x="837042" y="3424909"/>
                    <a:pt x="768038" y="3301051"/>
                    <a:pt x="663462" y="3230785"/>
                  </a:cubicBezTo>
                  <a:lnTo>
                    <a:pt x="663462" y="3185741"/>
                  </a:lnTo>
                  <a:lnTo>
                    <a:pt x="664968" y="3185741"/>
                  </a:lnTo>
                  <a:lnTo>
                    <a:pt x="664968" y="298511"/>
                  </a:lnTo>
                  <a:cubicBezTo>
                    <a:pt x="664968" y="186252"/>
                    <a:pt x="573965" y="95249"/>
                    <a:pt x="461706" y="95249"/>
                  </a:cubicBezTo>
                  <a:close/>
                  <a:moveTo>
                    <a:pt x="455951" y="0"/>
                  </a:moveTo>
                  <a:cubicBezTo>
                    <a:pt x="612513" y="0"/>
                    <a:pt x="739431" y="126918"/>
                    <a:pt x="739431" y="283480"/>
                  </a:cubicBezTo>
                  <a:lnTo>
                    <a:pt x="739431" y="3185741"/>
                  </a:lnTo>
                  <a:lnTo>
                    <a:pt x="746796" y="3185741"/>
                  </a:lnTo>
                  <a:lnTo>
                    <a:pt x="746796" y="3185958"/>
                  </a:lnTo>
                  <a:cubicBezTo>
                    <a:pt x="853753" y="3273737"/>
                    <a:pt x="921426" y="3411417"/>
                    <a:pt x="921426" y="3565845"/>
                  </a:cubicBezTo>
                  <a:cubicBezTo>
                    <a:pt x="921426" y="3835454"/>
                    <a:pt x="715158" y="4054014"/>
                    <a:pt x="460713" y="4054014"/>
                  </a:cubicBezTo>
                  <a:cubicBezTo>
                    <a:pt x="206268" y="4054014"/>
                    <a:pt x="0" y="3835454"/>
                    <a:pt x="0" y="3565845"/>
                  </a:cubicBezTo>
                  <a:cubicBezTo>
                    <a:pt x="0" y="3412564"/>
                    <a:pt x="66672" y="3275782"/>
                    <a:pt x="172471" y="3188183"/>
                  </a:cubicBezTo>
                  <a:lnTo>
                    <a:pt x="172471" y="283480"/>
                  </a:lnTo>
                  <a:cubicBezTo>
                    <a:pt x="172471" y="126918"/>
                    <a:pt x="299389" y="0"/>
                    <a:pt x="455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46">
            <a:extLst>
              <a:ext uri="{FF2B5EF4-FFF2-40B4-BE49-F238E27FC236}">
                <a16:creationId xmlns:a16="http://schemas.microsoft.com/office/drawing/2014/main" id="{D1D239CD-737A-4B82-ACD7-D6E5087396E2}"/>
              </a:ext>
            </a:extLst>
          </p:cNvPr>
          <p:cNvGrpSpPr/>
          <p:nvPr/>
        </p:nvGrpSpPr>
        <p:grpSpPr>
          <a:xfrm>
            <a:off x="6920051" y="1290395"/>
            <a:ext cx="728108" cy="3203469"/>
            <a:chOff x="4195688" y="1196752"/>
            <a:chExt cx="921426" cy="4054014"/>
          </a:xfrm>
        </p:grpSpPr>
        <p:sp>
          <p:nvSpPr>
            <p:cNvPr id="21" name="Oval 47">
              <a:extLst>
                <a:ext uri="{FF2B5EF4-FFF2-40B4-BE49-F238E27FC236}">
                  <a16:creationId xmlns:a16="http://schemas.microsoft.com/office/drawing/2014/main" id="{9491EA66-97AE-4F76-9D55-35BFDFBC36E7}"/>
                </a:ext>
              </a:extLst>
            </p:cNvPr>
            <p:cNvSpPr/>
            <p:nvPr/>
          </p:nvSpPr>
          <p:spPr>
            <a:xfrm>
              <a:off x="4366860" y="4461973"/>
              <a:ext cx="579081" cy="613592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FBE10815-0FC3-4180-A8F4-52B25076487C}"/>
                </a:ext>
              </a:extLst>
            </p:cNvPr>
            <p:cNvSpPr/>
            <p:nvPr/>
          </p:nvSpPr>
          <p:spPr>
            <a:xfrm>
              <a:off x="4195688" y="1196752"/>
              <a:ext cx="921426" cy="4054014"/>
            </a:xfrm>
            <a:custGeom>
              <a:avLst/>
              <a:gdLst/>
              <a:ahLst/>
              <a:cxnLst/>
              <a:rect l="l" t="t" r="r" b="b"/>
              <a:pathLst>
                <a:path w="921426" h="4054014">
                  <a:moveTo>
                    <a:pt x="461707" y="95248"/>
                  </a:moveTo>
                  <a:cubicBezTo>
                    <a:pt x="349448" y="95248"/>
                    <a:pt x="258445" y="186251"/>
                    <a:pt x="258445" y="298510"/>
                  </a:cubicBezTo>
                  <a:lnTo>
                    <a:pt x="258445" y="3205934"/>
                  </a:lnTo>
                  <a:lnTo>
                    <a:pt x="257957" y="3205934"/>
                  </a:lnTo>
                  <a:lnTo>
                    <a:pt x="257957" y="3230789"/>
                  </a:lnTo>
                  <a:cubicBezTo>
                    <a:pt x="153385" y="3301056"/>
                    <a:pt x="84384" y="3424912"/>
                    <a:pt x="84384" y="3565845"/>
                  </a:cubicBezTo>
                  <a:cubicBezTo>
                    <a:pt x="84384" y="3786071"/>
                    <a:pt x="252872" y="3964601"/>
                    <a:pt x="460713" y="3964601"/>
                  </a:cubicBezTo>
                  <a:cubicBezTo>
                    <a:pt x="668554" y="3964601"/>
                    <a:pt x="837042" y="3786071"/>
                    <a:pt x="837042" y="3565845"/>
                  </a:cubicBezTo>
                  <a:cubicBezTo>
                    <a:pt x="837042" y="3424909"/>
                    <a:pt x="768038" y="3301051"/>
                    <a:pt x="663462" y="3230785"/>
                  </a:cubicBezTo>
                  <a:lnTo>
                    <a:pt x="663462" y="3185741"/>
                  </a:lnTo>
                  <a:lnTo>
                    <a:pt x="664968" y="3185741"/>
                  </a:lnTo>
                  <a:lnTo>
                    <a:pt x="664968" y="298511"/>
                  </a:lnTo>
                  <a:cubicBezTo>
                    <a:pt x="664968" y="186252"/>
                    <a:pt x="573965" y="95249"/>
                    <a:pt x="461706" y="95249"/>
                  </a:cubicBezTo>
                  <a:close/>
                  <a:moveTo>
                    <a:pt x="455951" y="0"/>
                  </a:moveTo>
                  <a:cubicBezTo>
                    <a:pt x="612513" y="0"/>
                    <a:pt x="739431" y="126918"/>
                    <a:pt x="739431" y="283480"/>
                  </a:cubicBezTo>
                  <a:lnTo>
                    <a:pt x="739431" y="3185741"/>
                  </a:lnTo>
                  <a:lnTo>
                    <a:pt x="746796" y="3185741"/>
                  </a:lnTo>
                  <a:lnTo>
                    <a:pt x="746796" y="3185958"/>
                  </a:lnTo>
                  <a:cubicBezTo>
                    <a:pt x="853753" y="3273737"/>
                    <a:pt x="921426" y="3411417"/>
                    <a:pt x="921426" y="3565845"/>
                  </a:cubicBezTo>
                  <a:cubicBezTo>
                    <a:pt x="921426" y="3835454"/>
                    <a:pt x="715158" y="4054014"/>
                    <a:pt x="460713" y="4054014"/>
                  </a:cubicBezTo>
                  <a:cubicBezTo>
                    <a:pt x="206268" y="4054014"/>
                    <a:pt x="0" y="3835454"/>
                    <a:pt x="0" y="3565845"/>
                  </a:cubicBezTo>
                  <a:cubicBezTo>
                    <a:pt x="0" y="3412564"/>
                    <a:pt x="66672" y="3275782"/>
                    <a:pt x="172471" y="3188183"/>
                  </a:cubicBezTo>
                  <a:lnTo>
                    <a:pt x="172471" y="283480"/>
                  </a:lnTo>
                  <a:cubicBezTo>
                    <a:pt x="172471" y="126918"/>
                    <a:pt x="299389" y="0"/>
                    <a:pt x="45595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49">
            <a:extLst>
              <a:ext uri="{FF2B5EF4-FFF2-40B4-BE49-F238E27FC236}">
                <a16:creationId xmlns:a16="http://schemas.microsoft.com/office/drawing/2014/main" id="{328B8ADB-C3C8-4DBC-AEAA-226013158B88}"/>
              </a:ext>
            </a:extLst>
          </p:cNvPr>
          <p:cNvSpPr txBox="1"/>
          <p:nvPr/>
        </p:nvSpPr>
        <p:spPr>
          <a:xfrm>
            <a:off x="7648159" y="1510503"/>
            <a:ext cx="805241" cy="310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50">
            <a:extLst>
              <a:ext uri="{FF2B5EF4-FFF2-40B4-BE49-F238E27FC236}">
                <a16:creationId xmlns:a16="http://schemas.microsoft.com/office/drawing/2014/main" id="{CBE95B8D-7F30-4014-AAD5-8EDC2C265880}"/>
              </a:ext>
            </a:extLst>
          </p:cNvPr>
          <p:cNvSpPr txBox="1"/>
          <p:nvPr/>
        </p:nvSpPr>
        <p:spPr>
          <a:xfrm>
            <a:off x="7648159" y="1866796"/>
            <a:ext cx="805241" cy="37752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92%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5" name="Straight Connector 51">
            <a:extLst>
              <a:ext uri="{FF2B5EF4-FFF2-40B4-BE49-F238E27FC236}">
                <a16:creationId xmlns:a16="http://schemas.microsoft.com/office/drawing/2014/main" id="{B9172B57-8AD4-46FE-B96C-D881F3870026}"/>
              </a:ext>
            </a:extLst>
          </p:cNvPr>
          <p:cNvCxnSpPr/>
          <p:nvPr/>
        </p:nvCxnSpPr>
        <p:spPr>
          <a:xfrm>
            <a:off x="7627049" y="1853170"/>
            <a:ext cx="828469" cy="838"/>
          </a:xfrm>
          <a:prstGeom prst="line">
            <a:avLst/>
          </a:prstGeom>
          <a:ln cap="flat">
            <a:solidFill>
              <a:schemeClr val="accent1">
                <a:lumMod val="75000"/>
              </a:schemeClr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3">
            <a:extLst>
              <a:ext uri="{FF2B5EF4-FFF2-40B4-BE49-F238E27FC236}">
                <a16:creationId xmlns:a16="http://schemas.microsoft.com/office/drawing/2014/main" id="{4F1B8F1D-2DC1-4A97-8B1F-12680022202B}"/>
              </a:ext>
            </a:extLst>
          </p:cNvPr>
          <p:cNvSpPr txBox="1"/>
          <p:nvPr/>
        </p:nvSpPr>
        <p:spPr>
          <a:xfrm>
            <a:off x="527586" y="1290395"/>
            <a:ext cx="3767741" cy="73284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  </a:t>
            </a:r>
          </a:p>
        </p:txBody>
      </p:sp>
      <p:sp>
        <p:nvSpPr>
          <p:cNvPr id="27" name="Oval 56">
            <a:extLst>
              <a:ext uri="{FF2B5EF4-FFF2-40B4-BE49-F238E27FC236}">
                <a16:creationId xmlns:a16="http://schemas.microsoft.com/office/drawing/2014/main" id="{DF3104D1-9E46-41C4-80E1-966564A619C0}"/>
              </a:ext>
            </a:extLst>
          </p:cNvPr>
          <p:cNvSpPr/>
          <p:nvPr/>
        </p:nvSpPr>
        <p:spPr>
          <a:xfrm>
            <a:off x="823408" y="3619062"/>
            <a:ext cx="559591" cy="509356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Oval 59">
            <a:extLst>
              <a:ext uri="{FF2B5EF4-FFF2-40B4-BE49-F238E27FC236}">
                <a16:creationId xmlns:a16="http://schemas.microsoft.com/office/drawing/2014/main" id="{141EE6C0-2CCA-4176-B298-EF36A1CB2130}"/>
              </a:ext>
            </a:extLst>
          </p:cNvPr>
          <p:cNvSpPr/>
          <p:nvPr/>
        </p:nvSpPr>
        <p:spPr>
          <a:xfrm>
            <a:off x="823408" y="2708770"/>
            <a:ext cx="559591" cy="509356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61">
            <a:extLst>
              <a:ext uri="{FF2B5EF4-FFF2-40B4-BE49-F238E27FC236}">
                <a16:creationId xmlns:a16="http://schemas.microsoft.com/office/drawing/2014/main" id="{BE56444A-1EE6-4191-A971-F0CEC85D2613}"/>
              </a:ext>
            </a:extLst>
          </p:cNvPr>
          <p:cNvGrpSpPr/>
          <p:nvPr/>
        </p:nvGrpSpPr>
        <p:grpSpPr>
          <a:xfrm>
            <a:off x="1615386" y="3491606"/>
            <a:ext cx="2944257" cy="855408"/>
            <a:chOff x="575693" y="4105536"/>
            <a:chExt cx="1625100" cy="1185528"/>
          </a:xfrm>
        </p:grpSpPr>
        <p:sp>
          <p:nvSpPr>
            <p:cNvPr id="30" name="TextBox 62">
              <a:extLst>
                <a:ext uri="{FF2B5EF4-FFF2-40B4-BE49-F238E27FC236}">
                  <a16:creationId xmlns:a16="http://schemas.microsoft.com/office/drawing/2014/main" id="{DE11847A-A237-4A8E-8784-784B3012A751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9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1" name="TextBox 63">
              <a:extLst>
                <a:ext uri="{FF2B5EF4-FFF2-40B4-BE49-F238E27FC236}">
                  <a16:creationId xmlns:a16="http://schemas.microsoft.com/office/drawing/2014/main" id="{1B1B161D-DB74-42E7-98C6-E0FCE038C8EF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64">
            <a:extLst>
              <a:ext uri="{FF2B5EF4-FFF2-40B4-BE49-F238E27FC236}">
                <a16:creationId xmlns:a16="http://schemas.microsoft.com/office/drawing/2014/main" id="{F79A1BE8-010F-4023-B268-5B30AD14CEDA}"/>
              </a:ext>
            </a:extLst>
          </p:cNvPr>
          <p:cNvSpPr txBox="1"/>
          <p:nvPr/>
        </p:nvSpPr>
        <p:spPr>
          <a:xfrm>
            <a:off x="4845793" y="2151098"/>
            <a:ext cx="805241" cy="310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65">
            <a:extLst>
              <a:ext uri="{FF2B5EF4-FFF2-40B4-BE49-F238E27FC236}">
                <a16:creationId xmlns:a16="http://schemas.microsoft.com/office/drawing/2014/main" id="{1D7974FC-C263-4186-8482-3F6768874315}"/>
              </a:ext>
            </a:extLst>
          </p:cNvPr>
          <p:cNvSpPr txBox="1"/>
          <p:nvPr/>
        </p:nvSpPr>
        <p:spPr>
          <a:xfrm>
            <a:off x="4845793" y="2507391"/>
            <a:ext cx="805241" cy="37752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4" name="Straight Connector 66">
            <a:extLst>
              <a:ext uri="{FF2B5EF4-FFF2-40B4-BE49-F238E27FC236}">
                <a16:creationId xmlns:a16="http://schemas.microsoft.com/office/drawing/2014/main" id="{7B4CA173-D24D-4F7F-B17B-B9AF75904577}"/>
              </a:ext>
            </a:extLst>
          </p:cNvPr>
          <p:cNvCxnSpPr/>
          <p:nvPr/>
        </p:nvCxnSpPr>
        <p:spPr>
          <a:xfrm>
            <a:off x="4824682" y="2493764"/>
            <a:ext cx="828469" cy="838"/>
          </a:xfrm>
          <a:prstGeom prst="line">
            <a:avLst/>
          </a:prstGeom>
          <a:ln cap="flat">
            <a:solidFill>
              <a:schemeClr val="accent2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7">
            <a:extLst>
              <a:ext uri="{FF2B5EF4-FFF2-40B4-BE49-F238E27FC236}">
                <a16:creationId xmlns:a16="http://schemas.microsoft.com/office/drawing/2014/main" id="{2BD4DC0A-0A94-4A98-BE50-D212693F6BCC}"/>
              </a:ext>
            </a:extLst>
          </p:cNvPr>
          <p:cNvGrpSpPr/>
          <p:nvPr/>
        </p:nvGrpSpPr>
        <p:grpSpPr>
          <a:xfrm>
            <a:off x="1615386" y="2571044"/>
            <a:ext cx="2944257" cy="855408"/>
            <a:chOff x="575693" y="4105536"/>
            <a:chExt cx="1625100" cy="1185528"/>
          </a:xfrm>
        </p:grpSpPr>
        <p:sp>
          <p:nvSpPr>
            <p:cNvPr id="36" name="TextBox 68">
              <a:extLst>
                <a:ext uri="{FF2B5EF4-FFF2-40B4-BE49-F238E27FC236}">
                  <a16:creationId xmlns:a16="http://schemas.microsoft.com/office/drawing/2014/main" id="{DD075173-13A4-4ED0-B25D-0D36C6B23B49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9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37" name="TextBox 69">
              <a:extLst>
                <a:ext uri="{FF2B5EF4-FFF2-40B4-BE49-F238E27FC236}">
                  <a16:creationId xmlns:a16="http://schemas.microsoft.com/office/drawing/2014/main" id="{2E1EBD72-3BF7-471D-A095-14292A1CFF73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061648C6-A385-4874-908B-C5509B25E7C3}"/>
              </a:ext>
            </a:extLst>
          </p:cNvPr>
          <p:cNvSpPr/>
          <p:nvPr/>
        </p:nvSpPr>
        <p:spPr>
          <a:xfrm flipH="1">
            <a:off x="934769" y="2870948"/>
            <a:ext cx="310489" cy="2331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5B6BC579-247E-4D86-8472-0311A25DD612}"/>
              </a:ext>
            </a:extLst>
          </p:cNvPr>
          <p:cNvSpPr/>
          <p:nvPr/>
        </p:nvSpPr>
        <p:spPr>
          <a:xfrm>
            <a:off x="953590" y="3771067"/>
            <a:ext cx="268250" cy="24527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TextBox 74">
            <a:extLst>
              <a:ext uri="{FF2B5EF4-FFF2-40B4-BE49-F238E27FC236}">
                <a16:creationId xmlns:a16="http://schemas.microsoft.com/office/drawing/2014/main" id="{C2740257-7CD1-40E5-AE2D-C60552E5783B}"/>
              </a:ext>
            </a:extLst>
          </p:cNvPr>
          <p:cNvSpPr txBox="1"/>
          <p:nvPr/>
        </p:nvSpPr>
        <p:spPr>
          <a:xfrm>
            <a:off x="298878" y="219368"/>
            <a:ext cx="641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PowerPoint Presentation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/>
              <a:t>I am Jayden Smith</a:t>
            </a:r>
            <a:endParaRPr sz="3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sz="3600" b="1"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l="29961" r="20652"/>
          <a:stretch/>
        </p:blipFill>
        <p:spPr>
          <a:xfrm>
            <a:off x="5625848" y="469800"/>
            <a:ext cx="3048000" cy="4203900"/>
          </a:xfrm>
          <a:prstGeom prst="rect">
            <a:avLst/>
          </a:prstGeom>
          <a:noFill/>
          <a:ln>
            <a:noFill/>
          </a:ln>
          <a:effectLst>
            <a:outerShdw blurRad="342900" dist="9525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0" y="15768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sz="9600" b="1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l="47256" r="8102" b="6994"/>
          <a:stretch/>
        </p:blipFill>
        <p:spPr>
          <a:xfrm>
            <a:off x="5625848" y="469800"/>
            <a:ext cx="3048000" cy="4203900"/>
          </a:xfrm>
          <a:prstGeom prst="rect">
            <a:avLst/>
          </a:prstGeom>
          <a:noFill/>
          <a:ln>
            <a:noFill/>
          </a:ln>
          <a:effectLst>
            <a:outerShdw blurRad="342900" dist="9525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71" name="Google Shape;171;p23"/>
          <p:cNvSpPr/>
          <p:nvPr/>
        </p:nvSpPr>
        <p:spPr>
          <a:xfrm rot="-3280241">
            <a:off x="3905982" y="2287732"/>
            <a:ext cx="1323418" cy="132083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23"/>
          <p:cNvGrpSpPr/>
          <p:nvPr/>
        </p:nvGrpSpPr>
        <p:grpSpPr>
          <a:xfrm>
            <a:off x="4184863" y="1901198"/>
            <a:ext cx="2958454" cy="3298347"/>
            <a:chOff x="4184863" y="1520198"/>
            <a:chExt cx="2958454" cy="3298347"/>
          </a:xfrm>
        </p:grpSpPr>
        <p:sp>
          <p:nvSpPr>
            <p:cNvPr id="173" name="Google Shape;173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</a:t>
              </a:r>
              <a:endParaRPr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6" name="Google Shape;176;p23"/>
          <p:cNvGrpSpPr/>
          <p:nvPr/>
        </p:nvGrpSpPr>
        <p:grpSpPr>
          <a:xfrm>
            <a:off x="2857731" y="309668"/>
            <a:ext cx="3293577" cy="3222916"/>
            <a:chOff x="2857731" y="-71332"/>
            <a:chExt cx="3293577" cy="3222916"/>
          </a:xfrm>
        </p:grpSpPr>
        <p:sp>
          <p:nvSpPr>
            <p:cNvPr id="177" name="Google Shape;177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</a:t>
              </a:r>
              <a:endParaRPr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80" name="Google Shape;180;p23"/>
          <p:cNvGrpSpPr/>
          <p:nvPr/>
        </p:nvGrpSpPr>
        <p:grpSpPr>
          <a:xfrm>
            <a:off x="1959887" y="2065671"/>
            <a:ext cx="3424433" cy="3122279"/>
            <a:chOff x="1959887" y="1684671"/>
            <a:chExt cx="3424433" cy="3122279"/>
          </a:xfrm>
        </p:grpSpPr>
        <p:sp>
          <p:nvSpPr>
            <p:cNvPr id="181" name="Google Shape;181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</a:t>
              </a:r>
              <a:endParaRPr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9" name="Google Shape;189;p24"/>
          <p:cNvGraphicFramePr/>
          <p:nvPr/>
        </p:nvGraphicFramePr>
        <p:xfrm>
          <a:off x="348700" y="1375981"/>
          <a:ext cx="8325400" cy="3297700"/>
        </p:xfrm>
        <a:graphic>
          <a:graphicData uri="http://schemas.openxmlformats.org/drawingml/2006/table">
            <a:tbl>
              <a:tblPr>
                <a:noFill/>
                <a:tableStyleId>{40341F50-D24E-418A-9A04-71A57ACCA094}</a:tableStyleId>
              </a:tblPr>
              <a:tblGrid>
                <a:gridCol w="208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30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24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16</a:t>
                      </a:r>
                      <a:endParaRPr sz="2400" b="1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1999800" y="1867750"/>
            <a:ext cx="6744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M Sans"/>
                <a:ea typeface="DM Sans"/>
                <a:cs typeface="DM Sans"/>
                <a:sym typeface="DM Sans"/>
              </a:rPr>
              <a:t>our office</a:t>
            </a:r>
            <a:endParaRPr sz="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1164325" y="2175725"/>
            <a:ext cx="159900" cy="159900"/>
          </a:xfrm>
          <a:prstGeom prst="plus">
            <a:avLst>
              <a:gd name="adj" fmla="val 315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2826500" y="3741950"/>
            <a:ext cx="159900" cy="159900"/>
          </a:xfrm>
          <a:prstGeom prst="plus">
            <a:avLst>
              <a:gd name="adj" fmla="val 315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3874550" y="1975150"/>
            <a:ext cx="159900" cy="159900"/>
          </a:xfrm>
          <a:prstGeom prst="plus">
            <a:avLst>
              <a:gd name="adj" fmla="val 315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4596325" y="4027575"/>
            <a:ext cx="159900" cy="159900"/>
          </a:xfrm>
          <a:prstGeom prst="plus">
            <a:avLst>
              <a:gd name="adj" fmla="val 315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6699925" y="2407875"/>
            <a:ext cx="159900" cy="159900"/>
          </a:xfrm>
          <a:prstGeom prst="plus">
            <a:avLst>
              <a:gd name="adj" fmla="val 315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7460075" y="4076450"/>
            <a:ext cx="159900" cy="159900"/>
          </a:xfrm>
          <a:prstGeom prst="plus">
            <a:avLst>
              <a:gd name="adj" fmla="val 315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230" name="Google Shape;230;p28"/>
          <p:cNvGrpSpPr/>
          <p:nvPr/>
        </p:nvGrpSpPr>
        <p:grpSpPr>
          <a:xfrm>
            <a:off x="459488" y="1258038"/>
            <a:ext cx="3374597" cy="3152677"/>
            <a:chOff x="1293736" y="1258050"/>
            <a:chExt cx="2726286" cy="2547000"/>
          </a:xfrm>
        </p:grpSpPr>
        <p:sp>
          <p:nvSpPr>
            <p:cNvPr id="231" name="Google Shape;231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B5394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1200" b="1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3" name="Google Shape;233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sz="8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35" name="Google Shape;235;p28"/>
          <p:cNvGrpSpPr/>
          <p:nvPr/>
        </p:nvGrpSpPr>
        <p:grpSpPr>
          <a:xfrm>
            <a:off x="2823961" y="1258038"/>
            <a:ext cx="3374597" cy="3152677"/>
            <a:chOff x="3203958" y="1258050"/>
            <a:chExt cx="2726286" cy="2547000"/>
          </a:xfrm>
        </p:grpSpPr>
        <p:sp>
          <p:nvSpPr>
            <p:cNvPr id="236" name="Google Shape;236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2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8" name="Google Shape;238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sz="8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9" name="Google Shape;239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40" name="Google Shape;240;p28"/>
          <p:cNvGrpSpPr/>
          <p:nvPr/>
        </p:nvGrpSpPr>
        <p:grpSpPr>
          <a:xfrm>
            <a:off x="5200559" y="1258038"/>
            <a:ext cx="3374597" cy="3152677"/>
            <a:chOff x="5123977" y="1258050"/>
            <a:chExt cx="2726286" cy="2547000"/>
          </a:xfrm>
        </p:grpSpPr>
        <p:sp>
          <p:nvSpPr>
            <p:cNvPr id="241" name="Google Shape;241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12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3" name="Google Shape;243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Vestibulum congue tempus</a:t>
              </a:r>
              <a:endParaRPr sz="8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4" name="Google Shape;244;p2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1136000" y="1352550"/>
            <a:ext cx="2134800" cy="14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Yellow</a:t>
            </a: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2"/>
          </p:nvPr>
        </p:nvSpPr>
        <p:spPr>
          <a:xfrm>
            <a:off x="3472500" y="1352550"/>
            <a:ext cx="2134800" cy="14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Blue</a:t>
            </a: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3"/>
          </p:nvPr>
        </p:nvSpPr>
        <p:spPr>
          <a:xfrm>
            <a:off x="5809001" y="1352550"/>
            <a:ext cx="2134800" cy="14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Red</a:t>
            </a: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3" name="Google Shape;253;p29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body" idx="1"/>
          </p:nvPr>
        </p:nvSpPr>
        <p:spPr>
          <a:xfrm>
            <a:off x="1136000" y="3181350"/>
            <a:ext cx="2134800" cy="14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Yellow</a:t>
            </a: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29"/>
          <p:cNvSpPr txBox="1">
            <a:spLocks noGrp="1"/>
          </p:cNvSpPr>
          <p:nvPr>
            <p:ph type="body" idx="2"/>
          </p:nvPr>
        </p:nvSpPr>
        <p:spPr>
          <a:xfrm>
            <a:off x="3472500" y="3181350"/>
            <a:ext cx="2134800" cy="14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Blue</a:t>
            </a: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3"/>
          </p:nvPr>
        </p:nvSpPr>
        <p:spPr>
          <a:xfrm>
            <a:off x="5809001" y="3181350"/>
            <a:ext cx="2134800" cy="14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Red</a:t>
            </a: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257" name="Google Shape;257;p29"/>
          <p:cNvGrpSpPr/>
          <p:nvPr/>
        </p:nvGrpSpPr>
        <p:grpSpPr>
          <a:xfrm>
            <a:off x="1651092" y="1251206"/>
            <a:ext cx="369851" cy="337191"/>
            <a:chOff x="7037564" y="876612"/>
            <a:chExt cx="272129" cy="248099"/>
          </a:xfrm>
        </p:grpSpPr>
        <p:sp>
          <p:nvSpPr>
            <p:cNvPr id="258" name="Google Shape;258;p29"/>
            <p:cNvSpPr/>
            <p:nvPr/>
          </p:nvSpPr>
          <p:spPr>
            <a:xfrm>
              <a:off x="7037564" y="876612"/>
              <a:ext cx="272129" cy="248099"/>
            </a:xfrm>
            <a:custGeom>
              <a:avLst/>
              <a:gdLst/>
              <a:ahLst/>
              <a:cxnLst/>
              <a:rect l="l" t="t" r="r" b="b"/>
              <a:pathLst>
                <a:path w="272129" h="248099" extrusionOk="0">
                  <a:moveTo>
                    <a:pt x="8969" y="248099"/>
                  </a:moveTo>
                  <a:cubicBezTo>
                    <a:pt x="10759" y="248099"/>
                    <a:pt x="13146" y="247503"/>
                    <a:pt x="14936" y="245714"/>
                  </a:cubicBezTo>
                  <a:lnTo>
                    <a:pt x="74605" y="193832"/>
                  </a:lnTo>
                  <a:cubicBezTo>
                    <a:pt x="84749" y="203373"/>
                    <a:pt x="97280" y="208144"/>
                    <a:pt x="110407" y="208144"/>
                  </a:cubicBezTo>
                  <a:cubicBezTo>
                    <a:pt x="122341" y="208144"/>
                    <a:pt x="134275" y="203970"/>
                    <a:pt x="144418" y="195621"/>
                  </a:cubicBezTo>
                  <a:lnTo>
                    <a:pt x="178430" y="166400"/>
                  </a:lnTo>
                  <a:cubicBezTo>
                    <a:pt x="178430" y="166400"/>
                    <a:pt x="178430" y="166400"/>
                    <a:pt x="178430" y="166400"/>
                  </a:cubicBezTo>
                  <a:cubicBezTo>
                    <a:pt x="178430" y="166400"/>
                    <a:pt x="178430" y="166400"/>
                    <a:pt x="178430" y="166400"/>
                  </a:cubicBezTo>
                  <a:lnTo>
                    <a:pt x="207071" y="141353"/>
                  </a:lnTo>
                  <a:cubicBezTo>
                    <a:pt x="207071" y="141353"/>
                    <a:pt x="207071" y="141353"/>
                    <a:pt x="207071" y="141353"/>
                  </a:cubicBezTo>
                  <a:cubicBezTo>
                    <a:pt x="207071" y="141353"/>
                    <a:pt x="207071" y="141353"/>
                    <a:pt x="207071" y="141353"/>
                  </a:cubicBezTo>
                  <a:lnTo>
                    <a:pt x="226166" y="124655"/>
                  </a:lnTo>
                  <a:lnTo>
                    <a:pt x="236309" y="136582"/>
                  </a:lnTo>
                  <a:cubicBezTo>
                    <a:pt x="238099" y="138371"/>
                    <a:pt x="240486" y="139564"/>
                    <a:pt x="242873" y="139564"/>
                  </a:cubicBezTo>
                  <a:cubicBezTo>
                    <a:pt x="244663" y="139564"/>
                    <a:pt x="247050" y="138968"/>
                    <a:pt x="248840" y="137179"/>
                  </a:cubicBezTo>
                  <a:cubicBezTo>
                    <a:pt x="252420" y="134197"/>
                    <a:pt x="253017" y="128233"/>
                    <a:pt x="249436" y="124655"/>
                  </a:cubicBezTo>
                  <a:lnTo>
                    <a:pt x="208861" y="77544"/>
                  </a:lnTo>
                  <a:lnTo>
                    <a:pt x="230343" y="59057"/>
                  </a:lnTo>
                  <a:lnTo>
                    <a:pt x="256597" y="89471"/>
                  </a:lnTo>
                  <a:cubicBezTo>
                    <a:pt x="258387" y="91260"/>
                    <a:pt x="260774" y="92452"/>
                    <a:pt x="263161" y="92452"/>
                  </a:cubicBezTo>
                  <a:cubicBezTo>
                    <a:pt x="264951" y="92452"/>
                    <a:pt x="267337" y="91856"/>
                    <a:pt x="269128" y="90067"/>
                  </a:cubicBezTo>
                  <a:cubicBezTo>
                    <a:pt x="272708" y="87085"/>
                    <a:pt x="273304" y="81122"/>
                    <a:pt x="269724" y="77544"/>
                  </a:cubicBezTo>
                  <a:lnTo>
                    <a:pt x="205281" y="3000"/>
                  </a:lnTo>
                  <a:cubicBezTo>
                    <a:pt x="202298" y="-578"/>
                    <a:pt x="196331" y="-1174"/>
                    <a:pt x="192751" y="2404"/>
                  </a:cubicBezTo>
                  <a:cubicBezTo>
                    <a:pt x="189171" y="5386"/>
                    <a:pt x="188574" y="11349"/>
                    <a:pt x="192154" y="14927"/>
                  </a:cubicBezTo>
                  <a:lnTo>
                    <a:pt x="218409" y="45341"/>
                  </a:lnTo>
                  <a:lnTo>
                    <a:pt x="196927" y="63828"/>
                  </a:lnTo>
                  <a:lnTo>
                    <a:pt x="156352" y="16716"/>
                  </a:lnTo>
                  <a:cubicBezTo>
                    <a:pt x="153369" y="13138"/>
                    <a:pt x="147402" y="12542"/>
                    <a:pt x="143822" y="16120"/>
                  </a:cubicBezTo>
                  <a:cubicBezTo>
                    <a:pt x="140242" y="19102"/>
                    <a:pt x="139645" y="25065"/>
                    <a:pt x="143225" y="28643"/>
                  </a:cubicBezTo>
                  <a:lnTo>
                    <a:pt x="153369" y="40570"/>
                  </a:lnTo>
                  <a:lnTo>
                    <a:pt x="71025" y="111536"/>
                  </a:lnTo>
                  <a:cubicBezTo>
                    <a:pt x="60285" y="120481"/>
                    <a:pt x="54318" y="133004"/>
                    <a:pt x="53124" y="146720"/>
                  </a:cubicBezTo>
                  <a:cubicBezTo>
                    <a:pt x="52527" y="158647"/>
                    <a:pt x="55511" y="170574"/>
                    <a:pt x="62671" y="180116"/>
                  </a:cubicBezTo>
                  <a:lnTo>
                    <a:pt x="3002" y="231402"/>
                  </a:lnTo>
                  <a:cubicBezTo>
                    <a:pt x="-578" y="234383"/>
                    <a:pt x="-1175" y="240347"/>
                    <a:pt x="2405" y="243925"/>
                  </a:cubicBezTo>
                  <a:cubicBezTo>
                    <a:pt x="3599" y="246907"/>
                    <a:pt x="6582" y="248099"/>
                    <a:pt x="8969" y="248099"/>
                  </a:cubicBezTo>
                  <a:close/>
                  <a:moveTo>
                    <a:pt x="82362" y="125252"/>
                  </a:moveTo>
                  <a:lnTo>
                    <a:pt x="164706" y="54286"/>
                  </a:lnTo>
                  <a:lnTo>
                    <a:pt x="214232" y="110939"/>
                  </a:lnTo>
                  <a:lnTo>
                    <a:pt x="201701" y="121673"/>
                  </a:lnTo>
                  <a:lnTo>
                    <a:pt x="192751" y="111536"/>
                  </a:lnTo>
                  <a:cubicBezTo>
                    <a:pt x="189767" y="107958"/>
                    <a:pt x="183800" y="107361"/>
                    <a:pt x="180220" y="110939"/>
                  </a:cubicBezTo>
                  <a:cubicBezTo>
                    <a:pt x="176640" y="113921"/>
                    <a:pt x="176043" y="119885"/>
                    <a:pt x="179624" y="123463"/>
                  </a:cubicBezTo>
                  <a:lnTo>
                    <a:pt x="188574" y="133600"/>
                  </a:lnTo>
                  <a:lnTo>
                    <a:pt x="173060" y="147316"/>
                  </a:lnTo>
                  <a:lnTo>
                    <a:pt x="164109" y="137179"/>
                  </a:lnTo>
                  <a:cubicBezTo>
                    <a:pt x="161126" y="133600"/>
                    <a:pt x="155159" y="133004"/>
                    <a:pt x="151579" y="136582"/>
                  </a:cubicBezTo>
                  <a:cubicBezTo>
                    <a:pt x="147999" y="139564"/>
                    <a:pt x="147402" y="145527"/>
                    <a:pt x="150982" y="149106"/>
                  </a:cubicBezTo>
                  <a:lnTo>
                    <a:pt x="159932" y="159243"/>
                  </a:lnTo>
                  <a:lnTo>
                    <a:pt x="132485" y="183097"/>
                  </a:lnTo>
                  <a:cubicBezTo>
                    <a:pt x="118164" y="195621"/>
                    <a:pt x="96683" y="193832"/>
                    <a:pt x="84153" y="179519"/>
                  </a:cubicBezTo>
                  <a:lnTo>
                    <a:pt x="79379" y="174152"/>
                  </a:lnTo>
                  <a:cubicBezTo>
                    <a:pt x="73412" y="166996"/>
                    <a:pt x="70428" y="158647"/>
                    <a:pt x="71025" y="149106"/>
                  </a:cubicBezTo>
                  <a:cubicBezTo>
                    <a:pt x="71622" y="139564"/>
                    <a:pt x="75799" y="131215"/>
                    <a:pt x="82362" y="125252"/>
                  </a:cubicBez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7124380" y="1022628"/>
              <a:ext cx="41972" cy="31880"/>
            </a:xfrm>
            <a:custGeom>
              <a:avLst/>
              <a:gdLst/>
              <a:ahLst/>
              <a:cxnLst/>
              <a:rect l="l" t="t" r="r" b="b"/>
              <a:pathLst>
                <a:path w="41972" h="31880" extrusionOk="0">
                  <a:moveTo>
                    <a:pt x="14044" y="29925"/>
                  </a:moveTo>
                  <a:lnTo>
                    <a:pt x="14044" y="29925"/>
                  </a:lnTo>
                  <a:cubicBezTo>
                    <a:pt x="24188" y="34099"/>
                    <a:pt x="35525" y="31714"/>
                    <a:pt x="41492" y="21576"/>
                  </a:cubicBezTo>
                  <a:cubicBezTo>
                    <a:pt x="42685" y="19787"/>
                    <a:pt x="41492" y="17402"/>
                    <a:pt x="39702" y="16805"/>
                  </a:cubicBezTo>
                  <a:cubicBezTo>
                    <a:pt x="34331" y="15613"/>
                    <a:pt x="28961" y="13227"/>
                    <a:pt x="23591" y="7860"/>
                  </a:cubicBezTo>
                  <a:cubicBezTo>
                    <a:pt x="16430" y="1300"/>
                    <a:pt x="9867" y="-489"/>
                    <a:pt x="3900" y="108"/>
                  </a:cubicBezTo>
                  <a:cubicBezTo>
                    <a:pt x="2707" y="108"/>
                    <a:pt x="1513" y="704"/>
                    <a:pt x="1513" y="1897"/>
                  </a:cubicBezTo>
                  <a:cubicBezTo>
                    <a:pt x="-3260" y="13227"/>
                    <a:pt x="3900" y="25751"/>
                    <a:pt x="14044" y="29925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29"/>
          <p:cNvGrpSpPr/>
          <p:nvPr/>
        </p:nvGrpSpPr>
        <p:grpSpPr>
          <a:xfrm>
            <a:off x="6159228" y="3103178"/>
            <a:ext cx="312424" cy="312242"/>
            <a:chOff x="5597014" y="2565935"/>
            <a:chExt cx="229876" cy="229742"/>
          </a:xfrm>
        </p:grpSpPr>
        <p:sp>
          <p:nvSpPr>
            <p:cNvPr id="261" name="Google Shape;261;p29"/>
            <p:cNvSpPr/>
            <p:nvPr/>
          </p:nvSpPr>
          <p:spPr>
            <a:xfrm>
              <a:off x="5597014" y="2565935"/>
              <a:ext cx="229876" cy="229742"/>
            </a:xfrm>
            <a:custGeom>
              <a:avLst/>
              <a:gdLst/>
              <a:ahLst/>
              <a:cxnLst/>
              <a:rect l="l" t="t" r="r" b="b"/>
              <a:pathLst>
                <a:path w="229876" h="229742" extrusionOk="0">
                  <a:moveTo>
                    <a:pt x="139179" y="15654"/>
                  </a:moveTo>
                  <a:lnTo>
                    <a:pt x="15663" y="139098"/>
                  </a:lnTo>
                  <a:cubicBezTo>
                    <a:pt x="-5221" y="159970"/>
                    <a:pt x="-5221" y="193366"/>
                    <a:pt x="15663" y="214238"/>
                  </a:cubicBezTo>
                  <a:cubicBezTo>
                    <a:pt x="25807" y="224376"/>
                    <a:pt x="38934" y="229743"/>
                    <a:pt x="53255" y="229743"/>
                  </a:cubicBezTo>
                  <a:cubicBezTo>
                    <a:pt x="67576" y="229743"/>
                    <a:pt x="80703" y="224376"/>
                    <a:pt x="90847" y="214238"/>
                  </a:cubicBezTo>
                  <a:lnTo>
                    <a:pt x="214362" y="90794"/>
                  </a:lnTo>
                  <a:cubicBezTo>
                    <a:pt x="224506" y="80656"/>
                    <a:pt x="229876" y="67536"/>
                    <a:pt x="229876" y="53224"/>
                  </a:cubicBezTo>
                  <a:cubicBezTo>
                    <a:pt x="229876" y="38912"/>
                    <a:pt x="224506" y="25792"/>
                    <a:pt x="214362" y="15654"/>
                  </a:cubicBezTo>
                  <a:cubicBezTo>
                    <a:pt x="194075" y="-5218"/>
                    <a:pt x="160063" y="-5218"/>
                    <a:pt x="139179" y="15654"/>
                  </a:cubicBezTo>
                  <a:close/>
                  <a:moveTo>
                    <a:pt x="116504" y="63362"/>
                  </a:moveTo>
                  <a:lnTo>
                    <a:pt x="166627" y="113455"/>
                  </a:lnTo>
                  <a:lnTo>
                    <a:pt x="114118" y="165934"/>
                  </a:lnTo>
                  <a:lnTo>
                    <a:pt x="63995" y="115841"/>
                  </a:lnTo>
                  <a:lnTo>
                    <a:pt x="116504" y="63362"/>
                  </a:lnTo>
                  <a:close/>
                  <a:moveTo>
                    <a:pt x="78913" y="201715"/>
                  </a:moveTo>
                  <a:cubicBezTo>
                    <a:pt x="72349" y="208275"/>
                    <a:pt x="63399" y="211853"/>
                    <a:pt x="53852" y="211853"/>
                  </a:cubicBezTo>
                  <a:cubicBezTo>
                    <a:pt x="44304" y="211853"/>
                    <a:pt x="35354" y="208275"/>
                    <a:pt x="28791" y="201715"/>
                  </a:cubicBezTo>
                  <a:cubicBezTo>
                    <a:pt x="15066" y="187999"/>
                    <a:pt x="15066" y="165337"/>
                    <a:pt x="28791" y="151622"/>
                  </a:cubicBezTo>
                  <a:lnTo>
                    <a:pt x="52062" y="128364"/>
                  </a:lnTo>
                  <a:lnTo>
                    <a:pt x="102184" y="178457"/>
                  </a:lnTo>
                  <a:lnTo>
                    <a:pt x="78913" y="201715"/>
                  </a:lnTo>
                  <a:close/>
                  <a:moveTo>
                    <a:pt x="202428" y="78271"/>
                  </a:moveTo>
                  <a:lnTo>
                    <a:pt x="179157" y="101528"/>
                  </a:lnTo>
                  <a:lnTo>
                    <a:pt x="129035" y="51435"/>
                  </a:lnTo>
                  <a:lnTo>
                    <a:pt x="152306" y="28177"/>
                  </a:lnTo>
                  <a:cubicBezTo>
                    <a:pt x="159466" y="21021"/>
                    <a:pt x="168417" y="18039"/>
                    <a:pt x="177367" y="18039"/>
                  </a:cubicBezTo>
                  <a:cubicBezTo>
                    <a:pt x="186318" y="18039"/>
                    <a:pt x="195865" y="21618"/>
                    <a:pt x="202428" y="28177"/>
                  </a:cubicBezTo>
                  <a:cubicBezTo>
                    <a:pt x="208992" y="34737"/>
                    <a:pt x="212572" y="43683"/>
                    <a:pt x="212572" y="53224"/>
                  </a:cubicBezTo>
                  <a:cubicBezTo>
                    <a:pt x="212572" y="62766"/>
                    <a:pt x="208992" y="71711"/>
                    <a:pt x="202428" y="78271"/>
                  </a:cubicBez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5702480" y="2650467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2685" y="2684"/>
                  </a:moveTo>
                  <a:cubicBezTo>
                    <a:pt x="-895" y="6262"/>
                    <a:pt x="-895" y="12225"/>
                    <a:pt x="2685" y="15803"/>
                  </a:cubicBezTo>
                  <a:cubicBezTo>
                    <a:pt x="6265" y="19381"/>
                    <a:pt x="12232" y="19381"/>
                    <a:pt x="15812" y="15803"/>
                  </a:cubicBezTo>
                  <a:cubicBezTo>
                    <a:pt x="19393" y="12225"/>
                    <a:pt x="19393" y="6262"/>
                    <a:pt x="15812" y="2684"/>
                  </a:cubicBezTo>
                  <a:cubicBezTo>
                    <a:pt x="12232" y="-895"/>
                    <a:pt x="6265" y="-895"/>
                    <a:pt x="2685" y="2684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723961" y="2672532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15812" y="15803"/>
                  </a:moveTo>
                  <a:cubicBezTo>
                    <a:pt x="19393" y="12225"/>
                    <a:pt x="19393" y="6262"/>
                    <a:pt x="15812" y="2684"/>
                  </a:cubicBezTo>
                  <a:cubicBezTo>
                    <a:pt x="12232" y="-895"/>
                    <a:pt x="6265" y="-895"/>
                    <a:pt x="2685" y="2684"/>
                  </a:cubicBezTo>
                  <a:cubicBezTo>
                    <a:pt x="-895" y="6262"/>
                    <a:pt x="-895" y="12225"/>
                    <a:pt x="2685" y="15803"/>
                  </a:cubicBezTo>
                  <a:cubicBezTo>
                    <a:pt x="6265" y="19381"/>
                    <a:pt x="12232" y="19381"/>
                    <a:pt x="15812" y="15803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5682192" y="2670743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2685" y="15803"/>
                  </a:moveTo>
                  <a:cubicBezTo>
                    <a:pt x="6265" y="19381"/>
                    <a:pt x="12232" y="19381"/>
                    <a:pt x="15812" y="15803"/>
                  </a:cubicBezTo>
                  <a:cubicBezTo>
                    <a:pt x="19393" y="12225"/>
                    <a:pt x="19393" y="6262"/>
                    <a:pt x="15812" y="2683"/>
                  </a:cubicBezTo>
                  <a:cubicBezTo>
                    <a:pt x="12232" y="-894"/>
                    <a:pt x="6265" y="-894"/>
                    <a:pt x="2685" y="2683"/>
                  </a:cubicBezTo>
                  <a:cubicBezTo>
                    <a:pt x="-895" y="6262"/>
                    <a:pt x="-895" y="12225"/>
                    <a:pt x="2685" y="15803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5703673" y="2692580"/>
              <a:ext cx="18497" cy="18714"/>
            </a:xfrm>
            <a:custGeom>
              <a:avLst/>
              <a:gdLst/>
              <a:ahLst/>
              <a:cxnLst/>
              <a:rect l="l" t="t" r="r" b="b"/>
              <a:pathLst>
                <a:path w="18497" h="18714" extrusionOk="0">
                  <a:moveTo>
                    <a:pt x="2685" y="2912"/>
                  </a:moveTo>
                  <a:cubicBezTo>
                    <a:pt x="-895" y="6490"/>
                    <a:pt x="-895" y="12453"/>
                    <a:pt x="2685" y="16031"/>
                  </a:cubicBezTo>
                  <a:cubicBezTo>
                    <a:pt x="6265" y="19609"/>
                    <a:pt x="12232" y="19609"/>
                    <a:pt x="15812" y="16031"/>
                  </a:cubicBezTo>
                  <a:cubicBezTo>
                    <a:pt x="19393" y="12453"/>
                    <a:pt x="19393" y="6490"/>
                    <a:pt x="15812" y="2912"/>
                  </a:cubicBezTo>
                  <a:cubicBezTo>
                    <a:pt x="12232" y="-667"/>
                    <a:pt x="6265" y="-1263"/>
                    <a:pt x="2685" y="2912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3863428" y="1305531"/>
            <a:ext cx="422513" cy="282861"/>
            <a:chOff x="7017891" y="1461052"/>
            <a:chExt cx="310877" cy="208124"/>
          </a:xfrm>
        </p:grpSpPr>
        <p:sp>
          <p:nvSpPr>
            <p:cNvPr id="267" name="Google Shape;267;p29"/>
            <p:cNvSpPr/>
            <p:nvPr/>
          </p:nvSpPr>
          <p:spPr>
            <a:xfrm>
              <a:off x="7017891" y="1497429"/>
              <a:ext cx="310877" cy="153261"/>
            </a:xfrm>
            <a:custGeom>
              <a:avLst/>
              <a:gdLst/>
              <a:ahLst/>
              <a:cxnLst/>
              <a:rect l="l" t="t" r="r" b="b"/>
              <a:pathLst>
                <a:path w="310877" h="153261" extrusionOk="0">
                  <a:moveTo>
                    <a:pt x="306701" y="81700"/>
                  </a:moveTo>
                  <a:lnTo>
                    <a:pt x="252998" y="7752"/>
                  </a:lnTo>
                  <a:cubicBezTo>
                    <a:pt x="249418" y="2982"/>
                    <a:pt x="244048" y="0"/>
                    <a:pt x="238081" y="0"/>
                  </a:cubicBezTo>
                  <a:lnTo>
                    <a:pt x="35205" y="0"/>
                  </a:lnTo>
                  <a:cubicBezTo>
                    <a:pt x="25061" y="0"/>
                    <a:pt x="16707" y="8349"/>
                    <a:pt x="16707" y="18487"/>
                  </a:cubicBezTo>
                  <a:lnTo>
                    <a:pt x="16707" y="134178"/>
                  </a:lnTo>
                  <a:lnTo>
                    <a:pt x="8950" y="134178"/>
                  </a:lnTo>
                  <a:cubicBezTo>
                    <a:pt x="4177" y="134178"/>
                    <a:pt x="0" y="138353"/>
                    <a:pt x="0" y="143123"/>
                  </a:cubicBezTo>
                  <a:cubicBezTo>
                    <a:pt x="0" y="147894"/>
                    <a:pt x="4177" y="152069"/>
                    <a:pt x="8950" y="152069"/>
                  </a:cubicBezTo>
                  <a:lnTo>
                    <a:pt x="38189" y="152069"/>
                  </a:lnTo>
                  <a:cubicBezTo>
                    <a:pt x="42962" y="152069"/>
                    <a:pt x="47139" y="147894"/>
                    <a:pt x="47139" y="143123"/>
                  </a:cubicBezTo>
                  <a:cubicBezTo>
                    <a:pt x="47139" y="138353"/>
                    <a:pt x="42962" y="134178"/>
                    <a:pt x="38189" y="134178"/>
                  </a:cubicBezTo>
                  <a:lnTo>
                    <a:pt x="34012" y="134178"/>
                  </a:lnTo>
                  <a:lnTo>
                    <a:pt x="34012" y="18487"/>
                  </a:lnTo>
                  <a:cubicBezTo>
                    <a:pt x="34012" y="17890"/>
                    <a:pt x="34608" y="17890"/>
                    <a:pt x="34608" y="17890"/>
                  </a:cubicBezTo>
                  <a:lnTo>
                    <a:pt x="238081" y="18487"/>
                  </a:lnTo>
                  <a:lnTo>
                    <a:pt x="243451" y="26239"/>
                  </a:lnTo>
                  <a:lnTo>
                    <a:pt x="225550" y="26239"/>
                  </a:lnTo>
                  <a:cubicBezTo>
                    <a:pt x="213020" y="26239"/>
                    <a:pt x="203472" y="36377"/>
                    <a:pt x="203472" y="48304"/>
                  </a:cubicBezTo>
                  <a:lnTo>
                    <a:pt x="203472" y="74543"/>
                  </a:lnTo>
                  <a:cubicBezTo>
                    <a:pt x="203472" y="87067"/>
                    <a:pt x="213616" y="96608"/>
                    <a:pt x="225550" y="96608"/>
                  </a:cubicBezTo>
                  <a:lnTo>
                    <a:pt x="291187" y="96608"/>
                  </a:lnTo>
                  <a:cubicBezTo>
                    <a:pt x="291783" y="96608"/>
                    <a:pt x="292380" y="96608"/>
                    <a:pt x="292977" y="96608"/>
                  </a:cubicBezTo>
                  <a:lnTo>
                    <a:pt x="292977" y="131793"/>
                  </a:lnTo>
                  <a:cubicBezTo>
                    <a:pt x="292977" y="133582"/>
                    <a:pt x="291187" y="135371"/>
                    <a:pt x="289396" y="135371"/>
                  </a:cubicBezTo>
                  <a:lnTo>
                    <a:pt x="280446" y="135371"/>
                  </a:lnTo>
                  <a:cubicBezTo>
                    <a:pt x="276866" y="134775"/>
                    <a:pt x="272689" y="136564"/>
                    <a:pt x="270899" y="139545"/>
                  </a:cubicBezTo>
                  <a:lnTo>
                    <a:pt x="268512" y="142527"/>
                  </a:lnTo>
                  <a:lnTo>
                    <a:pt x="270302" y="146702"/>
                  </a:lnTo>
                  <a:cubicBezTo>
                    <a:pt x="270302" y="147298"/>
                    <a:pt x="270899" y="148491"/>
                    <a:pt x="271496" y="149087"/>
                  </a:cubicBezTo>
                  <a:cubicBezTo>
                    <a:pt x="273883" y="152665"/>
                    <a:pt x="278059" y="153261"/>
                    <a:pt x="280446" y="153261"/>
                  </a:cubicBezTo>
                  <a:cubicBezTo>
                    <a:pt x="280446" y="153261"/>
                    <a:pt x="281043" y="153261"/>
                    <a:pt x="281043" y="153261"/>
                  </a:cubicBezTo>
                  <a:lnTo>
                    <a:pt x="289993" y="153261"/>
                  </a:lnTo>
                  <a:cubicBezTo>
                    <a:pt x="301330" y="153261"/>
                    <a:pt x="310877" y="143720"/>
                    <a:pt x="310877" y="131793"/>
                  </a:cubicBezTo>
                  <a:lnTo>
                    <a:pt x="310877" y="94223"/>
                  </a:lnTo>
                  <a:cubicBezTo>
                    <a:pt x="310877" y="89452"/>
                    <a:pt x="309684" y="85278"/>
                    <a:pt x="306701" y="81700"/>
                  </a:cubicBezTo>
                  <a:close/>
                  <a:moveTo>
                    <a:pt x="221970" y="73947"/>
                  </a:moveTo>
                  <a:lnTo>
                    <a:pt x="221970" y="47708"/>
                  </a:lnTo>
                  <a:cubicBezTo>
                    <a:pt x="221970" y="45322"/>
                    <a:pt x="224357" y="42937"/>
                    <a:pt x="226744" y="42937"/>
                  </a:cubicBezTo>
                  <a:lnTo>
                    <a:pt x="257772" y="42937"/>
                  </a:lnTo>
                  <a:cubicBezTo>
                    <a:pt x="257772" y="42937"/>
                    <a:pt x="257772" y="42937"/>
                    <a:pt x="257772" y="42937"/>
                  </a:cubicBezTo>
                  <a:lnTo>
                    <a:pt x="283430" y="78122"/>
                  </a:lnTo>
                  <a:lnTo>
                    <a:pt x="226744" y="78122"/>
                  </a:lnTo>
                  <a:cubicBezTo>
                    <a:pt x="223760" y="78718"/>
                    <a:pt x="221970" y="76929"/>
                    <a:pt x="221970" y="73947"/>
                  </a:cubicBez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7132457" y="1631607"/>
              <a:ext cx="82940" cy="17890"/>
            </a:xfrm>
            <a:custGeom>
              <a:avLst/>
              <a:gdLst/>
              <a:ahLst/>
              <a:cxnLst/>
              <a:rect l="l" t="t" r="r" b="b"/>
              <a:pathLst>
                <a:path w="82940" h="17890" extrusionOk="0">
                  <a:moveTo>
                    <a:pt x="73990" y="17890"/>
                  </a:moveTo>
                  <a:cubicBezTo>
                    <a:pt x="78764" y="17890"/>
                    <a:pt x="82940" y="13716"/>
                    <a:pt x="82940" y="8945"/>
                  </a:cubicBezTo>
                  <a:cubicBezTo>
                    <a:pt x="82940" y="4174"/>
                    <a:pt x="78764" y="0"/>
                    <a:pt x="73990" y="0"/>
                  </a:cubicBez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73990" y="17890"/>
                  </a:ln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7075174" y="1621469"/>
              <a:ext cx="47735" cy="47707"/>
            </a:xfrm>
            <a:custGeom>
              <a:avLst/>
              <a:gdLst/>
              <a:ahLst/>
              <a:cxnLst/>
              <a:rect l="l" t="t" r="r" b="b"/>
              <a:pathLst>
                <a:path w="47735" h="47707" extrusionOk="0">
                  <a:moveTo>
                    <a:pt x="23868" y="0"/>
                  </a:moveTo>
                  <a:cubicBezTo>
                    <a:pt x="10741" y="0"/>
                    <a:pt x="0" y="10734"/>
                    <a:pt x="0" y="23854"/>
                  </a:cubicBezTo>
                  <a:cubicBezTo>
                    <a:pt x="0" y="36974"/>
                    <a:pt x="10741" y="47708"/>
                    <a:pt x="23868" y="47708"/>
                  </a:cubicBezTo>
                  <a:cubicBezTo>
                    <a:pt x="36995" y="47708"/>
                    <a:pt x="47736" y="36974"/>
                    <a:pt x="47736" y="23854"/>
                  </a:cubicBezTo>
                  <a:cubicBezTo>
                    <a:pt x="47736" y="10734"/>
                    <a:pt x="37592" y="0"/>
                    <a:pt x="23868" y="0"/>
                  </a:cubicBezTo>
                  <a:close/>
                  <a:moveTo>
                    <a:pt x="23868" y="30414"/>
                  </a:moveTo>
                  <a:cubicBezTo>
                    <a:pt x="20288" y="30414"/>
                    <a:pt x="17304" y="27432"/>
                    <a:pt x="17304" y="23854"/>
                  </a:cubicBezTo>
                  <a:cubicBezTo>
                    <a:pt x="17304" y="20276"/>
                    <a:pt x="20288" y="17294"/>
                    <a:pt x="23868" y="17294"/>
                  </a:cubicBezTo>
                  <a:cubicBezTo>
                    <a:pt x="27448" y="17294"/>
                    <a:pt x="30432" y="20276"/>
                    <a:pt x="30432" y="23854"/>
                  </a:cubicBezTo>
                  <a:cubicBezTo>
                    <a:pt x="30432" y="27432"/>
                    <a:pt x="27448" y="30414"/>
                    <a:pt x="23868" y="30414"/>
                  </a:cubicBez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7225541" y="1621469"/>
              <a:ext cx="47735" cy="47707"/>
            </a:xfrm>
            <a:custGeom>
              <a:avLst/>
              <a:gdLst/>
              <a:ahLst/>
              <a:cxnLst/>
              <a:rect l="l" t="t" r="r" b="b"/>
              <a:pathLst>
                <a:path w="47735" h="47707" extrusionOk="0">
                  <a:moveTo>
                    <a:pt x="23868" y="0"/>
                  </a:moveTo>
                  <a:cubicBezTo>
                    <a:pt x="10740" y="0"/>
                    <a:pt x="0" y="10734"/>
                    <a:pt x="0" y="23854"/>
                  </a:cubicBezTo>
                  <a:cubicBezTo>
                    <a:pt x="0" y="36974"/>
                    <a:pt x="10740" y="47708"/>
                    <a:pt x="23868" y="47708"/>
                  </a:cubicBezTo>
                  <a:cubicBezTo>
                    <a:pt x="36995" y="47708"/>
                    <a:pt x="47736" y="36974"/>
                    <a:pt x="47736" y="23854"/>
                  </a:cubicBezTo>
                  <a:cubicBezTo>
                    <a:pt x="47736" y="10734"/>
                    <a:pt x="37592" y="0"/>
                    <a:pt x="23868" y="0"/>
                  </a:cubicBezTo>
                  <a:close/>
                  <a:moveTo>
                    <a:pt x="23868" y="30414"/>
                  </a:moveTo>
                  <a:cubicBezTo>
                    <a:pt x="20288" y="30414"/>
                    <a:pt x="17304" y="27432"/>
                    <a:pt x="17304" y="23854"/>
                  </a:cubicBezTo>
                  <a:cubicBezTo>
                    <a:pt x="17304" y="20276"/>
                    <a:pt x="20288" y="17294"/>
                    <a:pt x="23868" y="17294"/>
                  </a:cubicBezTo>
                  <a:cubicBezTo>
                    <a:pt x="27448" y="17294"/>
                    <a:pt x="30432" y="20276"/>
                    <a:pt x="30432" y="23854"/>
                  </a:cubicBezTo>
                  <a:cubicBezTo>
                    <a:pt x="30432" y="27432"/>
                    <a:pt x="27448" y="30414"/>
                    <a:pt x="23868" y="30414"/>
                  </a:cubicBez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7118733" y="1537981"/>
              <a:ext cx="54895" cy="54864"/>
            </a:xfrm>
            <a:custGeom>
              <a:avLst/>
              <a:gdLst/>
              <a:ahLst/>
              <a:cxnLst/>
              <a:rect l="l" t="t" r="r" b="b"/>
              <a:pathLst>
                <a:path w="54895" h="54864" extrusionOk="0">
                  <a:moveTo>
                    <a:pt x="8950" y="36377"/>
                  </a:moveTo>
                  <a:lnTo>
                    <a:pt x="18497" y="36377"/>
                  </a:lnTo>
                  <a:lnTo>
                    <a:pt x="18497" y="45919"/>
                  </a:lnTo>
                  <a:cubicBezTo>
                    <a:pt x="18497" y="50690"/>
                    <a:pt x="22674" y="54864"/>
                    <a:pt x="27448" y="54864"/>
                  </a:cubicBezTo>
                  <a:cubicBezTo>
                    <a:pt x="32221" y="54864"/>
                    <a:pt x="36398" y="50690"/>
                    <a:pt x="36398" y="45919"/>
                  </a:cubicBezTo>
                  <a:lnTo>
                    <a:pt x="36398" y="36377"/>
                  </a:lnTo>
                  <a:lnTo>
                    <a:pt x="45945" y="36377"/>
                  </a:lnTo>
                  <a:cubicBezTo>
                    <a:pt x="50719" y="36377"/>
                    <a:pt x="54896" y="32203"/>
                    <a:pt x="54896" y="27432"/>
                  </a:cubicBezTo>
                  <a:cubicBezTo>
                    <a:pt x="54896" y="22661"/>
                    <a:pt x="50719" y="18487"/>
                    <a:pt x="45945" y="18487"/>
                  </a:cubicBezTo>
                  <a:lnTo>
                    <a:pt x="36398" y="18487"/>
                  </a:lnTo>
                  <a:lnTo>
                    <a:pt x="36398" y="8945"/>
                  </a:lnTo>
                  <a:cubicBezTo>
                    <a:pt x="36398" y="4175"/>
                    <a:pt x="32221" y="0"/>
                    <a:pt x="27448" y="0"/>
                  </a:cubicBezTo>
                  <a:cubicBezTo>
                    <a:pt x="22674" y="0"/>
                    <a:pt x="18497" y="4175"/>
                    <a:pt x="18497" y="8945"/>
                  </a:cubicBezTo>
                  <a:lnTo>
                    <a:pt x="18497" y="18487"/>
                  </a:lnTo>
                  <a:lnTo>
                    <a:pt x="8950" y="18487"/>
                  </a:lnTo>
                  <a:cubicBezTo>
                    <a:pt x="4177" y="18487"/>
                    <a:pt x="0" y="22661"/>
                    <a:pt x="0" y="27432"/>
                  </a:cubicBezTo>
                  <a:cubicBezTo>
                    <a:pt x="0" y="32203"/>
                    <a:pt x="4177" y="36377"/>
                    <a:pt x="8950" y="36377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7134247" y="1461052"/>
              <a:ext cx="24464" cy="23257"/>
            </a:xfrm>
            <a:custGeom>
              <a:avLst/>
              <a:gdLst/>
              <a:ahLst/>
              <a:cxnLst/>
              <a:rect l="l" t="t" r="r" b="b"/>
              <a:pathLst>
                <a:path w="24464" h="23257" extrusionOk="0">
                  <a:moveTo>
                    <a:pt x="8354" y="0"/>
                  </a:moveTo>
                  <a:cubicBezTo>
                    <a:pt x="3580" y="0"/>
                    <a:pt x="0" y="3578"/>
                    <a:pt x="0" y="8349"/>
                  </a:cubicBezTo>
                  <a:lnTo>
                    <a:pt x="0" y="23258"/>
                  </a:lnTo>
                  <a:lnTo>
                    <a:pt x="24464" y="23258"/>
                  </a:lnTo>
                  <a:lnTo>
                    <a:pt x="24464" y="8349"/>
                  </a:lnTo>
                  <a:cubicBezTo>
                    <a:pt x="24464" y="3578"/>
                    <a:pt x="20884" y="0"/>
                    <a:pt x="16111" y="0"/>
                  </a:cubicBezTo>
                  <a:lnTo>
                    <a:pt x="8354" y="0"/>
                  </a:ln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29"/>
          <p:cNvGrpSpPr/>
          <p:nvPr/>
        </p:nvGrpSpPr>
        <p:grpSpPr>
          <a:xfrm>
            <a:off x="3863419" y="3102876"/>
            <a:ext cx="302489" cy="312851"/>
            <a:chOff x="6331694" y="2005517"/>
            <a:chExt cx="222566" cy="230190"/>
          </a:xfrm>
        </p:grpSpPr>
        <p:sp>
          <p:nvSpPr>
            <p:cNvPr id="274" name="Google Shape;274;p29"/>
            <p:cNvSpPr/>
            <p:nvPr/>
          </p:nvSpPr>
          <p:spPr>
            <a:xfrm>
              <a:off x="6331694" y="2005517"/>
              <a:ext cx="222566" cy="180097"/>
            </a:xfrm>
            <a:custGeom>
              <a:avLst/>
              <a:gdLst/>
              <a:ahLst/>
              <a:cxnLst/>
              <a:rect l="l" t="t" r="r" b="b"/>
              <a:pathLst>
                <a:path w="222566" h="180097" extrusionOk="0">
                  <a:moveTo>
                    <a:pt x="29835" y="180097"/>
                  </a:moveTo>
                  <a:lnTo>
                    <a:pt x="192732" y="180097"/>
                  </a:lnTo>
                  <a:cubicBezTo>
                    <a:pt x="209439" y="180097"/>
                    <a:pt x="222567" y="166977"/>
                    <a:pt x="222567" y="150280"/>
                  </a:cubicBezTo>
                  <a:lnTo>
                    <a:pt x="222567" y="29817"/>
                  </a:lnTo>
                  <a:cubicBezTo>
                    <a:pt x="222567" y="13120"/>
                    <a:pt x="209439" y="0"/>
                    <a:pt x="192732" y="0"/>
                  </a:cubicBezTo>
                  <a:lnTo>
                    <a:pt x="29835" y="0"/>
                  </a:lnTo>
                  <a:cubicBezTo>
                    <a:pt x="13127" y="0"/>
                    <a:pt x="0" y="13120"/>
                    <a:pt x="0" y="29817"/>
                  </a:cubicBezTo>
                  <a:lnTo>
                    <a:pt x="0" y="150280"/>
                  </a:lnTo>
                  <a:cubicBezTo>
                    <a:pt x="0" y="166977"/>
                    <a:pt x="13127" y="180097"/>
                    <a:pt x="29835" y="180097"/>
                  </a:cubicBezTo>
                  <a:close/>
                  <a:moveTo>
                    <a:pt x="17304" y="30414"/>
                  </a:moveTo>
                  <a:cubicBezTo>
                    <a:pt x="17304" y="23854"/>
                    <a:pt x="22674" y="18487"/>
                    <a:pt x="29238" y="18487"/>
                  </a:cubicBezTo>
                  <a:lnTo>
                    <a:pt x="192135" y="18487"/>
                  </a:lnTo>
                  <a:cubicBezTo>
                    <a:pt x="198699" y="18487"/>
                    <a:pt x="204069" y="23854"/>
                    <a:pt x="204069" y="30414"/>
                  </a:cubicBezTo>
                  <a:lnTo>
                    <a:pt x="204069" y="150876"/>
                  </a:lnTo>
                  <a:cubicBezTo>
                    <a:pt x="204069" y="157436"/>
                    <a:pt x="198699" y="162803"/>
                    <a:pt x="192135" y="162803"/>
                  </a:cubicBezTo>
                  <a:lnTo>
                    <a:pt x="29238" y="162803"/>
                  </a:lnTo>
                  <a:cubicBezTo>
                    <a:pt x="22674" y="162803"/>
                    <a:pt x="17304" y="157436"/>
                    <a:pt x="17304" y="150876"/>
                  </a:cubicBezTo>
                  <a:lnTo>
                    <a:pt x="17304" y="30414"/>
                  </a:ln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6397330" y="2197541"/>
              <a:ext cx="91890" cy="38166"/>
            </a:xfrm>
            <a:custGeom>
              <a:avLst/>
              <a:gdLst/>
              <a:ahLst/>
              <a:cxnLst/>
              <a:rect l="l" t="t" r="r" b="b"/>
              <a:pathLst>
                <a:path w="91890" h="38166" extrusionOk="0">
                  <a:moveTo>
                    <a:pt x="45349" y="0"/>
                  </a:moveTo>
                  <a:cubicBezTo>
                    <a:pt x="45349" y="0"/>
                    <a:pt x="45349" y="0"/>
                    <a:pt x="45349" y="0"/>
                  </a:cubicBezTo>
                  <a:cubicBezTo>
                    <a:pt x="40575" y="0"/>
                    <a:pt x="36398" y="4175"/>
                    <a:pt x="36398" y="8945"/>
                  </a:cubicBezTo>
                  <a:lnTo>
                    <a:pt x="36398" y="20276"/>
                  </a:lnTo>
                  <a:lnTo>
                    <a:pt x="8950" y="20276"/>
                  </a:lnTo>
                  <a:cubicBezTo>
                    <a:pt x="4177" y="20276"/>
                    <a:pt x="0" y="24450"/>
                    <a:pt x="0" y="29221"/>
                  </a:cubicBezTo>
                  <a:cubicBezTo>
                    <a:pt x="0" y="33992"/>
                    <a:pt x="4177" y="38166"/>
                    <a:pt x="8950" y="38166"/>
                  </a:cubicBezTo>
                  <a:lnTo>
                    <a:pt x="82941" y="38166"/>
                  </a:lnTo>
                  <a:cubicBezTo>
                    <a:pt x="87714" y="38166"/>
                    <a:pt x="91891" y="33992"/>
                    <a:pt x="91891" y="29221"/>
                  </a:cubicBezTo>
                  <a:cubicBezTo>
                    <a:pt x="91891" y="24450"/>
                    <a:pt x="87714" y="20276"/>
                    <a:pt x="82941" y="20276"/>
                  </a:cubicBezTo>
                  <a:lnTo>
                    <a:pt x="54896" y="20276"/>
                  </a:lnTo>
                  <a:lnTo>
                    <a:pt x="54896" y="8945"/>
                  </a:lnTo>
                  <a:cubicBezTo>
                    <a:pt x="54299" y="4175"/>
                    <a:pt x="50719" y="0"/>
                    <a:pt x="45349" y="0"/>
                  </a:cubicBez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381816" y="2058592"/>
              <a:ext cx="122918" cy="75139"/>
            </a:xfrm>
            <a:custGeom>
              <a:avLst/>
              <a:gdLst/>
              <a:ahLst/>
              <a:cxnLst/>
              <a:rect l="l" t="t" r="r" b="b"/>
              <a:pathLst>
                <a:path w="122918" h="75139" extrusionOk="0">
                  <a:moveTo>
                    <a:pt x="113372" y="32203"/>
                  </a:moveTo>
                  <a:lnTo>
                    <a:pt x="88311" y="32203"/>
                  </a:lnTo>
                  <a:lnTo>
                    <a:pt x="80554" y="7752"/>
                  </a:lnTo>
                  <a:cubicBezTo>
                    <a:pt x="79360" y="3578"/>
                    <a:pt x="75183" y="0"/>
                    <a:pt x="70410" y="0"/>
                  </a:cubicBezTo>
                  <a:cubicBezTo>
                    <a:pt x="65636" y="0"/>
                    <a:pt x="61460" y="2982"/>
                    <a:pt x="60266" y="7156"/>
                  </a:cubicBezTo>
                  <a:lnTo>
                    <a:pt x="45945" y="46515"/>
                  </a:lnTo>
                  <a:lnTo>
                    <a:pt x="39382" y="33395"/>
                  </a:lnTo>
                  <a:cubicBezTo>
                    <a:pt x="36995" y="29221"/>
                    <a:pt x="32818" y="26239"/>
                    <a:pt x="28045" y="26239"/>
                  </a:cubicBezTo>
                  <a:lnTo>
                    <a:pt x="8950" y="26239"/>
                  </a:lnTo>
                  <a:cubicBezTo>
                    <a:pt x="4177" y="26239"/>
                    <a:pt x="0" y="30414"/>
                    <a:pt x="0" y="35184"/>
                  </a:cubicBezTo>
                  <a:cubicBezTo>
                    <a:pt x="0" y="39955"/>
                    <a:pt x="4177" y="44130"/>
                    <a:pt x="8950" y="44130"/>
                  </a:cubicBezTo>
                  <a:lnTo>
                    <a:pt x="25061" y="44130"/>
                  </a:lnTo>
                  <a:lnTo>
                    <a:pt x="37592" y="69176"/>
                  </a:lnTo>
                  <a:cubicBezTo>
                    <a:pt x="39382" y="72754"/>
                    <a:pt x="42962" y="75140"/>
                    <a:pt x="47139" y="75140"/>
                  </a:cubicBezTo>
                  <a:cubicBezTo>
                    <a:pt x="47139" y="75140"/>
                    <a:pt x="47736" y="75140"/>
                    <a:pt x="47736" y="75140"/>
                  </a:cubicBezTo>
                  <a:cubicBezTo>
                    <a:pt x="51912" y="75140"/>
                    <a:pt x="55493" y="72158"/>
                    <a:pt x="57283" y="67984"/>
                  </a:cubicBezTo>
                  <a:lnTo>
                    <a:pt x="70410" y="32203"/>
                  </a:lnTo>
                  <a:lnTo>
                    <a:pt x="72797" y="39955"/>
                  </a:lnTo>
                  <a:cubicBezTo>
                    <a:pt x="74587" y="45919"/>
                    <a:pt x="79957" y="49497"/>
                    <a:pt x="85924" y="49497"/>
                  </a:cubicBezTo>
                  <a:lnTo>
                    <a:pt x="113969" y="49497"/>
                  </a:lnTo>
                  <a:cubicBezTo>
                    <a:pt x="118742" y="49497"/>
                    <a:pt x="122919" y="45322"/>
                    <a:pt x="122919" y="40552"/>
                  </a:cubicBezTo>
                  <a:cubicBezTo>
                    <a:pt x="122322" y="36377"/>
                    <a:pt x="118145" y="32203"/>
                    <a:pt x="113372" y="32203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29"/>
          <p:cNvGrpSpPr/>
          <p:nvPr/>
        </p:nvGrpSpPr>
        <p:grpSpPr>
          <a:xfrm>
            <a:off x="1651784" y="3103279"/>
            <a:ext cx="368482" cy="312040"/>
            <a:chOff x="5576279" y="2004921"/>
            <a:chExt cx="271122" cy="229593"/>
          </a:xfrm>
        </p:grpSpPr>
        <p:sp>
          <p:nvSpPr>
            <p:cNvPr id="278" name="Google Shape;278;p29"/>
            <p:cNvSpPr/>
            <p:nvPr/>
          </p:nvSpPr>
          <p:spPr>
            <a:xfrm>
              <a:off x="5576279" y="2004921"/>
              <a:ext cx="271122" cy="229593"/>
            </a:xfrm>
            <a:custGeom>
              <a:avLst/>
              <a:gdLst/>
              <a:ahLst/>
              <a:cxnLst/>
              <a:rect l="l" t="t" r="r" b="b"/>
              <a:pathLst>
                <a:path w="271122" h="229593" extrusionOk="0">
                  <a:moveTo>
                    <a:pt x="213616" y="85278"/>
                  </a:moveTo>
                  <a:cubicBezTo>
                    <a:pt x="211826" y="82296"/>
                    <a:pt x="208843" y="79911"/>
                    <a:pt x="205263" y="79314"/>
                  </a:cubicBezTo>
                  <a:cubicBezTo>
                    <a:pt x="201683" y="78718"/>
                    <a:pt x="198102" y="79314"/>
                    <a:pt x="195119" y="81103"/>
                  </a:cubicBezTo>
                  <a:lnTo>
                    <a:pt x="168864" y="97801"/>
                  </a:lnTo>
                  <a:cubicBezTo>
                    <a:pt x="167671" y="74543"/>
                    <a:pt x="153350" y="54864"/>
                    <a:pt x="133063" y="45919"/>
                  </a:cubicBezTo>
                  <a:cubicBezTo>
                    <a:pt x="133659" y="44726"/>
                    <a:pt x="134256" y="43533"/>
                    <a:pt x="134256" y="41744"/>
                  </a:cubicBezTo>
                  <a:cubicBezTo>
                    <a:pt x="134256" y="36973"/>
                    <a:pt x="130079" y="32799"/>
                    <a:pt x="125306" y="32799"/>
                  </a:cubicBezTo>
                  <a:lnTo>
                    <a:pt x="99051" y="32799"/>
                  </a:lnTo>
                  <a:lnTo>
                    <a:pt x="125902" y="30414"/>
                  </a:lnTo>
                  <a:cubicBezTo>
                    <a:pt x="130676" y="29817"/>
                    <a:pt x="134256" y="25643"/>
                    <a:pt x="134256" y="20872"/>
                  </a:cubicBezTo>
                  <a:cubicBezTo>
                    <a:pt x="134256" y="18487"/>
                    <a:pt x="133063" y="16698"/>
                    <a:pt x="131869" y="15505"/>
                  </a:cubicBezTo>
                  <a:cubicBezTo>
                    <a:pt x="133659" y="13716"/>
                    <a:pt x="134256" y="11927"/>
                    <a:pt x="134256" y="8945"/>
                  </a:cubicBezTo>
                  <a:cubicBezTo>
                    <a:pt x="134256" y="4174"/>
                    <a:pt x="130079" y="0"/>
                    <a:pt x="125306" y="0"/>
                  </a:cubicBezTo>
                  <a:lnTo>
                    <a:pt x="43559" y="0"/>
                  </a:lnTo>
                  <a:cubicBezTo>
                    <a:pt x="38785" y="0"/>
                    <a:pt x="34608" y="4174"/>
                    <a:pt x="34608" y="8945"/>
                  </a:cubicBezTo>
                  <a:cubicBezTo>
                    <a:pt x="34608" y="13716"/>
                    <a:pt x="38785" y="17890"/>
                    <a:pt x="43559" y="17890"/>
                  </a:cubicBezTo>
                  <a:lnTo>
                    <a:pt x="59669" y="17890"/>
                  </a:lnTo>
                  <a:lnTo>
                    <a:pt x="42962" y="19083"/>
                  </a:lnTo>
                  <a:cubicBezTo>
                    <a:pt x="38188" y="19679"/>
                    <a:pt x="34608" y="23854"/>
                    <a:pt x="34608" y="28625"/>
                  </a:cubicBezTo>
                  <a:cubicBezTo>
                    <a:pt x="34608" y="31010"/>
                    <a:pt x="35802" y="33395"/>
                    <a:pt x="37592" y="34588"/>
                  </a:cubicBezTo>
                  <a:cubicBezTo>
                    <a:pt x="35802" y="36377"/>
                    <a:pt x="34608" y="38763"/>
                    <a:pt x="34608" y="41148"/>
                  </a:cubicBezTo>
                  <a:cubicBezTo>
                    <a:pt x="34608" y="42937"/>
                    <a:pt x="35205" y="44130"/>
                    <a:pt x="35802" y="45322"/>
                  </a:cubicBezTo>
                  <a:cubicBezTo>
                    <a:pt x="14917" y="54864"/>
                    <a:pt x="0" y="75736"/>
                    <a:pt x="0" y="100186"/>
                  </a:cubicBezTo>
                  <a:lnTo>
                    <a:pt x="0" y="175326"/>
                  </a:lnTo>
                  <a:cubicBezTo>
                    <a:pt x="0" y="205144"/>
                    <a:pt x="24464" y="229594"/>
                    <a:pt x="54299" y="229594"/>
                  </a:cubicBezTo>
                  <a:lnTo>
                    <a:pt x="113969" y="229594"/>
                  </a:lnTo>
                  <a:cubicBezTo>
                    <a:pt x="143803" y="229594"/>
                    <a:pt x="168268" y="205144"/>
                    <a:pt x="168268" y="175326"/>
                  </a:cubicBezTo>
                  <a:lnTo>
                    <a:pt x="168268" y="125829"/>
                  </a:lnTo>
                  <a:lnTo>
                    <a:pt x="217793" y="204547"/>
                  </a:lnTo>
                  <a:cubicBezTo>
                    <a:pt x="219583" y="207529"/>
                    <a:pt x="222567" y="209914"/>
                    <a:pt x="226147" y="210511"/>
                  </a:cubicBezTo>
                  <a:cubicBezTo>
                    <a:pt x="227340" y="210511"/>
                    <a:pt x="227937" y="211107"/>
                    <a:pt x="229130" y="211107"/>
                  </a:cubicBezTo>
                  <a:cubicBezTo>
                    <a:pt x="231517" y="211107"/>
                    <a:pt x="233904" y="210511"/>
                    <a:pt x="236291" y="209318"/>
                  </a:cubicBezTo>
                  <a:lnTo>
                    <a:pt x="264932" y="191428"/>
                  </a:lnTo>
                  <a:cubicBezTo>
                    <a:pt x="267915" y="189639"/>
                    <a:pt x="270302" y="186657"/>
                    <a:pt x="270899" y="183079"/>
                  </a:cubicBezTo>
                  <a:cubicBezTo>
                    <a:pt x="271496" y="179501"/>
                    <a:pt x="270899" y="175923"/>
                    <a:pt x="269109" y="172941"/>
                  </a:cubicBezTo>
                  <a:lnTo>
                    <a:pt x="213616" y="85278"/>
                  </a:lnTo>
                  <a:close/>
                  <a:moveTo>
                    <a:pt x="151560" y="176519"/>
                  </a:moveTo>
                  <a:cubicBezTo>
                    <a:pt x="151560" y="196795"/>
                    <a:pt x="134853" y="213492"/>
                    <a:pt x="114565" y="213492"/>
                  </a:cubicBezTo>
                  <a:lnTo>
                    <a:pt x="54896" y="213492"/>
                  </a:lnTo>
                  <a:cubicBezTo>
                    <a:pt x="34608" y="213492"/>
                    <a:pt x="17901" y="196795"/>
                    <a:pt x="17901" y="176519"/>
                  </a:cubicBezTo>
                  <a:lnTo>
                    <a:pt x="17901" y="101379"/>
                  </a:lnTo>
                  <a:cubicBezTo>
                    <a:pt x="17901" y="77525"/>
                    <a:pt x="36995" y="58442"/>
                    <a:pt x="60863" y="58442"/>
                  </a:cubicBezTo>
                  <a:lnTo>
                    <a:pt x="109195" y="58442"/>
                  </a:lnTo>
                  <a:cubicBezTo>
                    <a:pt x="133063" y="58442"/>
                    <a:pt x="152157" y="77525"/>
                    <a:pt x="152157" y="101379"/>
                  </a:cubicBezTo>
                  <a:lnTo>
                    <a:pt x="152157" y="176519"/>
                  </a:lnTo>
                  <a:close/>
                  <a:moveTo>
                    <a:pt x="231517" y="193217"/>
                  </a:moveTo>
                  <a:lnTo>
                    <a:pt x="180202" y="111517"/>
                  </a:lnTo>
                  <a:lnTo>
                    <a:pt x="201086" y="98397"/>
                  </a:lnTo>
                  <a:lnTo>
                    <a:pt x="206456" y="106746"/>
                  </a:lnTo>
                  <a:lnTo>
                    <a:pt x="202279" y="109728"/>
                  </a:lnTo>
                  <a:cubicBezTo>
                    <a:pt x="198102" y="112113"/>
                    <a:pt x="196909" y="118077"/>
                    <a:pt x="199296" y="121655"/>
                  </a:cubicBezTo>
                  <a:cubicBezTo>
                    <a:pt x="201086" y="124040"/>
                    <a:pt x="204069" y="125829"/>
                    <a:pt x="207053" y="125829"/>
                  </a:cubicBezTo>
                  <a:cubicBezTo>
                    <a:pt x="208843" y="125829"/>
                    <a:pt x="210036" y="125233"/>
                    <a:pt x="211826" y="124637"/>
                  </a:cubicBezTo>
                  <a:lnTo>
                    <a:pt x="216003" y="121655"/>
                  </a:lnTo>
                  <a:lnTo>
                    <a:pt x="221970" y="131793"/>
                  </a:lnTo>
                  <a:lnTo>
                    <a:pt x="217793" y="134774"/>
                  </a:lnTo>
                  <a:cubicBezTo>
                    <a:pt x="213616" y="137160"/>
                    <a:pt x="212423" y="143123"/>
                    <a:pt x="214810" y="146701"/>
                  </a:cubicBezTo>
                  <a:cubicBezTo>
                    <a:pt x="216600" y="149087"/>
                    <a:pt x="219583" y="150876"/>
                    <a:pt x="222567" y="150876"/>
                  </a:cubicBezTo>
                  <a:cubicBezTo>
                    <a:pt x="224357" y="150876"/>
                    <a:pt x="225550" y="150280"/>
                    <a:pt x="227340" y="149683"/>
                  </a:cubicBezTo>
                  <a:lnTo>
                    <a:pt x="231517" y="146701"/>
                  </a:lnTo>
                  <a:lnTo>
                    <a:pt x="237484" y="156839"/>
                  </a:lnTo>
                  <a:lnTo>
                    <a:pt x="233307" y="159821"/>
                  </a:lnTo>
                  <a:cubicBezTo>
                    <a:pt x="229130" y="162207"/>
                    <a:pt x="227937" y="168170"/>
                    <a:pt x="230324" y="171748"/>
                  </a:cubicBezTo>
                  <a:cubicBezTo>
                    <a:pt x="232114" y="174133"/>
                    <a:pt x="235097" y="175923"/>
                    <a:pt x="238081" y="175923"/>
                  </a:cubicBezTo>
                  <a:cubicBezTo>
                    <a:pt x="239871" y="175923"/>
                    <a:pt x="241064" y="175326"/>
                    <a:pt x="242854" y="174730"/>
                  </a:cubicBezTo>
                  <a:lnTo>
                    <a:pt x="247031" y="171748"/>
                  </a:lnTo>
                  <a:lnTo>
                    <a:pt x="252402" y="180097"/>
                  </a:lnTo>
                  <a:lnTo>
                    <a:pt x="231517" y="193217"/>
                  </a:ln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5632368" y="2111667"/>
              <a:ext cx="58476" cy="58442"/>
            </a:xfrm>
            <a:custGeom>
              <a:avLst/>
              <a:gdLst/>
              <a:ahLst/>
              <a:cxnLst/>
              <a:rect l="l" t="t" r="r" b="b"/>
              <a:pathLst>
                <a:path w="58476" h="58442" extrusionOk="0">
                  <a:moveTo>
                    <a:pt x="49526" y="38166"/>
                  </a:moveTo>
                  <a:cubicBezTo>
                    <a:pt x="54299" y="38166"/>
                    <a:pt x="58476" y="33992"/>
                    <a:pt x="58476" y="29221"/>
                  </a:cubicBezTo>
                  <a:cubicBezTo>
                    <a:pt x="58476" y="24450"/>
                    <a:pt x="54299" y="20276"/>
                    <a:pt x="49526" y="20276"/>
                  </a:cubicBezTo>
                  <a:lnTo>
                    <a:pt x="38189" y="20276"/>
                  </a:lnTo>
                  <a:lnTo>
                    <a:pt x="38189" y="8945"/>
                  </a:lnTo>
                  <a:cubicBezTo>
                    <a:pt x="38189" y="4174"/>
                    <a:pt x="34012" y="0"/>
                    <a:pt x="29238" y="0"/>
                  </a:cubicBezTo>
                  <a:cubicBezTo>
                    <a:pt x="24464" y="0"/>
                    <a:pt x="20288" y="4174"/>
                    <a:pt x="20288" y="8945"/>
                  </a:cubicBezTo>
                  <a:lnTo>
                    <a:pt x="20288" y="20276"/>
                  </a:lnTo>
                  <a:lnTo>
                    <a:pt x="8950" y="20276"/>
                  </a:lnTo>
                  <a:cubicBezTo>
                    <a:pt x="4177" y="20276"/>
                    <a:pt x="0" y="24450"/>
                    <a:pt x="0" y="29221"/>
                  </a:cubicBezTo>
                  <a:cubicBezTo>
                    <a:pt x="0" y="33992"/>
                    <a:pt x="4177" y="38166"/>
                    <a:pt x="8950" y="38166"/>
                  </a:cubicBezTo>
                  <a:lnTo>
                    <a:pt x="20288" y="38166"/>
                  </a:lnTo>
                  <a:lnTo>
                    <a:pt x="20288" y="49497"/>
                  </a:lnTo>
                  <a:cubicBezTo>
                    <a:pt x="20288" y="54268"/>
                    <a:pt x="24464" y="58442"/>
                    <a:pt x="29238" y="58442"/>
                  </a:cubicBezTo>
                  <a:cubicBezTo>
                    <a:pt x="34012" y="58442"/>
                    <a:pt x="38189" y="54268"/>
                    <a:pt x="38189" y="49497"/>
                  </a:cubicBezTo>
                  <a:lnTo>
                    <a:pt x="38189" y="38166"/>
                  </a:lnTo>
                  <a:lnTo>
                    <a:pt x="49526" y="38166"/>
                  </a:ln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9"/>
          <p:cNvGrpSpPr/>
          <p:nvPr/>
        </p:nvGrpSpPr>
        <p:grpSpPr>
          <a:xfrm>
            <a:off x="6162906" y="1251073"/>
            <a:ext cx="305083" cy="337475"/>
            <a:chOff x="4872108" y="3645474"/>
            <a:chExt cx="224474" cy="248308"/>
          </a:xfrm>
        </p:grpSpPr>
        <p:sp>
          <p:nvSpPr>
            <p:cNvPr id="281" name="Google Shape;281;p29"/>
            <p:cNvSpPr/>
            <p:nvPr/>
          </p:nvSpPr>
          <p:spPr>
            <a:xfrm>
              <a:off x="4872108" y="3645474"/>
              <a:ext cx="224474" cy="248308"/>
            </a:xfrm>
            <a:custGeom>
              <a:avLst/>
              <a:gdLst/>
              <a:ahLst/>
              <a:cxnLst/>
              <a:rect l="l" t="t" r="r" b="b"/>
              <a:pathLst>
                <a:path w="224474" h="248308" extrusionOk="0">
                  <a:moveTo>
                    <a:pt x="213092" y="122848"/>
                  </a:moveTo>
                  <a:cubicBezTo>
                    <a:pt x="208915" y="122848"/>
                    <a:pt x="205335" y="125233"/>
                    <a:pt x="202948" y="128811"/>
                  </a:cubicBezTo>
                  <a:lnTo>
                    <a:pt x="193998" y="128811"/>
                  </a:lnTo>
                  <a:cubicBezTo>
                    <a:pt x="192805" y="113306"/>
                    <a:pt x="186838" y="98397"/>
                    <a:pt x="177291" y="87067"/>
                  </a:cubicBezTo>
                  <a:lnTo>
                    <a:pt x="200562" y="63809"/>
                  </a:lnTo>
                  <a:cubicBezTo>
                    <a:pt x="204142" y="65002"/>
                    <a:pt x="208915" y="63809"/>
                    <a:pt x="211899" y="60828"/>
                  </a:cubicBezTo>
                  <a:cubicBezTo>
                    <a:pt x="216672" y="56057"/>
                    <a:pt x="216672" y="48901"/>
                    <a:pt x="211899" y="44130"/>
                  </a:cubicBezTo>
                  <a:cubicBezTo>
                    <a:pt x="207125" y="39359"/>
                    <a:pt x="199965" y="39359"/>
                    <a:pt x="195191" y="44130"/>
                  </a:cubicBezTo>
                  <a:cubicBezTo>
                    <a:pt x="192208" y="47112"/>
                    <a:pt x="191015" y="51286"/>
                    <a:pt x="192208" y="55460"/>
                  </a:cubicBezTo>
                  <a:lnTo>
                    <a:pt x="169533" y="78122"/>
                  </a:lnTo>
                  <a:cubicBezTo>
                    <a:pt x="157003" y="66791"/>
                    <a:pt x="140892" y="59635"/>
                    <a:pt x="123588" y="57846"/>
                  </a:cubicBezTo>
                  <a:lnTo>
                    <a:pt x="123588" y="22065"/>
                  </a:lnTo>
                  <a:cubicBezTo>
                    <a:pt x="127168" y="20276"/>
                    <a:pt x="129555" y="16101"/>
                    <a:pt x="129555" y="11927"/>
                  </a:cubicBezTo>
                  <a:cubicBezTo>
                    <a:pt x="129555" y="5367"/>
                    <a:pt x="124185" y="0"/>
                    <a:pt x="117621" y="0"/>
                  </a:cubicBezTo>
                  <a:cubicBezTo>
                    <a:pt x="111058" y="0"/>
                    <a:pt x="105687" y="5367"/>
                    <a:pt x="105687" y="11927"/>
                  </a:cubicBezTo>
                  <a:cubicBezTo>
                    <a:pt x="105687" y="16101"/>
                    <a:pt x="108074" y="19679"/>
                    <a:pt x="111654" y="22065"/>
                  </a:cubicBezTo>
                  <a:lnTo>
                    <a:pt x="111654" y="57846"/>
                  </a:lnTo>
                  <a:cubicBezTo>
                    <a:pt x="96737" y="59039"/>
                    <a:pt x="83013" y="64405"/>
                    <a:pt x="72272" y="72755"/>
                  </a:cubicBezTo>
                  <a:cubicBezTo>
                    <a:pt x="71676" y="70966"/>
                    <a:pt x="70482" y="69177"/>
                    <a:pt x="68692" y="67387"/>
                  </a:cubicBezTo>
                  <a:cubicBezTo>
                    <a:pt x="63919" y="63213"/>
                    <a:pt x="56162" y="63809"/>
                    <a:pt x="51985" y="69177"/>
                  </a:cubicBezTo>
                  <a:cubicBezTo>
                    <a:pt x="47808" y="73947"/>
                    <a:pt x="48405" y="81700"/>
                    <a:pt x="53775" y="85874"/>
                  </a:cubicBezTo>
                  <a:cubicBezTo>
                    <a:pt x="54968" y="86470"/>
                    <a:pt x="56162" y="87663"/>
                    <a:pt x="57355" y="87663"/>
                  </a:cubicBezTo>
                  <a:cubicBezTo>
                    <a:pt x="50791" y="96012"/>
                    <a:pt x="46018" y="106150"/>
                    <a:pt x="43035" y="116884"/>
                  </a:cubicBezTo>
                  <a:lnTo>
                    <a:pt x="32294" y="116884"/>
                  </a:lnTo>
                  <a:cubicBezTo>
                    <a:pt x="30504" y="113306"/>
                    <a:pt x="26327" y="110921"/>
                    <a:pt x="22150" y="110921"/>
                  </a:cubicBezTo>
                  <a:cubicBezTo>
                    <a:pt x="15587" y="110921"/>
                    <a:pt x="10216" y="116288"/>
                    <a:pt x="10216" y="122848"/>
                  </a:cubicBezTo>
                  <a:cubicBezTo>
                    <a:pt x="10216" y="129408"/>
                    <a:pt x="15587" y="134775"/>
                    <a:pt x="22150" y="134775"/>
                  </a:cubicBezTo>
                  <a:cubicBezTo>
                    <a:pt x="26327" y="134775"/>
                    <a:pt x="29907" y="132389"/>
                    <a:pt x="32294" y="128811"/>
                  </a:cubicBezTo>
                  <a:lnTo>
                    <a:pt x="41244" y="128811"/>
                  </a:lnTo>
                  <a:cubicBezTo>
                    <a:pt x="41244" y="130600"/>
                    <a:pt x="40648" y="132986"/>
                    <a:pt x="40648" y="134775"/>
                  </a:cubicBezTo>
                  <a:cubicBezTo>
                    <a:pt x="40648" y="147298"/>
                    <a:pt x="43631" y="158629"/>
                    <a:pt x="49001" y="169363"/>
                  </a:cubicBezTo>
                  <a:lnTo>
                    <a:pt x="16780" y="189639"/>
                  </a:lnTo>
                  <a:cubicBezTo>
                    <a:pt x="13200" y="187850"/>
                    <a:pt x="9023" y="187850"/>
                    <a:pt x="5443" y="190235"/>
                  </a:cubicBezTo>
                  <a:cubicBezTo>
                    <a:pt x="72" y="193813"/>
                    <a:pt x="-1718" y="200969"/>
                    <a:pt x="1863" y="206337"/>
                  </a:cubicBezTo>
                  <a:cubicBezTo>
                    <a:pt x="5443" y="211703"/>
                    <a:pt x="12603" y="213492"/>
                    <a:pt x="17973" y="209915"/>
                  </a:cubicBezTo>
                  <a:cubicBezTo>
                    <a:pt x="21554" y="207529"/>
                    <a:pt x="23344" y="203951"/>
                    <a:pt x="23344" y="199777"/>
                  </a:cubicBezTo>
                  <a:lnTo>
                    <a:pt x="54968" y="179501"/>
                  </a:lnTo>
                  <a:cubicBezTo>
                    <a:pt x="63919" y="192024"/>
                    <a:pt x="77046" y="202162"/>
                    <a:pt x="91963" y="207529"/>
                  </a:cubicBezTo>
                  <a:lnTo>
                    <a:pt x="87787" y="226016"/>
                  </a:lnTo>
                  <a:cubicBezTo>
                    <a:pt x="84206" y="227209"/>
                    <a:pt x="81223" y="230190"/>
                    <a:pt x="80029" y="234365"/>
                  </a:cubicBezTo>
                  <a:cubicBezTo>
                    <a:pt x="78836" y="240925"/>
                    <a:pt x="82416" y="246888"/>
                    <a:pt x="88980" y="248081"/>
                  </a:cubicBezTo>
                  <a:cubicBezTo>
                    <a:pt x="95543" y="249273"/>
                    <a:pt x="101510" y="245695"/>
                    <a:pt x="102704" y="239136"/>
                  </a:cubicBezTo>
                  <a:cubicBezTo>
                    <a:pt x="103897" y="234961"/>
                    <a:pt x="102107" y="230787"/>
                    <a:pt x="99124" y="228401"/>
                  </a:cubicBezTo>
                  <a:lnTo>
                    <a:pt x="103301" y="210511"/>
                  </a:lnTo>
                  <a:cubicBezTo>
                    <a:pt x="107477" y="211107"/>
                    <a:pt x="112251" y="211703"/>
                    <a:pt x="117025" y="211703"/>
                  </a:cubicBezTo>
                  <a:cubicBezTo>
                    <a:pt x="121798" y="211703"/>
                    <a:pt x="126572" y="211107"/>
                    <a:pt x="131345" y="210511"/>
                  </a:cubicBezTo>
                  <a:cubicBezTo>
                    <a:pt x="130748" y="212896"/>
                    <a:pt x="130748" y="215282"/>
                    <a:pt x="131345" y="217667"/>
                  </a:cubicBezTo>
                  <a:cubicBezTo>
                    <a:pt x="133732" y="223630"/>
                    <a:pt x="140296" y="227209"/>
                    <a:pt x="146262" y="224823"/>
                  </a:cubicBezTo>
                  <a:cubicBezTo>
                    <a:pt x="152229" y="222438"/>
                    <a:pt x="155810" y="215878"/>
                    <a:pt x="153423" y="209915"/>
                  </a:cubicBezTo>
                  <a:cubicBezTo>
                    <a:pt x="152826" y="207529"/>
                    <a:pt x="151036" y="205740"/>
                    <a:pt x="149246" y="204547"/>
                  </a:cubicBezTo>
                  <a:cubicBezTo>
                    <a:pt x="155810" y="201566"/>
                    <a:pt x="161777" y="197988"/>
                    <a:pt x="166550" y="193217"/>
                  </a:cubicBezTo>
                  <a:lnTo>
                    <a:pt x="170130" y="196795"/>
                  </a:lnTo>
                  <a:cubicBezTo>
                    <a:pt x="168937" y="200373"/>
                    <a:pt x="170130" y="205144"/>
                    <a:pt x="173114" y="208126"/>
                  </a:cubicBezTo>
                  <a:cubicBezTo>
                    <a:pt x="177887" y="212896"/>
                    <a:pt x="185048" y="212896"/>
                    <a:pt x="189821" y="208126"/>
                  </a:cubicBezTo>
                  <a:cubicBezTo>
                    <a:pt x="194595" y="203355"/>
                    <a:pt x="194595" y="196199"/>
                    <a:pt x="189821" y="191428"/>
                  </a:cubicBezTo>
                  <a:cubicBezTo>
                    <a:pt x="186838" y="188446"/>
                    <a:pt x="182661" y="187253"/>
                    <a:pt x="178484" y="188446"/>
                  </a:cubicBezTo>
                  <a:lnTo>
                    <a:pt x="174904" y="184868"/>
                  </a:lnTo>
                  <a:cubicBezTo>
                    <a:pt x="185048" y="172941"/>
                    <a:pt x="191611" y="157436"/>
                    <a:pt x="193401" y="140738"/>
                  </a:cubicBezTo>
                  <a:lnTo>
                    <a:pt x="202352" y="140738"/>
                  </a:lnTo>
                  <a:cubicBezTo>
                    <a:pt x="204142" y="144316"/>
                    <a:pt x="208319" y="146702"/>
                    <a:pt x="212496" y="146702"/>
                  </a:cubicBezTo>
                  <a:cubicBezTo>
                    <a:pt x="219059" y="146702"/>
                    <a:pt x="224429" y="141335"/>
                    <a:pt x="224429" y="134775"/>
                  </a:cubicBezTo>
                  <a:cubicBezTo>
                    <a:pt x="225026" y="128215"/>
                    <a:pt x="219656" y="122848"/>
                    <a:pt x="213092" y="122848"/>
                  </a:cubicBezTo>
                  <a:close/>
                  <a:moveTo>
                    <a:pt x="117621" y="193217"/>
                  </a:moveTo>
                  <a:cubicBezTo>
                    <a:pt x="84803" y="193217"/>
                    <a:pt x="58549" y="166977"/>
                    <a:pt x="58549" y="134178"/>
                  </a:cubicBezTo>
                  <a:cubicBezTo>
                    <a:pt x="58549" y="101379"/>
                    <a:pt x="84803" y="75140"/>
                    <a:pt x="117621" y="75140"/>
                  </a:cubicBezTo>
                  <a:cubicBezTo>
                    <a:pt x="150439" y="75140"/>
                    <a:pt x="176694" y="101379"/>
                    <a:pt x="176694" y="134178"/>
                  </a:cubicBezTo>
                  <a:cubicBezTo>
                    <a:pt x="176694" y="166977"/>
                    <a:pt x="150439" y="193217"/>
                    <a:pt x="117621" y="193217"/>
                  </a:cubicBezTo>
                  <a:close/>
                </a:path>
              </a:pathLst>
            </a:custGeom>
            <a:solidFill>
              <a:srgbClr val="0016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961685" y="3740889"/>
              <a:ext cx="38188" cy="38166"/>
            </a:xfrm>
            <a:custGeom>
              <a:avLst/>
              <a:gdLst/>
              <a:ahLst/>
              <a:cxnLst/>
              <a:rect l="l" t="t" r="r" b="b"/>
              <a:pathLst>
                <a:path w="38188" h="38166" extrusionOk="0">
                  <a:moveTo>
                    <a:pt x="19094" y="0"/>
                  </a:moveTo>
                  <a:cubicBezTo>
                    <a:pt x="8354" y="0"/>
                    <a:pt x="0" y="8945"/>
                    <a:pt x="0" y="19083"/>
                  </a:cubicBezTo>
                  <a:cubicBezTo>
                    <a:pt x="0" y="29817"/>
                    <a:pt x="8950" y="38166"/>
                    <a:pt x="19094" y="38166"/>
                  </a:cubicBezTo>
                  <a:cubicBezTo>
                    <a:pt x="29238" y="38166"/>
                    <a:pt x="38188" y="29221"/>
                    <a:pt x="38188" y="19083"/>
                  </a:cubicBezTo>
                  <a:cubicBezTo>
                    <a:pt x="38188" y="8945"/>
                    <a:pt x="29835" y="0"/>
                    <a:pt x="19094" y="0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999276" y="3779652"/>
              <a:ext cx="29834" cy="29817"/>
            </a:xfrm>
            <a:custGeom>
              <a:avLst/>
              <a:gdLst/>
              <a:ahLst/>
              <a:cxnLst/>
              <a:rect l="l" t="t" r="r" b="b"/>
              <a:pathLst>
                <a:path w="29834" h="29817" extrusionOk="0">
                  <a:moveTo>
                    <a:pt x="29835" y="14909"/>
                  </a:moveTo>
                  <a:cubicBezTo>
                    <a:pt x="29835" y="23143"/>
                    <a:pt x="23156" y="29817"/>
                    <a:pt x="14917" y="29817"/>
                  </a:cubicBezTo>
                  <a:cubicBezTo>
                    <a:pt x="6679" y="29817"/>
                    <a:pt x="0" y="23143"/>
                    <a:pt x="0" y="14909"/>
                  </a:cubicBezTo>
                  <a:cubicBezTo>
                    <a:pt x="0" y="6675"/>
                    <a:pt x="6679" y="0"/>
                    <a:pt x="14917" y="0"/>
                  </a:cubicBezTo>
                  <a:cubicBezTo>
                    <a:pt x="23156" y="0"/>
                    <a:pt x="29835" y="6675"/>
                    <a:pt x="29835" y="14909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962281" y="3793368"/>
              <a:ext cx="23867" cy="23853"/>
            </a:xfrm>
            <a:custGeom>
              <a:avLst/>
              <a:gdLst/>
              <a:ahLst/>
              <a:cxnLst/>
              <a:rect l="l" t="t" r="r" b="b"/>
              <a:pathLst>
                <a:path w="23867" h="23853" extrusionOk="0">
                  <a:moveTo>
                    <a:pt x="23868" y="11927"/>
                  </a:moveTo>
                  <a:cubicBezTo>
                    <a:pt x="23868" y="18514"/>
                    <a:pt x="18525" y="23854"/>
                    <a:pt x="11934" y="23854"/>
                  </a:cubicBezTo>
                  <a:cubicBezTo>
                    <a:pt x="5343" y="23854"/>
                    <a:pt x="0" y="18514"/>
                    <a:pt x="0" y="11927"/>
                  </a:cubicBezTo>
                  <a:cubicBezTo>
                    <a:pt x="0" y="5340"/>
                    <a:pt x="5343" y="0"/>
                    <a:pt x="11934" y="0"/>
                  </a:cubicBezTo>
                  <a:cubicBezTo>
                    <a:pt x="18525" y="0"/>
                    <a:pt x="23868" y="5340"/>
                    <a:pt x="23868" y="11927"/>
                  </a:cubicBezTo>
                  <a:close/>
                </a:path>
              </a:pathLst>
            </a:custGeom>
            <a:solidFill>
              <a:srgbClr val="05B3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</a:t>
            </a:fld>
            <a:endParaRPr lang="es-PE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147810" y="-117619"/>
            <a:ext cx="3837153" cy="5003943"/>
          </a:xfrm>
          <a:prstGeom prst="rect">
            <a:avLst/>
          </a:pr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-125" y="-117618"/>
            <a:ext cx="9144000" cy="5261118"/>
          </a:xfrm>
          <a:custGeom>
            <a:avLst/>
            <a:gdLst>
              <a:gd name="T0" fmla="*/ 0 w 3829"/>
              <a:gd name="T1" fmla="*/ 8 h 2203"/>
              <a:gd name="T2" fmla="*/ 0 w 3829"/>
              <a:gd name="T3" fmla="*/ 2021 h 2203"/>
              <a:gd name="T4" fmla="*/ 190 w 3829"/>
              <a:gd name="T5" fmla="*/ 2096 h 2203"/>
              <a:gd name="T6" fmla="*/ 1071 w 3829"/>
              <a:gd name="T7" fmla="*/ 1916 h 2203"/>
              <a:gd name="T8" fmla="*/ 1665 w 3829"/>
              <a:gd name="T9" fmla="*/ 1333 h 2203"/>
              <a:gd name="T10" fmla="*/ 1806 w 3829"/>
              <a:gd name="T11" fmla="*/ 1115 h 2203"/>
              <a:gd name="T12" fmla="*/ 2179 w 3829"/>
              <a:gd name="T13" fmla="*/ 606 h 2203"/>
              <a:gd name="T14" fmla="*/ 2355 w 3829"/>
              <a:gd name="T15" fmla="*/ 442 h 2203"/>
              <a:gd name="T16" fmla="*/ 2757 w 3829"/>
              <a:gd name="T17" fmla="*/ 256 h 2203"/>
              <a:gd name="T18" fmla="*/ 3829 w 3829"/>
              <a:gd name="T19" fmla="*/ 324 h 2203"/>
              <a:gd name="T20" fmla="*/ 3829 w 3829"/>
              <a:gd name="T21" fmla="*/ 0 h 2203"/>
              <a:gd name="T22" fmla="*/ 0 w 3829"/>
              <a:gd name="T23" fmla="*/ 8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9" h="2203">
                <a:moveTo>
                  <a:pt x="0" y="8"/>
                </a:moveTo>
                <a:cubicBezTo>
                  <a:pt x="0" y="679"/>
                  <a:pt x="0" y="1350"/>
                  <a:pt x="0" y="2021"/>
                </a:cubicBezTo>
                <a:cubicBezTo>
                  <a:pt x="56" y="2051"/>
                  <a:pt x="120" y="2077"/>
                  <a:pt x="190" y="2096"/>
                </a:cubicBezTo>
                <a:cubicBezTo>
                  <a:pt x="593" y="2203"/>
                  <a:pt x="955" y="1991"/>
                  <a:pt x="1071" y="1916"/>
                </a:cubicBezTo>
                <a:cubicBezTo>
                  <a:pt x="1382" y="1701"/>
                  <a:pt x="1560" y="1490"/>
                  <a:pt x="1665" y="1333"/>
                </a:cubicBezTo>
                <a:cubicBezTo>
                  <a:pt x="1697" y="1286"/>
                  <a:pt x="1708" y="1264"/>
                  <a:pt x="1806" y="1115"/>
                </a:cubicBezTo>
                <a:cubicBezTo>
                  <a:pt x="2016" y="794"/>
                  <a:pt x="2093" y="697"/>
                  <a:pt x="2179" y="606"/>
                </a:cubicBezTo>
                <a:cubicBezTo>
                  <a:pt x="2240" y="542"/>
                  <a:pt x="2284" y="495"/>
                  <a:pt x="2355" y="442"/>
                </a:cubicBezTo>
                <a:cubicBezTo>
                  <a:pt x="2355" y="442"/>
                  <a:pt x="2519" y="320"/>
                  <a:pt x="2757" y="256"/>
                </a:cubicBezTo>
                <a:cubicBezTo>
                  <a:pt x="3194" y="138"/>
                  <a:pt x="3769" y="306"/>
                  <a:pt x="3829" y="324"/>
                </a:cubicBezTo>
                <a:cubicBezTo>
                  <a:pt x="3829" y="216"/>
                  <a:pt x="3829" y="108"/>
                  <a:pt x="3829" y="0"/>
                </a:cubicBezTo>
                <a:cubicBezTo>
                  <a:pt x="2553" y="2"/>
                  <a:pt x="1276" y="5"/>
                  <a:pt x="0" y="8"/>
                </a:cubicBezTo>
                <a:close/>
              </a:path>
            </a:pathLst>
          </a:cu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6"/>
          <p:cNvSpPr>
            <a:spLocks/>
          </p:cNvSpPr>
          <p:nvPr/>
        </p:nvSpPr>
        <p:spPr bwMode="auto">
          <a:xfrm>
            <a:off x="278175" y="160682"/>
            <a:ext cx="3233530" cy="4837048"/>
          </a:xfrm>
          <a:custGeom>
            <a:avLst/>
            <a:gdLst>
              <a:gd name="T0" fmla="*/ 331 w 1358"/>
              <a:gd name="T1" fmla="*/ 257 h 2024"/>
              <a:gd name="T2" fmla="*/ 323 w 1358"/>
              <a:gd name="T3" fmla="*/ 388 h 2024"/>
              <a:gd name="T4" fmla="*/ 325 w 1358"/>
              <a:gd name="T5" fmla="*/ 438 h 2024"/>
              <a:gd name="T6" fmla="*/ 326 w 1358"/>
              <a:gd name="T7" fmla="*/ 480 h 2024"/>
              <a:gd name="T8" fmla="*/ 348 w 1358"/>
              <a:gd name="T9" fmla="*/ 534 h 2024"/>
              <a:gd name="T10" fmla="*/ 324 w 1358"/>
              <a:gd name="T11" fmla="*/ 627 h 2024"/>
              <a:gd name="T12" fmla="*/ 59 w 1358"/>
              <a:gd name="T13" fmla="*/ 830 h 2024"/>
              <a:gd name="T14" fmla="*/ 4 w 1358"/>
              <a:gd name="T15" fmla="*/ 930 h 2024"/>
              <a:gd name="T16" fmla="*/ 8 w 1358"/>
              <a:gd name="T17" fmla="*/ 1037 h 2024"/>
              <a:gd name="T18" fmla="*/ 8 w 1358"/>
              <a:gd name="T19" fmla="*/ 1277 h 2024"/>
              <a:gd name="T20" fmla="*/ 43 w 1358"/>
              <a:gd name="T21" fmla="*/ 1514 h 2024"/>
              <a:gd name="T22" fmla="*/ 112 w 1358"/>
              <a:gd name="T23" fmla="*/ 1613 h 2024"/>
              <a:gd name="T24" fmla="*/ 201 w 1358"/>
              <a:gd name="T25" fmla="*/ 1611 h 2024"/>
              <a:gd name="T26" fmla="*/ 279 w 1358"/>
              <a:gd name="T27" fmla="*/ 1612 h 2024"/>
              <a:gd name="T28" fmla="*/ 279 w 1358"/>
              <a:gd name="T29" fmla="*/ 1655 h 2024"/>
              <a:gd name="T30" fmla="*/ 227 w 1358"/>
              <a:gd name="T31" fmla="*/ 1736 h 2024"/>
              <a:gd name="T32" fmla="*/ 144 w 1358"/>
              <a:gd name="T33" fmla="*/ 1865 h 2024"/>
              <a:gd name="T34" fmla="*/ 116 w 1358"/>
              <a:gd name="T35" fmla="*/ 1992 h 2024"/>
              <a:gd name="T36" fmla="*/ 582 w 1358"/>
              <a:gd name="T37" fmla="*/ 1975 h 2024"/>
              <a:gd name="T38" fmla="*/ 920 w 1358"/>
              <a:gd name="T39" fmla="*/ 1817 h 2024"/>
              <a:gd name="T40" fmla="*/ 910 w 1358"/>
              <a:gd name="T41" fmla="*/ 1359 h 2024"/>
              <a:gd name="T42" fmla="*/ 887 w 1358"/>
              <a:gd name="T43" fmla="*/ 1224 h 2024"/>
              <a:gd name="T44" fmla="*/ 906 w 1358"/>
              <a:gd name="T45" fmla="*/ 1173 h 2024"/>
              <a:gd name="T46" fmla="*/ 881 w 1358"/>
              <a:gd name="T47" fmla="*/ 1122 h 2024"/>
              <a:gd name="T48" fmla="*/ 778 w 1358"/>
              <a:gd name="T49" fmla="*/ 994 h 2024"/>
              <a:gd name="T50" fmla="*/ 767 w 1358"/>
              <a:gd name="T51" fmla="*/ 893 h 2024"/>
              <a:gd name="T52" fmla="*/ 822 w 1358"/>
              <a:gd name="T53" fmla="*/ 897 h 2024"/>
              <a:gd name="T54" fmla="*/ 1023 w 1358"/>
              <a:gd name="T55" fmla="*/ 893 h 2024"/>
              <a:gd name="T56" fmla="*/ 1197 w 1358"/>
              <a:gd name="T57" fmla="*/ 878 h 2024"/>
              <a:gd name="T58" fmla="*/ 1349 w 1358"/>
              <a:gd name="T59" fmla="*/ 805 h 2024"/>
              <a:gd name="T60" fmla="*/ 1332 w 1358"/>
              <a:gd name="T61" fmla="*/ 749 h 2024"/>
              <a:gd name="T62" fmla="*/ 1211 w 1358"/>
              <a:gd name="T63" fmla="*/ 612 h 2024"/>
              <a:gd name="T64" fmla="*/ 1053 w 1358"/>
              <a:gd name="T65" fmla="*/ 495 h 2024"/>
              <a:gd name="T66" fmla="*/ 893 w 1358"/>
              <a:gd name="T67" fmla="*/ 381 h 2024"/>
              <a:gd name="T68" fmla="*/ 825 w 1358"/>
              <a:gd name="T69" fmla="*/ 332 h 2024"/>
              <a:gd name="T70" fmla="*/ 829 w 1358"/>
              <a:gd name="T71" fmla="*/ 315 h 2024"/>
              <a:gd name="T72" fmla="*/ 780 w 1358"/>
              <a:gd name="T73" fmla="*/ 202 h 2024"/>
              <a:gd name="T74" fmla="*/ 727 w 1358"/>
              <a:gd name="T75" fmla="*/ 143 h 2024"/>
              <a:gd name="T76" fmla="*/ 652 w 1358"/>
              <a:gd name="T77" fmla="*/ 94 h 2024"/>
              <a:gd name="T78" fmla="*/ 533 w 1358"/>
              <a:gd name="T79" fmla="*/ 84 h 2024"/>
              <a:gd name="T80" fmla="*/ 519 w 1358"/>
              <a:gd name="T81" fmla="*/ 38 h 2024"/>
              <a:gd name="T82" fmla="*/ 391 w 1358"/>
              <a:gd name="T83" fmla="*/ 8 h 2024"/>
              <a:gd name="T84" fmla="*/ 335 w 1358"/>
              <a:gd name="T85" fmla="*/ 52 h 2024"/>
              <a:gd name="T86" fmla="*/ 304 w 1358"/>
              <a:gd name="T87" fmla="*/ 122 h 2024"/>
              <a:gd name="T88" fmla="*/ 297 w 1358"/>
              <a:gd name="T89" fmla="*/ 175 h 2024"/>
              <a:gd name="T90" fmla="*/ 323 w 1358"/>
              <a:gd name="T91" fmla="*/ 209 h 2024"/>
              <a:gd name="T92" fmla="*/ 349 w 1358"/>
              <a:gd name="T93" fmla="*/ 215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58" h="2024">
                <a:moveTo>
                  <a:pt x="345" y="222"/>
                </a:moveTo>
                <a:cubicBezTo>
                  <a:pt x="341" y="231"/>
                  <a:pt x="335" y="242"/>
                  <a:pt x="331" y="257"/>
                </a:cubicBezTo>
                <a:cubicBezTo>
                  <a:pt x="325" y="276"/>
                  <a:pt x="323" y="290"/>
                  <a:pt x="321" y="316"/>
                </a:cubicBezTo>
                <a:cubicBezTo>
                  <a:pt x="317" y="355"/>
                  <a:pt x="315" y="375"/>
                  <a:pt x="323" y="388"/>
                </a:cubicBezTo>
                <a:cubicBezTo>
                  <a:pt x="327" y="394"/>
                  <a:pt x="331" y="398"/>
                  <a:pt x="332" y="406"/>
                </a:cubicBezTo>
                <a:cubicBezTo>
                  <a:pt x="333" y="414"/>
                  <a:pt x="330" y="417"/>
                  <a:pt x="325" y="438"/>
                </a:cubicBezTo>
                <a:cubicBezTo>
                  <a:pt x="320" y="455"/>
                  <a:pt x="320" y="461"/>
                  <a:pt x="321" y="466"/>
                </a:cubicBezTo>
                <a:cubicBezTo>
                  <a:pt x="321" y="469"/>
                  <a:pt x="323" y="473"/>
                  <a:pt x="326" y="480"/>
                </a:cubicBezTo>
                <a:cubicBezTo>
                  <a:pt x="333" y="498"/>
                  <a:pt x="337" y="503"/>
                  <a:pt x="342" y="516"/>
                </a:cubicBezTo>
                <a:cubicBezTo>
                  <a:pt x="345" y="524"/>
                  <a:pt x="347" y="528"/>
                  <a:pt x="348" y="534"/>
                </a:cubicBezTo>
                <a:cubicBezTo>
                  <a:pt x="350" y="542"/>
                  <a:pt x="350" y="554"/>
                  <a:pt x="341" y="584"/>
                </a:cubicBezTo>
                <a:cubicBezTo>
                  <a:pt x="340" y="588"/>
                  <a:pt x="332" y="612"/>
                  <a:pt x="324" y="627"/>
                </a:cubicBezTo>
                <a:cubicBezTo>
                  <a:pt x="311" y="651"/>
                  <a:pt x="279" y="691"/>
                  <a:pt x="181" y="750"/>
                </a:cubicBezTo>
                <a:cubicBezTo>
                  <a:pt x="120" y="787"/>
                  <a:pt x="99" y="802"/>
                  <a:pt x="59" y="830"/>
                </a:cubicBezTo>
                <a:cubicBezTo>
                  <a:pt x="50" y="836"/>
                  <a:pt x="36" y="846"/>
                  <a:pt x="25" y="864"/>
                </a:cubicBezTo>
                <a:cubicBezTo>
                  <a:pt x="11" y="885"/>
                  <a:pt x="8" y="906"/>
                  <a:pt x="4" y="930"/>
                </a:cubicBezTo>
                <a:cubicBezTo>
                  <a:pt x="0" y="954"/>
                  <a:pt x="0" y="973"/>
                  <a:pt x="1" y="984"/>
                </a:cubicBezTo>
                <a:cubicBezTo>
                  <a:pt x="2" y="1009"/>
                  <a:pt x="6" y="1027"/>
                  <a:pt x="8" y="1037"/>
                </a:cubicBezTo>
                <a:cubicBezTo>
                  <a:pt x="12" y="1058"/>
                  <a:pt x="12" y="1066"/>
                  <a:pt x="9" y="1172"/>
                </a:cubicBezTo>
                <a:cubicBezTo>
                  <a:pt x="7" y="1260"/>
                  <a:pt x="8" y="1269"/>
                  <a:pt x="8" y="1277"/>
                </a:cubicBezTo>
                <a:cubicBezTo>
                  <a:pt x="10" y="1318"/>
                  <a:pt x="13" y="1348"/>
                  <a:pt x="17" y="1380"/>
                </a:cubicBezTo>
                <a:cubicBezTo>
                  <a:pt x="23" y="1420"/>
                  <a:pt x="29" y="1452"/>
                  <a:pt x="43" y="1514"/>
                </a:cubicBezTo>
                <a:cubicBezTo>
                  <a:pt x="49" y="1544"/>
                  <a:pt x="57" y="1579"/>
                  <a:pt x="81" y="1598"/>
                </a:cubicBezTo>
                <a:cubicBezTo>
                  <a:pt x="85" y="1602"/>
                  <a:pt x="96" y="1610"/>
                  <a:pt x="112" y="1613"/>
                </a:cubicBezTo>
                <a:cubicBezTo>
                  <a:pt x="123" y="1615"/>
                  <a:pt x="129" y="1613"/>
                  <a:pt x="145" y="1611"/>
                </a:cubicBezTo>
                <a:cubicBezTo>
                  <a:pt x="161" y="1609"/>
                  <a:pt x="159" y="1611"/>
                  <a:pt x="201" y="1611"/>
                </a:cubicBezTo>
                <a:cubicBezTo>
                  <a:pt x="225" y="1611"/>
                  <a:pt x="228" y="1610"/>
                  <a:pt x="247" y="1611"/>
                </a:cubicBezTo>
                <a:cubicBezTo>
                  <a:pt x="260" y="1611"/>
                  <a:pt x="272" y="1611"/>
                  <a:pt x="279" y="1612"/>
                </a:cubicBezTo>
                <a:cubicBezTo>
                  <a:pt x="279" y="1621"/>
                  <a:pt x="279" y="1630"/>
                  <a:pt x="279" y="1639"/>
                </a:cubicBezTo>
                <a:cubicBezTo>
                  <a:pt x="279" y="1644"/>
                  <a:pt x="279" y="1650"/>
                  <a:pt x="279" y="1655"/>
                </a:cubicBezTo>
                <a:cubicBezTo>
                  <a:pt x="273" y="1665"/>
                  <a:pt x="265" y="1678"/>
                  <a:pt x="255" y="1695"/>
                </a:cubicBezTo>
                <a:cubicBezTo>
                  <a:pt x="247" y="1707"/>
                  <a:pt x="240" y="1717"/>
                  <a:pt x="227" y="1736"/>
                </a:cubicBezTo>
                <a:cubicBezTo>
                  <a:pt x="191" y="1786"/>
                  <a:pt x="190" y="1783"/>
                  <a:pt x="178" y="1803"/>
                </a:cubicBezTo>
                <a:cubicBezTo>
                  <a:pt x="170" y="1815"/>
                  <a:pt x="157" y="1836"/>
                  <a:pt x="144" y="1865"/>
                </a:cubicBezTo>
                <a:cubicBezTo>
                  <a:pt x="137" y="1881"/>
                  <a:pt x="127" y="1904"/>
                  <a:pt x="121" y="1938"/>
                </a:cubicBezTo>
                <a:cubicBezTo>
                  <a:pt x="117" y="1959"/>
                  <a:pt x="116" y="1978"/>
                  <a:pt x="116" y="1992"/>
                </a:cubicBezTo>
                <a:cubicBezTo>
                  <a:pt x="254" y="2024"/>
                  <a:pt x="365" y="2017"/>
                  <a:pt x="436" y="2008"/>
                </a:cubicBezTo>
                <a:cubicBezTo>
                  <a:pt x="498" y="1999"/>
                  <a:pt x="545" y="1986"/>
                  <a:pt x="582" y="1975"/>
                </a:cubicBezTo>
                <a:cubicBezTo>
                  <a:pt x="724" y="1934"/>
                  <a:pt x="822" y="1879"/>
                  <a:pt x="858" y="1857"/>
                </a:cubicBezTo>
                <a:cubicBezTo>
                  <a:pt x="885" y="1841"/>
                  <a:pt x="906" y="1827"/>
                  <a:pt x="920" y="1817"/>
                </a:cubicBezTo>
                <a:cubicBezTo>
                  <a:pt x="941" y="1785"/>
                  <a:pt x="990" y="1700"/>
                  <a:pt x="986" y="1583"/>
                </a:cubicBezTo>
                <a:cubicBezTo>
                  <a:pt x="982" y="1469"/>
                  <a:pt x="931" y="1390"/>
                  <a:pt x="910" y="1359"/>
                </a:cubicBezTo>
                <a:cubicBezTo>
                  <a:pt x="891" y="1330"/>
                  <a:pt x="871" y="1308"/>
                  <a:pt x="856" y="1293"/>
                </a:cubicBezTo>
                <a:cubicBezTo>
                  <a:pt x="877" y="1259"/>
                  <a:pt x="884" y="1237"/>
                  <a:pt x="887" y="1224"/>
                </a:cubicBezTo>
                <a:cubicBezTo>
                  <a:pt x="889" y="1213"/>
                  <a:pt x="889" y="1201"/>
                  <a:pt x="897" y="1189"/>
                </a:cubicBezTo>
                <a:cubicBezTo>
                  <a:pt x="901" y="1183"/>
                  <a:pt x="906" y="1179"/>
                  <a:pt x="906" y="1173"/>
                </a:cubicBezTo>
                <a:cubicBezTo>
                  <a:pt x="905" y="1165"/>
                  <a:pt x="899" y="1161"/>
                  <a:pt x="894" y="1155"/>
                </a:cubicBezTo>
                <a:cubicBezTo>
                  <a:pt x="885" y="1143"/>
                  <a:pt x="884" y="1132"/>
                  <a:pt x="881" y="1122"/>
                </a:cubicBezTo>
                <a:cubicBezTo>
                  <a:pt x="873" y="1092"/>
                  <a:pt x="845" y="1063"/>
                  <a:pt x="820" y="1037"/>
                </a:cubicBezTo>
                <a:cubicBezTo>
                  <a:pt x="792" y="1008"/>
                  <a:pt x="787" y="1011"/>
                  <a:pt x="778" y="994"/>
                </a:cubicBezTo>
                <a:cubicBezTo>
                  <a:pt x="768" y="976"/>
                  <a:pt x="767" y="959"/>
                  <a:pt x="763" y="925"/>
                </a:cubicBezTo>
                <a:cubicBezTo>
                  <a:pt x="761" y="905"/>
                  <a:pt x="762" y="896"/>
                  <a:pt x="767" y="893"/>
                </a:cubicBezTo>
                <a:cubicBezTo>
                  <a:pt x="772" y="890"/>
                  <a:pt x="778" y="894"/>
                  <a:pt x="796" y="896"/>
                </a:cubicBezTo>
                <a:cubicBezTo>
                  <a:pt x="806" y="897"/>
                  <a:pt x="810" y="897"/>
                  <a:pt x="822" y="897"/>
                </a:cubicBezTo>
                <a:cubicBezTo>
                  <a:pt x="850" y="897"/>
                  <a:pt x="880" y="900"/>
                  <a:pt x="900" y="901"/>
                </a:cubicBezTo>
                <a:cubicBezTo>
                  <a:pt x="934" y="903"/>
                  <a:pt x="933" y="899"/>
                  <a:pt x="1023" y="893"/>
                </a:cubicBezTo>
                <a:cubicBezTo>
                  <a:pt x="1068" y="890"/>
                  <a:pt x="1070" y="891"/>
                  <a:pt x="1109" y="888"/>
                </a:cubicBezTo>
                <a:cubicBezTo>
                  <a:pt x="1167" y="884"/>
                  <a:pt x="1189" y="880"/>
                  <a:pt x="1197" y="878"/>
                </a:cubicBezTo>
                <a:cubicBezTo>
                  <a:pt x="1238" y="870"/>
                  <a:pt x="1264" y="860"/>
                  <a:pt x="1273" y="857"/>
                </a:cubicBezTo>
                <a:cubicBezTo>
                  <a:pt x="1330" y="835"/>
                  <a:pt x="1344" y="814"/>
                  <a:pt x="1349" y="805"/>
                </a:cubicBezTo>
                <a:cubicBezTo>
                  <a:pt x="1358" y="789"/>
                  <a:pt x="1356" y="779"/>
                  <a:pt x="1355" y="776"/>
                </a:cubicBezTo>
                <a:cubicBezTo>
                  <a:pt x="1352" y="762"/>
                  <a:pt x="1339" y="754"/>
                  <a:pt x="1332" y="749"/>
                </a:cubicBezTo>
                <a:cubicBezTo>
                  <a:pt x="1308" y="732"/>
                  <a:pt x="1312" y="722"/>
                  <a:pt x="1279" y="681"/>
                </a:cubicBezTo>
                <a:cubicBezTo>
                  <a:pt x="1259" y="656"/>
                  <a:pt x="1241" y="640"/>
                  <a:pt x="1211" y="612"/>
                </a:cubicBezTo>
                <a:cubicBezTo>
                  <a:pt x="1173" y="578"/>
                  <a:pt x="1142" y="554"/>
                  <a:pt x="1132" y="547"/>
                </a:cubicBezTo>
                <a:cubicBezTo>
                  <a:pt x="1100" y="524"/>
                  <a:pt x="1100" y="527"/>
                  <a:pt x="1053" y="495"/>
                </a:cubicBezTo>
                <a:cubicBezTo>
                  <a:pt x="1020" y="473"/>
                  <a:pt x="1023" y="473"/>
                  <a:pt x="957" y="426"/>
                </a:cubicBezTo>
                <a:cubicBezTo>
                  <a:pt x="916" y="397"/>
                  <a:pt x="896" y="383"/>
                  <a:pt x="893" y="381"/>
                </a:cubicBezTo>
                <a:cubicBezTo>
                  <a:pt x="880" y="374"/>
                  <a:pt x="857" y="363"/>
                  <a:pt x="833" y="340"/>
                </a:cubicBezTo>
                <a:cubicBezTo>
                  <a:pt x="830" y="336"/>
                  <a:pt x="827" y="333"/>
                  <a:pt x="825" y="332"/>
                </a:cubicBezTo>
                <a:cubicBezTo>
                  <a:pt x="825" y="330"/>
                  <a:pt x="824" y="327"/>
                  <a:pt x="825" y="325"/>
                </a:cubicBezTo>
                <a:cubicBezTo>
                  <a:pt x="825" y="319"/>
                  <a:pt x="828" y="315"/>
                  <a:pt x="829" y="315"/>
                </a:cubicBezTo>
                <a:cubicBezTo>
                  <a:pt x="833" y="308"/>
                  <a:pt x="832" y="292"/>
                  <a:pt x="827" y="277"/>
                </a:cubicBezTo>
                <a:cubicBezTo>
                  <a:pt x="818" y="246"/>
                  <a:pt x="801" y="242"/>
                  <a:pt x="780" y="202"/>
                </a:cubicBezTo>
                <a:cubicBezTo>
                  <a:pt x="771" y="185"/>
                  <a:pt x="769" y="177"/>
                  <a:pt x="758" y="166"/>
                </a:cubicBezTo>
                <a:cubicBezTo>
                  <a:pt x="749" y="156"/>
                  <a:pt x="746" y="157"/>
                  <a:pt x="727" y="143"/>
                </a:cubicBezTo>
                <a:cubicBezTo>
                  <a:pt x="701" y="124"/>
                  <a:pt x="699" y="117"/>
                  <a:pt x="679" y="106"/>
                </a:cubicBezTo>
                <a:cubicBezTo>
                  <a:pt x="674" y="103"/>
                  <a:pt x="664" y="98"/>
                  <a:pt x="652" y="94"/>
                </a:cubicBezTo>
                <a:cubicBezTo>
                  <a:pt x="645" y="91"/>
                  <a:pt x="629" y="86"/>
                  <a:pt x="589" y="84"/>
                </a:cubicBezTo>
                <a:cubicBezTo>
                  <a:pt x="575" y="83"/>
                  <a:pt x="556" y="83"/>
                  <a:pt x="533" y="84"/>
                </a:cubicBezTo>
                <a:cubicBezTo>
                  <a:pt x="533" y="79"/>
                  <a:pt x="533" y="71"/>
                  <a:pt x="531" y="63"/>
                </a:cubicBezTo>
                <a:cubicBezTo>
                  <a:pt x="531" y="63"/>
                  <a:pt x="528" y="50"/>
                  <a:pt x="519" y="38"/>
                </a:cubicBezTo>
                <a:cubicBezTo>
                  <a:pt x="498" y="8"/>
                  <a:pt x="450" y="4"/>
                  <a:pt x="435" y="2"/>
                </a:cubicBezTo>
                <a:cubicBezTo>
                  <a:pt x="415" y="1"/>
                  <a:pt x="402" y="0"/>
                  <a:pt x="391" y="8"/>
                </a:cubicBezTo>
                <a:cubicBezTo>
                  <a:pt x="379" y="15"/>
                  <a:pt x="381" y="24"/>
                  <a:pt x="367" y="34"/>
                </a:cubicBezTo>
                <a:cubicBezTo>
                  <a:pt x="350" y="47"/>
                  <a:pt x="341" y="42"/>
                  <a:pt x="335" y="52"/>
                </a:cubicBezTo>
                <a:cubicBezTo>
                  <a:pt x="326" y="65"/>
                  <a:pt x="341" y="76"/>
                  <a:pt x="333" y="93"/>
                </a:cubicBezTo>
                <a:cubicBezTo>
                  <a:pt x="331" y="99"/>
                  <a:pt x="322" y="107"/>
                  <a:pt x="304" y="122"/>
                </a:cubicBezTo>
                <a:cubicBezTo>
                  <a:pt x="295" y="130"/>
                  <a:pt x="294" y="130"/>
                  <a:pt x="292" y="134"/>
                </a:cubicBezTo>
                <a:cubicBezTo>
                  <a:pt x="289" y="139"/>
                  <a:pt x="289" y="144"/>
                  <a:pt x="297" y="175"/>
                </a:cubicBezTo>
                <a:cubicBezTo>
                  <a:pt x="301" y="190"/>
                  <a:pt x="302" y="194"/>
                  <a:pt x="306" y="198"/>
                </a:cubicBezTo>
                <a:cubicBezTo>
                  <a:pt x="309" y="202"/>
                  <a:pt x="313" y="204"/>
                  <a:pt x="323" y="209"/>
                </a:cubicBezTo>
                <a:cubicBezTo>
                  <a:pt x="329" y="212"/>
                  <a:pt x="332" y="214"/>
                  <a:pt x="336" y="215"/>
                </a:cubicBezTo>
                <a:cubicBezTo>
                  <a:pt x="343" y="215"/>
                  <a:pt x="347" y="213"/>
                  <a:pt x="349" y="215"/>
                </a:cubicBezTo>
                <a:cubicBezTo>
                  <a:pt x="349" y="216"/>
                  <a:pt x="349" y="218"/>
                  <a:pt x="345" y="222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Oval 57"/>
          <p:cNvSpPr>
            <a:spLocks noChangeArrowheads="1"/>
          </p:cNvSpPr>
          <p:nvPr/>
        </p:nvSpPr>
        <p:spPr bwMode="auto">
          <a:xfrm>
            <a:off x="1179323" y="3513478"/>
            <a:ext cx="1126439" cy="1126439"/>
          </a:xfrm>
          <a:prstGeom prst="ellipse">
            <a:avLst/>
          </a:prstGeom>
          <a:solidFill>
            <a:srgbClr val="B4C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8"/>
          <p:cNvSpPr>
            <a:spLocks/>
          </p:cNvSpPr>
          <p:nvPr/>
        </p:nvSpPr>
        <p:spPr bwMode="auto">
          <a:xfrm>
            <a:off x="1364853" y="3566487"/>
            <a:ext cx="755378" cy="1007165"/>
          </a:xfrm>
          <a:custGeom>
            <a:avLst/>
            <a:gdLst>
              <a:gd name="T0" fmla="*/ 164 w 316"/>
              <a:gd name="T1" fmla="*/ 402 h 419"/>
              <a:gd name="T2" fmla="*/ 109 w 316"/>
              <a:gd name="T3" fmla="*/ 399 h 419"/>
              <a:gd name="T4" fmla="*/ 60 w 316"/>
              <a:gd name="T5" fmla="*/ 358 h 419"/>
              <a:gd name="T6" fmla="*/ 14 w 316"/>
              <a:gd name="T7" fmla="*/ 276 h 419"/>
              <a:gd name="T8" fmla="*/ 2 w 316"/>
              <a:gd name="T9" fmla="*/ 206 h 419"/>
              <a:gd name="T10" fmla="*/ 19 w 316"/>
              <a:gd name="T11" fmla="*/ 138 h 419"/>
              <a:gd name="T12" fmla="*/ 10 w 316"/>
              <a:gd name="T13" fmla="*/ 101 h 419"/>
              <a:gd name="T14" fmla="*/ 6 w 316"/>
              <a:gd name="T15" fmla="*/ 43 h 419"/>
              <a:gd name="T16" fmla="*/ 58 w 316"/>
              <a:gd name="T17" fmla="*/ 3 h 419"/>
              <a:gd name="T18" fmla="*/ 121 w 316"/>
              <a:gd name="T19" fmla="*/ 14 h 419"/>
              <a:gd name="T20" fmla="*/ 176 w 316"/>
              <a:gd name="T21" fmla="*/ 76 h 419"/>
              <a:gd name="T22" fmla="*/ 167 w 316"/>
              <a:gd name="T23" fmla="*/ 118 h 419"/>
              <a:gd name="T24" fmla="*/ 179 w 316"/>
              <a:gd name="T25" fmla="*/ 141 h 419"/>
              <a:gd name="T26" fmla="*/ 168 w 316"/>
              <a:gd name="T27" fmla="*/ 150 h 419"/>
              <a:gd name="T28" fmla="*/ 161 w 316"/>
              <a:gd name="T29" fmla="*/ 157 h 419"/>
              <a:gd name="T30" fmla="*/ 156 w 316"/>
              <a:gd name="T31" fmla="*/ 164 h 419"/>
              <a:gd name="T32" fmla="*/ 155 w 316"/>
              <a:gd name="T33" fmla="*/ 167 h 419"/>
              <a:gd name="T34" fmla="*/ 150 w 316"/>
              <a:gd name="T35" fmla="*/ 173 h 419"/>
              <a:gd name="T36" fmla="*/ 136 w 316"/>
              <a:gd name="T37" fmla="*/ 180 h 419"/>
              <a:gd name="T38" fmla="*/ 123 w 316"/>
              <a:gd name="T39" fmla="*/ 180 h 419"/>
              <a:gd name="T40" fmla="*/ 130 w 316"/>
              <a:gd name="T41" fmla="*/ 188 h 419"/>
              <a:gd name="T42" fmla="*/ 149 w 316"/>
              <a:gd name="T43" fmla="*/ 199 h 419"/>
              <a:gd name="T44" fmla="*/ 162 w 316"/>
              <a:gd name="T45" fmla="*/ 193 h 419"/>
              <a:gd name="T46" fmla="*/ 178 w 316"/>
              <a:gd name="T47" fmla="*/ 177 h 419"/>
              <a:gd name="T48" fmla="*/ 177 w 316"/>
              <a:gd name="T49" fmla="*/ 168 h 419"/>
              <a:gd name="T50" fmla="*/ 180 w 316"/>
              <a:gd name="T51" fmla="*/ 158 h 419"/>
              <a:gd name="T52" fmla="*/ 183 w 316"/>
              <a:gd name="T53" fmla="*/ 149 h 419"/>
              <a:gd name="T54" fmla="*/ 187 w 316"/>
              <a:gd name="T55" fmla="*/ 142 h 419"/>
              <a:gd name="T56" fmla="*/ 194 w 316"/>
              <a:gd name="T57" fmla="*/ 140 h 419"/>
              <a:gd name="T58" fmla="*/ 202 w 316"/>
              <a:gd name="T59" fmla="*/ 148 h 419"/>
              <a:gd name="T60" fmla="*/ 211 w 316"/>
              <a:gd name="T61" fmla="*/ 168 h 419"/>
              <a:gd name="T62" fmla="*/ 205 w 316"/>
              <a:gd name="T63" fmla="*/ 184 h 419"/>
              <a:gd name="T64" fmla="*/ 202 w 316"/>
              <a:gd name="T65" fmla="*/ 194 h 419"/>
              <a:gd name="T66" fmla="*/ 199 w 316"/>
              <a:gd name="T67" fmla="*/ 216 h 419"/>
              <a:gd name="T68" fmla="*/ 185 w 316"/>
              <a:gd name="T69" fmla="*/ 236 h 419"/>
              <a:gd name="T70" fmla="*/ 226 w 316"/>
              <a:gd name="T71" fmla="*/ 235 h 419"/>
              <a:gd name="T72" fmla="*/ 254 w 316"/>
              <a:gd name="T73" fmla="*/ 283 h 419"/>
              <a:gd name="T74" fmla="*/ 271 w 316"/>
              <a:gd name="T75" fmla="*/ 349 h 419"/>
              <a:gd name="T76" fmla="*/ 298 w 316"/>
              <a:gd name="T77" fmla="*/ 358 h 419"/>
              <a:gd name="T78" fmla="*/ 315 w 316"/>
              <a:gd name="T79" fmla="*/ 382 h 419"/>
              <a:gd name="T80" fmla="*/ 270 w 316"/>
              <a:gd name="T81" fmla="*/ 388 h 419"/>
              <a:gd name="T82" fmla="*/ 229 w 316"/>
              <a:gd name="T83" fmla="*/ 372 h 419"/>
              <a:gd name="T84" fmla="*/ 221 w 316"/>
              <a:gd name="T85" fmla="*/ 366 h 419"/>
              <a:gd name="T86" fmla="*/ 224 w 316"/>
              <a:gd name="T87" fmla="*/ 371 h 419"/>
              <a:gd name="T88" fmla="*/ 232 w 316"/>
              <a:gd name="T89" fmla="*/ 376 h 419"/>
              <a:gd name="T90" fmla="*/ 247 w 316"/>
              <a:gd name="T91" fmla="*/ 393 h 419"/>
              <a:gd name="T92" fmla="*/ 250 w 316"/>
              <a:gd name="T93" fmla="*/ 409 h 419"/>
              <a:gd name="T94" fmla="*/ 243 w 316"/>
              <a:gd name="T95" fmla="*/ 418 h 419"/>
              <a:gd name="T96" fmla="*/ 199 w 316"/>
              <a:gd name="T97" fmla="*/ 403 h 419"/>
              <a:gd name="T98" fmla="*/ 182 w 316"/>
              <a:gd name="T99" fmla="*/ 392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6" h="419">
                <a:moveTo>
                  <a:pt x="182" y="392"/>
                </a:moveTo>
                <a:cubicBezTo>
                  <a:pt x="178" y="395"/>
                  <a:pt x="172" y="399"/>
                  <a:pt x="164" y="402"/>
                </a:cubicBezTo>
                <a:cubicBezTo>
                  <a:pt x="154" y="405"/>
                  <a:pt x="146" y="406"/>
                  <a:pt x="144" y="406"/>
                </a:cubicBezTo>
                <a:cubicBezTo>
                  <a:pt x="128" y="407"/>
                  <a:pt x="115" y="402"/>
                  <a:pt x="109" y="399"/>
                </a:cubicBezTo>
                <a:cubicBezTo>
                  <a:pt x="97" y="393"/>
                  <a:pt x="89" y="387"/>
                  <a:pt x="76" y="375"/>
                </a:cubicBezTo>
                <a:cubicBezTo>
                  <a:pt x="71" y="371"/>
                  <a:pt x="66" y="366"/>
                  <a:pt x="60" y="358"/>
                </a:cubicBezTo>
                <a:cubicBezTo>
                  <a:pt x="53" y="350"/>
                  <a:pt x="49" y="343"/>
                  <a:pt x="44" y="334"/>
                </a:cubicBezTo>
                <a:cubicBezTo>
                  <a:pt x="27" y="303"/>
                  <a:pt x="18" y="287"/>
                  <a:pt x="14" y="276"/>
                </a:cubicBezTo>
                <a:cubicBezTo>
                  <a:pt x="10" y="264"/>
                  <a:pt x="8" y="255"/>
                  <a:pt x="7" y="250"/>
                </a:cubicBezTo>
                <a:cubicBezTo>
                  <a:pt x="4" y="235"/>
                  <a:pt x="1" y="222"/>
                  <a:pt x="2" y="206"/>
                </a:cubicBezTo>
                <a:cubicBezTo>
                  <a:pt x="2" y="204"/>
                  <a:pt x="2" y="206"/>
                  <a:pt x="9" y="169"/>
                </a:cubicBezTo>
                <a:cubicBezTo>
                  <a:pt x="12" y="156"/>
                  <a:pt x="13" y="148"/>
                  <a:pt x="19" y="138"/>
                </a:cubicBezTo>
                <a:cubicBezTo>
                  <a:pt x="22" y="132"/>
                  <a:pt x="26" y="127"/>
                  <a:pt x="28" y="124"/>
                </a:cubicBezTo>
                <a:cubicBezTo>
                  <a:pt x="19" y="115"/>
                  <a:pt x="13" y="107"/>
                  <a:pt x="10" y="101"/>
                </a:cubicBezTo>
                <a:cubicBezTo>
                  <a:pt x="6" y="94"/>
                  <a:pt x="0" y="84"/>
                  <a:pt x="0" y="70"/>
                </a:cubicBezTo>
                <a:cubicBezTo>
                  <a:pt x="0" y="58"/>
                  <a:pt x="3" y="49"/>
                  <a:pt x="6" y="43"/>
                </a:cubicBezTo>
                <a:cubicBezTo>
                  <a:pt x="8" y="37"/>
                  <a:pt x="12" y="28"/>
                  <a:pt x="22" y="19"/>
                </a:cubicBezTo>
                <a:cubicBezTo>
                  <a:pt x="34" y="8"/>
                  <a:pt x="49" y="5"/>
                  <a:pt x="58" y="3"/>
                </a:cubicBezTo>
                <a:cubicBezTo>
                  <a:pt x="63" y="2"/>
                  <a:pt x="71" y="0"/>
                  <a:pt x="81" y="1"/>
                </a:cubicBezTo>
                <a:cubicBezTo>
                  <a:pt x="98" y="2"/>
                  <a:pt x="109" y="7"/>
                  <a:pt x="121" y="14"/>
                </a:cubicBezTo>
                <a:cubicBezTo>
                  <a:pt x="134" y="21"/>
                  <a:pt x="150" y="29"/>
                  <a:pt x="162" y="45"/>
                </a:cubicBezTo>
                <a:cubicBezTo>
                  <a:pt x="168" y="53"/>
                  <a:pt x="175" y="62"/>
                  <a:pt x="176" y="76"/>
                </a:cubicBezTo>
                <a:cubicBezTo>
                  <a:pt x="177" y="81"/>
                  <a:pt x="178" y="91"/>
                  <a:pt x="173" y="102"/>
                </a:cubicBezTo>
                <a:cubicBezTo>
                  <a:pt x="170" y="107"/>
                  <a:pt x="167" y="111"/>
                  <a:pt x="167" y="118"/>
                </a:cubicBezTo>
                <a:cubicBezTo>
                  <a:pt x="167" y="120"/>
                  <a:pt x="167" y="125"/>
                  <a:pt x="170" y="129"/>
                </a:cubicBezTo>
                <a:cubicBezTo>
                  <a:pt x="174" y="135"/>
                  <a:pt x="179" y="136"/>
                  <a:pt x="179" y="141"/>
                </a:cubicBezTo>
                <a:cubicBezTo>
                  <a:pt x="179" y="144"/>
                  <a:pt x="177" y="147"/>
                  <a:pt x="177" y="147"/>
                </a:cubicBezTo>
                <a:cubicBezTo>
                  <a:pt x="174" y="149"/>
                  <a:pt x="171" y="150"/>
                  <a:pt x="168" y="150"/>
                </a:cubicBezTo>
                <a:cubicBezTo>
                  <a:pt x="164" y="151"/>
                  <a:pt x="162" y="151"/>
                  <a:pt x="161" y="152"/>
                </a:cubicBezTo>
                <a:cubicBezTo>
                  <a:pt x="160" y="153"/>
                  <a:pt x="161" y="156"/>
                  <a:pt x="161" y="157"/>
                </a:cubicBezTo>
                <a:cubicBezTo>
                  <a:pt x="161" y="160"/>
                  <a:pt x="162" y="160"/>
                  <a:pt x="162" y="161"/>
                </a:cubicBezTo>
                <a:cubicBezTo>
                  <a:pt x="161" y="163"/>
                  <a:pt x="158" y="164"/>
                  <a:pt x="156" y="164"/>
                </a:cubicBezTo>
                <a:cubicBezTo>
                  <a:pt x="155" y="164"/>
                  <a:pt x="154" y="164"/>
                  <a:pt x="154" y="164"/>
                </a:cubicBezTo>
                <a:cubicBezTo>
                  <a:pt x="153" y="165"/>
                  <a:pt x="155" y="166"/>
                  <a:pt x="155" y="167"/>
                </a:cubicBezTo>
                <a:cubicBezTo>
                  <a:pt x="156" y="169"/>
                  <a:pt x="155" y="171"/>
                  <a:pt x="154" y="172"/>
                </a:cubicBezTo>
                <a:cubicBezTo>
                  <a:pt x="152" y="173"/>
                  <a:pt x="152" y="172"/>
                  <a:pt x="150" y="173"/>
                </a:cubicBezTo>
                <a:cubicBezTo>
                  <a:pt x="147" y="173"/>
                  <a:pt x="147" y="175"/>
                  <a:pt x="143" y="177"/>
                </a:cubicBezTo>
                <a:cubicBezTo>
                  <a:pt x="141" y="179"/>
                  <a:pt x="139" y="179"/>
                  <a:pt x="136" y="180"/>
                </a:cubicBezTo>
                <a:cubicBezTo>
                  <a:pt x="135" y="180"/>
                  <a:pt x="132" y="181"/>
                  <a:pt x="128" y="181"/>
                </a:cubicBezTo>
                <a:cubicBezTo>
                  <a:pt x="126" y="181"/>
                  <a:pt x="124" y="180"/>
                  <a:pt x="123" y="180"/>
                </a:cubicBezTo>
                <a:cubicBezTo>
                  <a:pt x="123" y="181"/>
                  <a:pt x="123" y="183"/>
                  <a:pt x="125" y="185"/>
                </a:cubicBezTo>
                <a:cubicBezTo>
                  <a:pt x="126" y="186"/>
                  <a:pt x="128" y="187"/>
                  <a:pt x="130" y="188"/>
                </a:cubicBezTo>
                <a:cubicBezTo>
                  <a:pt x="130" y="188"/>
                  <a:pt x="134" y="189"/>
                  <a:pt x="139" y="192"/>
                </a:cubicBezTo>
                <a:cubicBezTo>
                  <a:pt x="143" y="195"/>
                  <a:pt x="147" y="197"/>
                  <a:pt x="149" y="199"/>
                </a:cubicBezTo>
                <a:cubicBezTo>
                  <a:pt x="151" y="201"/>
                  <a:pt x="152" y="202"/>
                  <a:pt x="154" y="203"/>
                </a:cubicBezTo>
                <a:cubicBezTo>
                  <a:pt x="156" y="198"/>
                  <a:pt x="160" y="195"/>
                  <a:pt x="162" y="193"/>
                </a:cubicBezTo>
                <a:cubicBezTo>
                  <a:pt x="172" y="183"/>
                  <a:pt x="175" y="181"/>
                  <a:pt x="175" y="181"/>
                </a:cubicBezTo>
                <a:cubicBezTo>
                  <a:pt x="175" y="181"/>
                  <a:pt x="177" y="179"/>
                  <a:pt x="178" y="177"/>
                </a:cubicBezTo>
                <a:cubicBezTo>
                  <a:pt x="178" y="176"/>
                  <a:pt x="178" y="174"/>
                  <a:pt x="178" y="173"/>
                </a:cubicBezTo>
                <a:cubicBezTo>
                  <a:pt x="178" y="171"/>
                  <a:pt x="177" y="171"/>
                  <a:pt x="177" y="168"/>
                </a:cubicBezTo>
                <a:cubicBezTo>
                  <a:pt x="177" y="167"/>
                  <a:pt x="176" y="165"/>
                  <a:pt x="177" y="163"/>
                </a:cubicBezTo>
                <a:cubicBezTo>
                  <a:pt x="178" y="161"/>
                  <a:pt x="178" y="161"/>
                  <a:pt x="180" y="158"/>
                </a:cubicBezTo>
                <a:cubicBezTo>
                  <a:pt x="181" y="157"/>
                  <a:pt x="181" y="157"/>
                  <a:pt x="182" y="156"/>
                </a:cubicBezTo>
                <a:cubicBezTo>
                  <a:pt x="183" y="153"/>
                  <a:pt x="182" y="152"/>
                  <a:pt x="183" y="149"/>
                </a:cubicBezTo>
                <a:cubicBezTo>
                  <a:pt x="184" y="148"/>
                  <a:pt x="184" y="148"/>
                  <a:pt x="185" y="146"/>
                </a:cubicBezTo>
                <a:cubicBezTo>
                  <a:pt x="186" y="144"/>
                  <a:pt x="186" y="143"/>
                  <a:pt x="187" y="142"/>
                </a:cubicBezTo>
                <a:cubicBezTo>
                  <a:pt x="188" y="141"/>
                  <a:pt x="190" y="141"/>
                  <a:pt x="191" y="140"/>
                </a:cubicBezTo>
                <a:cubicBezTo>
                  <a:pt x="192" y="140"/>
                  <a:pt x="193" y="139"/>
                  <a:pt x="194" y="140"/>
                </a:cubicBezTo>
                <a:cubicBezTo>
                  <a:pt x="195" y="140"/>
                  <a:pt x="196" y="140"/>
                  <a:pt x="199" y="143"/>
                </a:cubicBezTo>
                <a:cubicBezTo>
                  <a:pt x="201" y="146"/>
                  <a:pt x="202" y="148"/>
                  <a:pt x="202" y="148"/>
                </a:cubicBezTo>
                <a:cubicBezTo>
                  <a:pt x="206" y="152"/>
                  <a:pt x="208" y="155"/>
                  <a:pt x="209" y="157"/>
                </a:cubicBezTo>
                <a:cubicBezTo>
                  <a:pt x="209" y="158"/>
                  <a:pt x="211" y="162"/>
                  <a:pt x="211" y="168"/>
                </a:cubicBezTo>
                <a:cubicBezTo>
                  <a:pt x="211" y="169"/>
                  <a:pt x="210" y="172"/>
                  <a:pt x="209" y="176"/>
                </a:cubicBezTo>
                <a:cubicBezTo>
                  <a:pt x="208" y="180"/>
                  <a:pt x="207" y="182"/>
                  <a:pt x="205" y="184"/>
                </a:cubicBezTo>
                <a:cubicBezTo>
                  <a:pt x="203" y="186"/>
                  <a:pt x="202" y="186"/>
                  <a:pt x="202" y="188"/>
                </a:cubicBezTo>
                <a:cubicBezTo>
                  <a:pt x="201" y="190"/>
                  <a:pt x="201" y="192"/>
                  <a:pt x="202" y="194"/>
                </a:cubicBezTo>
                <a:cubicBezTo>
                  <a:pt x="202" y="196"/>
                  <a:pt x="202" y="201"/>
                  <a:pt x="200" y="209"/>
                </a:cubicBezTo>
                <a:cubicBezTo>
                  <a:pt x="200" y="213"/>
                  <a:pt x="199" y="215"/>
                  <a:pt x="199" y="216"/>
                </a:cubicBezTo>
                <a:cubicBezTo>
                  <a:pt x="197" y="221"/>
                  <a:pt x="195" y="224"/>
                  <a:pt x="192" y="229"/>
                </a:cubicBezTo>
                <a:cubicBezTo>
                  <a:pt x="190" y="231"/>
                  <a:pt x="188" y="233"/>
                  <a:pt x="185" y="236"/>
                </a:cubicBezTo>
                <a:cubicBezTo>
                  <a:pt x="188" y="234"/>
                  <a:pt x="195" y="231"/>
                  <a:pt x="204" y="231"/>
                </a:cubicBezTo>
                <a:cubicBezTo>
                  <a:pt x="207" y="231"/>
                  <a:pt x="217" y="230"/>
                  <a:pt x="226" y="235"/>
                </a:cubicBezTo>
                <a:cubicBezTo>
                  <a:pt x="234" y="240"/>
                  <a:pt x="237" y="246"/>
                  <a:pt x="244" y="258"/>
                </a:cubicBezTo>
                <a:cubicBezTo>
                  <a:pt x="246" y="262"/>
                  <a:pt x="249" y="269"/>
                  <a:pt x="254" y="283"/>
                </a:cubicBezTo>
                <a:cubicBezTo>
                  <a:pt x="259" y="297"/>
                  <a:pt x="262" y="308"/>
                  <a:pt x="265" y="321"/>
                </a:cubicBezTo>
                <a:cubicBezTo>
                  <a:pt x="267" y="328"/>
                  <a:pt x="269" y="338"/>
                  <a:pt x="271" y="349"/>
                </a:cubicBezTo>
                <a:cubicBezTo>
                  <a:pt x="274" y="350"/>
                  <a:pt x="278" y="351"/>
                  <a:pt x="283" y="353"/>
                </a:cubicBezTo>
                <a:cubicBezTo>
                  <a:pt x="291" y="355"/>
                  <a:pt x="295" y="356"/>
                  <a:pt x="298" y="358"/>
                </a:cubicBezTo>
                <a:cubicBezTo>
                  <a:pt x="303" y="361"/>
                  <a:pt x="306" y="365"/>
                  <a:pt x="308" y="368"/>
                </a:cubicBezTo>
                <a:cubicBezTo>
                  <a:pt x="313" y="374"/>
                  <a:pt x="316" y="378"/>
                  <a:pt x="315" y="382"/>
                </a:cubicBezTo>
                <a:cubicBezTo>
                  <a:pt x="313" y="387"/>
                  <a:pt x="306" y="390"/>
                  <a:pt x="303" y="391"/>
                </a:cubicBezTo>
                <a:cubicBezTo>
                  <a:pt x="296" y="393"/>
                  <a:pt x="291" y="392"/>
                  <a:pt x="270" y="388"/>
                </a:cubicBezTo>
                <a:cubicBezTo>
                  <a:pt x="254" y="386"/>
                  <a:pt x="251" y="386"/>
                  <a:pt x="246" y="384"/>
                </a:cubicBezTo>
                <a:cubicBezTo>
                  <a:pt x="235" y="379"/>
                  <a:pt x="230" y="374"/>
                  <a:pt x="229" y="372"/>
                </a:cubicBezTo>
                <a:cubicBezTo>
                  <a:pt x="225" y="368"/>
                  <a:pt x="223" y="364"/>
                  <a:pt x="221" y="361"/>
                </a:cubicBezTo>
                <a:cubicBezTo>
                  <a:pt x="221" y="364"/>
                  <a:pt x="221" y="365"/>
                  <a:pt x="221" y="366"/>
                </a:cubicBezTo>
                <a:cubicBezTo>
                  <a:pt x="221" y="368"/>
                  <a:pt x="221" y="369"/>
                  <a:pt x="221" y="370"/>
                </a:cubicBezTo>
                <a:cubicBezTo>
                  <a:pt x="222" y="370"/>
                  <a:pt x="223" y="370"/>
                  <a:pt x="224" y="371"/>
                </a:cubicBezTo>
                <a:cubicBezTo>
                  <a:pt x="225" y="371"/>
                  <a:pt x="226" y="371"/>
                  <a:pt x="229" y="374"/>
                </a:cubicBezTo>
                <a:cubicBezTo>
                  <a:pt x="231" y="375"/>
                  <a:pt x="231" y="376"/>
                  <a:pt x="232" y="376"/>
                </a:cubicBezTo>
                <a:cubicBezTo>
                  <a:pt x="234" y="378"/>
                  <a:pt x="236" y="380"/>
                  <a:pt x="237" y="380"/>
                </a:cubicBezTo>
                <a:cubicBezTo>
                  <a:pt x="239" y="382"/>
                  <a:pt x="244" y="386"/>
                  <a:pt x="247" y="393"/>
                </a:cubicBezTo>
                <a:cubicBezTo>
                  <a:pt x="248" y="395"/>
                  <a:pt x="249" y="398"/>
                  <a:pt x="250" y="403"/>
                </a:cubicBezTo>
                <a:cubicBezTo>
                  <a:pt x="250" y="406"/>
                  <a:pt x="250" y="408"/>
                  <a:pt x="250" y="409"/>
                </a:cubicBezTo>
                <a:cubicBezTo>
                  <a:pt x="250" y="411"/>
                  <a:pt x="249" y="414"/>
                  <a:pt x="247" y="416"/>
                </a:cubicBezTo>
                <a:cubicBezTo>
                  <a:pt x="246" y="416"/>
                  <a:pt x="245" y="417"/>
                  <a:pt x="243" y="418"/>
                </a:cubicBezTo>
                <a:cubicBezTo>
                  <a:pt x="239" y="419"/>
                  <a:pt x="236" y="418"/>
                  <a:pt x="234" y="417"/>
                </a:cubicBezTo>
                <a:cubicBezTo>
                  <a:pt x="222" y="413"/>
                  <a:pt x="211" y="407"/>
                  <a:pt x="199" y="403"/>
                </a:cubicBezTo>
                <a:cubicBezTo>
                  <a:pt x="196" y="402"/>
                  <a:pt x="192" y="400"/>
                  <a:pt x="186" y="396"/>
                </a:cubicBezTo>
                <a:cubicBezTo>
                  <a:pt x="184" y="394"/>
                  <a:pt x="183" y="393"/>
                  <a:pt x="182" y="392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59"/>
          <p:cNvSpPr>
            <a:spLocks/>
          </p:cNvSpPr>
          <p:nvPr/>
        </p:nvSpPr>
        <p:spPr bwMode="auto">
          <a:xfrm>
            <a:off x="1722658" y="1220856"/>
            <a:ext cx="1099935" cy="702369"/>
          </a:xfrm>
          <a:custGeom>
            <a:avLst/>
            <a:gdLst>
              <a:gd name="T0" fmla="*/ 192 w 457"/>
              <a:gd name="T1" fmla="*/ 0 h 294"/>
              <a:gd name="T2" fmla="*/ 277 w 457"/>
              <a:gd name="T3" fmla="*/ 83 h 294"/>
              <a:gd name="T4" fmla="*/ 323 w 457"/>
              <a:gd name="T5" fmla="*/ 123 h 294"/>
              <a:gd name="T6" fmla="*/ 378 w 457"/>
              <a:gd name="T7" fmla="*/ 181 h 294"/>
              <a:gd name="T8" fmla="*/ 405 w 457"/>
              <a:gd name="T9" fmla="*/ 214 h 294"/>
              <a:gd name="T10" fmla="*/ 435 w 457"/>
              <a:gd name="T11" fmla="*/ 248 h 294"/>
              <a:gd name="T12" fmla="*/ 457 w 457"/>
              <a:gd name="T13" fmla="*/ 270 h 294"/>
              <a:gd name="T14" fmla="*/ 347 w 457"/>
              <a:gd name="T15" fmla="*/ 277 h 294"/>
              <a:gd name="T16" fmla="*/ 227 w 457"/>
              <a:gd name="T17" fmla="*/ 286 h 294"/>
              <a:gd name="T18" fmla="*/ 150 w 457"/>
              <a:gd name="T19" fmla="*/ 263 h 294"/>
              <a:gd name="T20" fmla="*/ 55 w 457"/>
              <a:gd name="T21" fmla="*/ 270 h 294"/>
              <a:gd name="T22" fmla="*/ 16 w 457"/>
              <a:gd name="T23" fmla="*/ 294 h 294"/>
              <a:gd name="T24" fmla="*/ 8 w 457"/>
              <a:gd name="T25" fmla="*/ 289 h 294"/>
              <a:gd name="T26" fmla="*/ 1 w 457"/>
              <a:gd name="T27" fmla="*/ 277 h 294"/>
              <a:gd name="T28" fmla="*/ 9 w 457"/>
              <a:gd name="T29" fmla="*/ 272 h 294"/>
              <a:gd name="T30" fmla="*/ 23 w 457"/>
              <a:gd name="T31" fmla="*/ 260 h 294"/>
              <a:gd name="T32" fmla="*/ 27 w 457"/>
              <a:gd name="T33" fmla="*/ 240 h 294"/>
              <a:gd name="T34" fmla="*/ 37 w 457"/>
              <a:gd name="T35" fmla="*/ 231 h 294"/>
              <a:gd name="T36" fmla="*/ 57 w 457"/>
              <a:gd name="T37" fmla="*/ 220 h 294"/>
              <a:gd name="T38" fmla="*/ 57 w 457"/>
              <a:gd name="T39" fmla="*/ 207 h 294"/>
              <a:gd name="T40" fmla="*/ 63 w 457"/>
              <a:gd name="T41" fmla="*/ 199 h 294"/>
              <a:gd name="T42" fmla="*/ 78 w 457"/>
              <a:gd name="T43" fmla="*/ 197 h 294"/>
              <a:gd name="T44" fmla="*/ 83 w 457"/>
              <a:gd name="T45" fmla="*/ 179 h 294"/>
              <a:gd name="T46" fmla="*/ 90 w 457"/>
              <a:gd name="T47" fmla="*/ 164 h 294"/>
              <a:gd name="T48" fmla="*/ 115 w 457"/>
              <a:gd name="T49" fmla="*/ 160 h 294"/>
              <a:gd name="T50" fmla="*/ 127 w 457"/>
              <a:gd name="T51" fmla="*/ 142 h 294"/>
              <a:gd name="T52" fmla="*/ 134 w 457"/>
              <a:gd name="T53" fmla="*/ 105 h 294"/>
              <a:gd name="T54" fmla="*/ 148 w 457"/>
              <a:gd name="T55" fmla="*/ 55 h 294"/>
              <a:gd name="T56" fmla="*/ 155 w 457"/>
              <a:gd name="T57" fmla="*/ 26 h 294"/>
              <a:gd name="T58" fmla="*/ 192 w 457"/>
              <a:gd name="T5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7" h="294">
                <a:moveTo>
                  <a:pt x="192" y="0"/>
                </a:moveTo>
                <a:cubicBezTo>
                  <a:pt x="226" y="38"/>
                  <a:pt x="256" y="65"/>
                  <a:pt x="277" y="83"/>
                </a:cubicBezTo>
                <a:cubicBezTo>
                  <a:pt x="293" y="96"/>
                  <a:pt x="304" y="105"/>
                  <a:pt x="323" y="123"/>
                </a:cubicBezTo>
                <a:cubicBezTo>
                  <a:pt x="335" y="134"/>
                  <a:pt x="355" y="153"/>
                  <a:pt x="378" y="181"/>
                </a:cubicBezTo>
                <a:cubicBezTo>
                  <a:pt x="387" y="192"/>
                  <a:pt x="390" y="196"/>
                  <a:pt x="405" y="214"/>
                </a:cubicBezTo>
                <a:cubicBezTo>
                  <a:pt x="421" y="233"/>
                  <a:pt x="430" y="242"/>
                  <a:pt x="435" y="248"/>
                </a:cubicBezTo>
                <a:cubicBezTo>
                  <a:pt x="444" y="257"/>
                  <a:pt x="451" y="265"/>
                  <a:pt x="457" y="270"/>
                </a:cubicBezTo>
                <a:cubicBezTo>
                  <a:pt x="421" y="272"/>
                  <a:pt x="384" y="274"/>
                  <a:pt x="347" y="277"/>
                </a:cubicBezTo>
                <a:cubicBezTo>
                  <a:pt x="307" y="280"/>
                  <a:pt x="267" y="283"/>
                  <a:pt x="227" y="286"/>
                </a:cubicBezTo>
                <a:cubicBezTo>
                  <a:pt x="196" y="271"/>
                  <a:pt x="169" y="266"/>
                  <a:pt x="150" y="263"/>
                </a:cubicBezTo>
                <a:cubicBezTo>
                  <a:pt x="124" y="260"/>
                  <a:pt x="92" y="255"/>
                  <a:pt x="55" y="270"/>
                </a:cubicBezTo>
                <a:cubicBezTo>
                  <a:pt x="37" y="277"/>
                  <a:pt x="24" y="287"/>
                  <a:pt x="16" y="294"/>
                </a:cubicBezTo>
                <a:cubicBezTo>
                  <a:pt x="14" y="293"/>
                  <a:pt x="11" y="291"/>
                  <a:pt x="8" y="289"/>
                </a:cubicBezTo>
                <a:cubicBezTo>
                  <a:pt x="6" y="287"/>
                  <a:pt x="0" y="281"/>
                  <a:pt x="1" y="277"/>
                </a:cubicBezTo>
                <a:cubicBezTo>
                  <a:pt x="2" y="275"/>
                  <a:pt x="4" y="274"/>
                  <a:pt x="9" y="272"/>
                </a:cubicBezTo>
                <a:cubicBezTo>
                  <a:pt x="10" y="271"/>
                  <a:pt x="19" y="267"/>
                  <a:pt x="23" y="260"/>
                </a:cubicBezTo>
                <a:cubicBezTo>
                  <a:pt x="27" y="252"/>
                  <a:pt x="22" y="247"/>
                  <a:pt x="27" y="240"/>
                </a:cubicBezTo>
                <a:cubicBezTo>
                  <a:pt x="29" y="236"/>
                  <a:pt x="32" y="234"/>
                  <a:pt x="37" y="231"/>
                </a:cubicBezTo>
                <a:cubicBezTo>
                  <a:pt x="48" y="223"/>
                  <a:pt x="55" y="225"/>
                  <a:pt x="57" y="220"/>
                </a:cubicBezTo>
                <a:cubicBezTo>
                  <a:pt x="59" y="216"/>
                  <a:pt x="54" y="213"/>
                  <a:pt x="57" y="207"/>
                </a:cubicBezTo>
                <a:cubicBezTo>
                  <a:pt x="57" y="206"/>
                  <a:pt x="58" y="202"/>
                  <a:pt x="63" y="199"/>
                </a:cubicBezTo>
                <a:cubicBezTo>
                  <a:pt x="69" y="195"/>
                  <a:pt x="73" y="200"/>
                  <a:pt x="78" y="197"/>
                </a:cubicBezTo>
                <a:cubicBezTo>
                  <a:pt x="81" y="194"/>
                  <a:pt x="79" y="190"/>
                  <a:pt x="83" y="179"/>
                </a:cubicBezTo>
                <a:cubicBezTo>
                  <a:pt x="85" y="170"/>
                  <a:pt x="86" y="166"/>
                  <a:pt x="90" y="164"/>
                </a:cubicBezTo>
                <a:cubicBezTo>
                  <a:pt x="97" y="158"/>
                  <a:pt x="106" y="165"/>
                  <a:pt x="115" y="160"/>
                </a:cubicBezTo>
                <a:cubicBezTo>
                  <a:pt x="119" y="159"/>
                  <a:pt x="122" y="155"/>
                  <a:pt x="127" y="142"/>
                </a:cubicBezTo>
                <a:cubicBezTo>
                  <a:pt x="132" y="128"/>
                  <a:pt x="131" y="118"/>
                  <a:pt x="134" y="105"/>
                </a:cubicBezTo>
                <a:cubicBezTo>
                  <a:pt x="138" y="83"/>
                  <a:pt x="141" y="85"/>
                  <a:pt x="148" y="55"/>
                </a:cubicBezTo>
                <a:cubicBezTo>
                  <a:pt x="152" y="35"/>
                  <a:pt x="151" y="32"/>
                  <a:pt x="155" y="26"/>
                </a:cubicBezTo>
                <a:cubicBezTo>
                  <a:pt x="164" y="11"/>
                  <a:pt x="180" y="4"/>
                  <a:pt x="192" y="0"/>
                </a:cubicBezTo>
                <a:close/>
              </a:path>
            </a:pathLst>
          </a:cu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0"/>
          <p:cNvSpPr>
            <a:spLocks/>
          </p:cNvSpPr>
          <p:nvPr/>
        </p:nvSpPr>
        <p:spPr bwMode="auto">
          <a:xfrm>
            <a:off x="741997" y="3301443"/>
            <a:ext cx="92769" cy="291548"/>
          </a:xfrm>
          <a:custGeom>
            <a:avLst/>
            <a:gdLst>
              <a:gd name="T0" fmla="*/ 3 w 44"/>
              <a:gd name="T1" fmla="*/ 0 h 126"/>
              <a:gd name="T2" fmla="*/ 0 w 44"/>
              <a:gd name="T3" fmla="*/ 83 h 126"/>
              <a:gd name="T4" fmla="*/ 2 w 44"/>
              <a:gd name="T5" fmla="*/ 114 h 126"/>
              <a:gd name="T6" fmla="*/ 11 w 44"/>
              <a:gd name="T7" fmla="*/ 124 h 126"/>
              <a:gd name="T8" fmla="*/ 32 w 44"/>
              <a:gd name="T9" fmla="*/ 126 h 126"/>
              <a:gd name="T10" fmla="*/ 44 w 44"/>
              <a:gd name="T11" fmla="*/ 126 h 126"/>
              <a:gd name="T12" fmla="*/ 3 w 44"/>
              <a:gd name="T1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126">
                <a:moveTo>
                  <a:pt x="3" y="0"/>
                </a:moveTo>
                <a:cubicBezTo>
                  <a:pt x="1" y="25"/>
                  <a:pt x="0" y="53"/>
                  <a:pt x="0" y="83"/>
                </a:cubicBezTo>
                <a:cubicBezTo>
                  <a:pt x="1" y="93"/>
                  <a:pt x="1" y="104"/>
                  <a:pt x="2" y="114"/>
                </a:cubicBezTo>
                <a:cubicBezTo>
                  <a:pt x="5" y="120"/>
                  <a:pt x="9" y="122"/>
                  <a:pt x="11" y="124"/>
                </a:cubicBezTo>
                <a:cubicBezTo>
                  <a:pt x="13" y="125"/>
                  <a:pt x="17" y="126"/>
                  <a:pt x="32" y="126"/>
                </a:cubicBezTo>
                <a:cubicBezTo>
                  <a:pt x="37" y="126"/>
                  <a:pt x="41" y="126"/>
                  <a:pt x="44" y="126"/>
                </a:cubicBezTo>
                <a:cubicBezTo>
                  <a:pt x="31" y="84"/>
                  <a:pt x="17" y="42"/>
                  <a:pt x="3" y="0"/>
                </a:cubicBezTo>
                <a:close/>
              </a:path>
            </a:pathLst>
          </a:custGeom>
          <a:solidFill>
            <a:srgbClr val="CF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5463973" y="978751"/>
            <a:ext cx="2362353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Obstetricia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479683" y="1831943"/>
            <a:ext cx="15315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2800" dirty="0">
                <a:effectLst/>
              </a:rPr>
              <a:t>01</a:t>
            </a:r>
            <a:endParaRPr lang="ko-KR" altLang="en-US" sz="2800" dirty="0">
              <a:effectLst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EC79CA3D-1245-4812-BE2C-A17717D31459}"/>
              </a:ext>
            </a:extLst>
          </p:cNvPr>
          <p:cNvSpPr txBox="1"/>
          <p:nvPr/>
        </p:nvSpPr>
        <p:spPr>
          <a:xfrm>
            <a:off x="5500232" y="2623580"/>
            <a:ext cx="1869983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422683" y="2557182"/>
            <a:ext cx="15315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02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5A5757E4-1723-4073-9FC5-1D351F20A151}"/>
              </a:ext>
            </a:extLst>
          </p:cNvPr>
          <p:cNvSpPr txBox="1"/>
          <p:nvPr/>
        </p:nvSpPr>
        <p:spPr>
          <a:xfrm>
            <a:off x="5557759" y="3335757"/>
            <a:ext cx="210188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4513448" y="3286072"/>
            <a:ext cx="15315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2800" dirty="0">
                <a:effectLst/>
              </a:rPr>
              <a:t>03</a:t>
            </a:r>
            <a:endParaRPr lang="ko-KR" altLang="en-US" sz="2800" dirty="0">
              <a:effectLst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493DF382-44DD-45C3-9704-34E8893BC3AC}"/>
              </a:ext>
            </a:extLst>
          </p:cNvPr>
          <p:cNvSpPr txBox="1"/>
          <p:nvPr/>
        </p:nvSpPr>
        <p:spPr>
          <a:xfrm>
            <a:off x="5565086" y="4046888"/>
            <a:ext cx="208722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4525350" y="3995245"/>
            <a:ext cx="15315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2800" dirty="0">
                <a:effectLst/>
              </a:rPr>
              <a:t>04</a:t>
            </a:r>
            <a:endParaRPr lang="ko-KR" altLang="en-US" sz="2800" dirty="0">
              <a:effectLst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5500232" y="1866108"/>
            <a:ext cx="1869983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icons</a:t>
            </a:r>
            <a:endParaRPr/>
          </a:p>
        </p:txBody>
      </p:sp>
      <p:sp>
        <p:nvSpPr>
          <p:cNvPr id="391" name="Google Shape;391;p39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92" name="Google Shape;392;p39"/>
          <p:cNvSpPr txBox="1">
            <a:spLocks noGrp="1"/>
          </p:cNvSpPr>
          <p:nvPr>
            <p:ph type="body" idx="4294967295"/>
          </p:nvPr>
        </p:nvSpPr>
        <p:spPr>
          <a:xfrm>
            <a:off x="6248575" y="11159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Medical icons by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José Polanco</a:t>
            </a:r>
            <a:endParaRPr sz="1800"/>
          </a:p>
        </p:txBody>
      </p:sp>
      <p:grpSp>
        <p:nvGrpSpPr>
          <p:cNvPr id="393" name="Google Shape;393;p39"/>
          <p:cNvGrpSpPr/>
          <p:nvPr/>
        </p:nvGrpSpPr>
        <p:grpSpPr>
          <a:xfrm>
            <a:off x="1603102" y="1933207"/>
            <a:ext cx="310963" cy="382440"/>
            <a:chOff x="5618644" y="885983"/>
            <a:chExt cx="187361" cy="230427"/>
          </a:xfrm>
        </p:grpSpPr>
        <p:sp>
          <p:nvSpPr>
            <p:cNvPr id="394" name="Google Shape;394;p39"/>
            <p:cNvSpPr/>
            <p:nvPr/>
          </p:nvSpPr>
          <p:spPr>
            <a:xfrm>
              <a:off x="5618644" y="885983"/>
              <a:ext cx="187361" cy="230427"/>
            </a:xfrm>
            <a:custGeom>
              <a:avLst/>
              <a:gdLst/>
              <a:ahLst/>
              <a:cxnLst/>
              <a:rect l="l" t="t" r="r" b="b"/>
              <a:pathLst>
                <a:path w="187361" h="230427" extrusionOk="0">
                  <a:moveTo>
                    <a:pt x="171251" y="111706"/>
                  </a:moveTo>
                  <a:cubicBezTo>
                    <a:pt x="180798" y="108724"/>
                    <a:pt x="187362" y="100375"/>
                    <a:pt x="187362" y="90237"/>
                  </a:cubicBezTo>
                  <a:cubicBezTo>
                    <a:pt x="187362" y="80100"/>
                    <a:pt x="180798" y="71751"/>
                    <a:pt x="171251" y="68769"/>
                  </a:cubicBezTo>
                  <a:cubicBezTo>
                    <a:pt x="169461" y="68173"/>
                    <a:pt x="168268" y="66383"/>
                    <a:pt x="168268" y="65787"/>
                  </a:cubicBezTo>
                  <a:cubicBezTo>
                    <a:pt x="168268" y="65191"/>
                    <a:pt x="167671" y="63402"/>
                    <a:pt x="168864" y="61613"/>
                  </a:cubicBezTo>
                  <a:cubicBezTo>
                    <a:pt x="174831" y="53860"/>
                    <a:pt x="174831" y="43126"/>
                    <a:pt x="169461" y="34777"/>
                  </a:cubicBezTo>
                  <a:cubicBezTo>
                    <a:pt x="163494" y="27025"/>
                    <a:pt x="153350" y="23446"/>
                    <a:pt x="143803" y="27025"/>
                  </a:cubicBezTo>
                  <a:cubicBezTo>
                    <a:pt x="142013" y="27621"/>
                    <a:pt x="140223" y="27025"/>
                    <a:pt x="139626" y="26428"/>
                  </a:cubicBezTo>
                  <a:cubicBezTo>
                    <a:pt x="139030" y="25832"/>
                    <a:pt x="137836" y="24639"/>
                    <a:pt x="137836" y="22850"/>
                  </a:cubicBezTo>
                  <a:cubicBezTo>
                    <a:pt x="137836" y="12712"/>
                    <a:pt x="131869" y="4363"/>
                    <a:pt x="122322" y="1382"/>
                  </a:cubicBezTo>
                  <a:cubicBezTo>
                    <a:pt x="112775" y="-1600"/>
                    <a:pt x="102631" y="1978"/>
                    <a:pt x="97261" y="9730"/>
                  </a:cubicBezTo>
                  <a:cubicBezTo>
                    <a:pt x="96068" y="11520"/>
                    <a:pt x="94278" y="11520"/>
                    <a:pt x="93681" y="11520"/>
                  </a:cubicBezTo>
                  <a:cubicBezTo>
                    <a:pt x="93084" y="11520"/>
                    <a:pt x="91294" y="11520"/>
                    <a:pt x="90101" y="9730"/>
                  </a:cubicBezTo>
                  <a:cubicBezTo>
                    <a:pt x="84731" y="1382"/>
                    <a:pt x="74587" y="-2197"/>
                    <a:pt x="65040" y="1382"/>
                  </a:cubicBezTo>
                  <a:cubicBezTo>
                    <a:pt x="55492" y="4363"/>
                    <a:pt x="49526" y="13309"/>
                    <a:pt x="49526" y="22850"/>
                  </a:cubicBezTo>
                  <a:cubicBezTo>
                    <a:pt x="49526" y="24639"/>
                    <a:pt x="48332" y="25832"/>
                    <a:pt x="47736" y="26428"/>
                  </a:cubicBezTo>
                  <a:cubicBezTo>
                    <a:pt x="47139" y="27025"/>
                    <a:pt x="45349" y="27621"/>
                    <a:pt x="43559" y="27025"/>
                  </a:cubicBezTo>
                  <a:cubicBezTo>
                    <a:pt x="34012" y="23446"/>
                    <a:pt x="23868" y="27025"/>
                    <a:pt x="17901" y="34777"/>
                  </a:cubicBezTo>
                  <a:cubicBezTo>
                    <a:pt x="11934" y="42530"/>
                    <a:pt x="11934" y="53264"/>
                    <a:pt x="18498" y="61613"/>
                  </a:cubicBezTo>
                  <a:cubicBezTo>
                    <a:pt x="19691" y="63402"/>
                    <a:pt x="19691" y="65191"/>
                    <a:pt x="19094" y="65787"/>
                  </a:cubicBezTo>
                  <a:cubicBezTo>
                    <a:pt x="19094" y="66383"/>
                    <a:pt x="17901" y="68173"/>
                    <a:pt x="16111" y="68769"/>
                  </a:cubicBezTo>
                  <a:cubicBezTo>
                    <a:pt x="6564" y="71751"/>
                    <a:pt x="0" y="80100"/>
                    <a:pt x="0" y="90237"/>
                  </a:cubicBezTo>
                  <a:cubicBezTo>
                    <a:pt x="0" y="100375"/>
                    <a:pt x="6564" y="108724"/>
                    <a:pt x="16111" y="111706"/>
                  </a:cubicBezTo>
                  <a:cubicBezTo>
                    <a:pt x="17901" y="112302"/>
                    <a:pt x="19094" y="114091"/>
                    <a:pt x="19094" y="114688"/>
                  </a:cubicBezTo>
                  <a:cubicBezTo>
                    <a:pt x="19094" y="115284"/>
                    <a:pt x="19691" y="117073"/>
                    <a:pt x="18498" y="118862"/>
                  </a:cubicBezTo>
                  <a:cubicBezTo>
                    <a:pt x="12531" y="126615"/>
                    <a:pt x="12531" y="137349"/>
                    <a:pt x="17901" y="145698"/>
                  </a:cubicBezTo>
                  <a:cubicBezTo>
                    <a:pt x="23868" y="153450"/>
                    <a:pt x="34012" y="157028"/>
                    <a:pt x="43559" y="153450"/>
                  </a:cubicBezTo>
                  <a:cubicBezTo>
                    <a:pt x="45349" y="152854"/>
                    <a:pt x="47139" y="153450"/>
                    <a:pt x="47736" y="154047"/>
                  </a:cubicBezTo>
                  <a:cubicBezTo>
                    <a:pt x="48332" y="154643"/>
                    <a:pt x="49526" y="155836"/>
                    <a:pt x="49526" y="157625"/>
                  </a:cubicBezTo>
                  <a:cubicBezTo>
                    <a:pt x="49526" y="159414"/>
                    <a:pt x="49526" y="161203"/>
                    <a:pt x="50122" y="162992"/>
                  </a:cubicBezTo>
                  <a:lnTo>
                    <a:pt x="48929" y="216663"/>
                  </a:lnTo>
                  <a:cubicBezTo>
                    <a:pt x="48929" y="222030"/>
                    <a:pt x="52509" y="226801"/>
                    <a:pt x="57283" y="229186"/>
                  </a:cubicBezTo>
                  <a:cubicBezTo>
                    <a:pt x="59073" y="229783"/>
                    <a:pt x="60863" y="230379"/>
                    <a:pt x="63250" y="230379"/>
                  </a:cubicBezTo>
                  <a:cubicBezTo>
                    <a:pt x="66830" y="230379"/>
                    <a:pt x="69813" y="229186"/>
                    <a:pt x="72200" y="226801"/>
                  </a:cubicBezTo>
                  <a:lnTo>
                    <a:pt x="95471" y="208911"/>
                  </a:lnTo>
                  <a:lnTo>
                    <a:pt x="118742" y="226801"/>
                  </a:lnTo>
                  <a:cubicBezTo>
                    <a:pt x="122919" y="230379"/>
                    <a:pt x="128886" y="231572"/>
                    <a:pt x="134256" y="229186"/>
                  </a:cubicBezTo>
                  <a:cubicBezTo>
                    <a:pt x="139626" y="226801"/>
                    <a:pt x="142610" y="222030"/>
                    <a:pt x="142610" y="216067"/>
                  </a:cubicBezTo>
                  <a:lnTo>
                    <a:pt x="137836" y="162992"/>
                  </a:lnTo>
                  <a:cubicBezTo>
                    <a:pt x="138433" y="161203"/>
                    <a:pt x="138433" y="159414"/>
                    <a:pt x="138433" y="157625"/>
                  </a:cubicBezTo>
                  <a:cubicBezTo>
                    <a:pt x="138433" y="155836"/>
                    <a:pt x="139626" y="154643"/>
                    <a:pt x="140223" y="154047"/>
                  </a:cubicBezTo>
                  <a:cubicBezTo>
                    <a:pt x="140820" y="153450"/>
                    <a:pt x="142610" y="152854"/>
                    <a:pt x="144400" y="153450"/>
                  </a:cubicBezTo>
                  <a:cubicBezTo>
                    <a:pt x="153947" y="157028"/>
                    <a:pt x="164091" y="153450"/>
                    <a:pt x="170058" y="145698"/>
                  </a:cubicBezTo>
                  <a:cubicBezTo>
                    <a:pt x="176025" y="137945"/>
                    <a:pt x="176025" y="127211"/>
                    <a:pt x="169461" y="118862"/>
                  </a:cubicBezTo>
                  <a:cubicBezTo>
                    <a:pt x="168268" y="117073"/>
                    <a:pt x="168268" y="115284"/>
                    <a:pt x="168864" y="114688"/>
                  </a:cubicBezTo>
                  <a:cubicBezTo>
                    <a:pt x="168268" y="113495"/>
                    <a:pt x="169461" y="112302"/>
                    <a:pt x="171251" y="111706"/>
                  </a:cubicBezTo>
                  <a:close/>
                  <a:moveTo>
                    <a:pt x="95471" y="186249"/>
                  </a:moveTo>
                  <a:lnTo>
                    <a:pt x="66830" y="208911"/>
                  </a:lnTo>
                  <a:lnTo>
                    <a:pt x="67426" y="180286"/>
                  </a:lnTo>
                  <a:cubicBezTo>
                    <a:pt x="76377" y="182075"/>
                    <a:pt x="84731" y="178497"/>
                    <a:pt x="90101" y="171341"/>
                  </a:cubicBezTo>
                  <a:cubicBezTo>
                    <a:pt x="91294" y="169552"/>
                    <a:pt x="93084" y="169552"/>
                    <a:pt x="93681" y="169552"/>
                  </a:cubicBezTo>
                  <a:cubicBezTo>
                    <a:pt x="94278" y="169552"/>
                    <a:pt x="96068" y="169552"/>
                    <a:pt x="97261" y="171341"/>
                  </a:cubicBezTo>
                  <a:cubicBezTo>
                    <a:pt x="101438" y="177304"/>
                    <a:pt x="108598" y="180882"/>
                    <a:pt x="115759" y="180882"/>
                  </a:cubicBezTo>
                  <a:cubicBezTo>
                    <a:pt x="117549" y="180882"/>
                    <a:pt x="119339" y="180882"/>
                    <a:pt x="121129" y="180286"/>
                  </a:cubicBezTo>
                  <a:lnTo>
                    <a:pt x="123516" y="208911"/>
                  </a:lnTo>
                  <a:lnTo>
                    <a:pt x="95471" y="186249"/>
                  </a:lnTo>
                  <a:close/>
                  <a:moveTo>
                    <a:pt x="166478" y="94412"/>
                  </a:moveTo>
                  <a:cubicBezTo>
                    <a:pt x="159317" y="96201"/>
                    <a:pt x="153947" y="102164"/>
                    <a:pt x="151560" y="108724"/>
                  </a:cubicBezTo>
                  <a:cubicBezTo>
                    <a:pt x="149173" y="115880"/>
                    <a:pt x="150367" y="123037"/>
                    <a:pt x="155140" y="129000"/>
                  </a:cubicBezTo>
                  <a:cubicBezTo>
                    <a:pt x="156930" y="131385"/>
                    <a:pt x="155737" y="133771"/>
                    <a:pt x="155140" y="134367"/>
                  </a:cubicBezTo>
                  <a:cubicBezTo>
                    <a:pt x="154544" y="134963"/>
                    <a:pt x="152754" y="136753"/>
                    <a:pt x="149770" y="136156"/>
                  </a:cubicBezTo>
                  <a:cubicBezTo>
                    <a:pt x="142610" y="133771"/>
                    <a:pt x="135450" y="134963"/>
                    <a:pt x="129483" y="139138"/>
                  </a:cubicBezTo>
                  <a:cubicBezTo>
                    <a:pt x="123516" y="143312"/>
                    <a:pt x="119935" y="150469"/>
                    <a:pt x="120532" y="157625"/>
                  </a:cubicBezTo>
                  <a:cubicBezTo>
                    <a:pt x="120532" y="160606"/>
                    <a:pt x="118145" y="161799"/>
                    <a:pt x="117549" y="161799"/>
                  </a:cubicBezTo>
                  <a:cubicBezTo>
                    <a:pt x="116355" y="162396"/>
                    <a:pt x="113969" y="162396"/>
                    <a:pt x="112178" y="160010"/>
                  </a:cubicBezTo>
                  <a:cubicBezTo>
                    <a:pt x="108002" y="154047"/>
                    <a:pt x="101438" y="150469"/>
                    <a:pt x="93681" y="150469"/>
                  </a:cubicBezTo>
                  <a:cubicBezTo>
                    <a:pt x="86521" y="150469"/>
                    <a:pt x="79360" y="154047"/>
                    <a:pt x="75183" y="160010"/>
                  </a:cubicBezTo>
                  <a:cubicBezTo>
                    <a:pt x="73393" y="162396"/>
                    <a:pt x="71007" y="161799"/>
                    <a:pt x="69813" y="161799"/>
                  </a:cubicBezTo>
                  <a:cubicBezTo>
                    <a:pt x="68620" y="161203"/>
                    <a:pt x="66830" y="160606"/>
                    <a:pt x="66830" y="157625"/>
                  </a:cubicBezTo>
                  <a:cubicBezTo>
                    <a:pt x="66830" y="150469"/>
                    <a:pt x="63846" y="143312"/>
                    <a:pt x="57879" y="139138"/>
                  </a:cubicBezTo>
                  <a:cubicBezTo>
                    <a:pt x="51912" y="134963"/>
                    <a:pt x="44155" y="133771"/>
                    <a:pt x="37592" y="136156"/>
                  </a:cubicBezTo>
                  <a:cubicBezTo>
                    <a:pt x="34608" y="137349"/>
                    <a:pt x="32818" y="135560"/>
                    <a:pt x="32221" y="134367"/>
                  </a:cubicBezTo>
                  <a:cubicBezTo>
                    <a:pt x="31625" y="133771"/>
                    <a:pt x="30431" y="131385"/>
                    <a:pt x="32221" y="129000"/>
                  </a:cubicBezTo>
                  <a:cubicBezTo>
                    <a:pt x="36398" y="123037"/>
                    <a:pt x="38188" y="115284"/>
                    <a:pt x="35802" y="108724"/>
                  </a:cubicBezTo>
                  <a:cubicBezTo>
                    <a:pt x="33415" y="101568"/>
                    <a:pt x="28045" y="96201"/>
                    <a:pt x="20884" y="94412"/>
                  </a:cubicBezTo>
                  <a:cubicBezTo>
                    <a:pt x="17901" y="93816"/>
                    <a:pt x="17901" y="90834"/>
                    <a:pt x="17901" y="90237"/>
                  </a:cubicBezTo>
                  <a:cubicBezTo>
                    <a:pt x="17901" y="89641"/>
                    <a:pt x="18498" y="86659"/>
                    <a:pt x="20884" y="86063"/>
                  </a:cubicBezTo>
                  <a:cubicBezTo>
                    <a:pt x="28045" y="84274"/>
                    <a:pt x="33415" y="78310"/>
                    <a:pt x="35802" y="71751"/>
                  </a:cubicBezTo>
                  <a:cubicBezTo>
                    <a:pt x="38188" y="64594"/>
                    <a:pt x="36995" y="57438"/>
                    <a:pt x="32221" y="51475"/>
                  </a:cubicBezTo>
                  <a:cubicBezTo>
                    <a:pt x="30431" y="49089"/>
                    <a:pt x="31625" y="46704"/>
                    <a:pt x="32221" y="46108"/>
                  </a:cubicBezTo>
                  <a:cubicBezTo>
                    <a:pt x="32818" y="45511"/>
                    <a:pt x="34608" y="43722"/>
                    <a:pt x="37592" y="44319"/>
                  </a:cubicBezTo>
                  <a:cubicBezTo>
                    <a:pt x="44752" y="46704"/>
                    <a:pt x="51912" y="45511"/>
                    <a:pt x="57879" y="41337"/>
                  </a:cubicBezTo>
                  <a:cubicBezTo>
                    <a:pt x="63846" y="37162"/>
                    <a:pt x="67426" y="30006"/>
                    <a:pt x="66830" y="22850"/>
                  </a:cubicBezTo>
                  <a:cubicBezTo>
                    <a:pt x="66830" y="19868"/>
                    <a:pt x="69217" y="18676"/>
                    <a:pt x="69813" y="18676"/>
                  </a:cubicBezTo>
                  <a:cubicBezTo>
                    <a:pt x="71007" y="18079"/>
                    <a:pt x="73393" y="18079"/>
                    <a:pt x="75183" y="20465"/>
                  </a:cubicBezTo>
                  <a:cubicBezTo>
                    <a:pt x="79360" y="26428"/>
                    <a:pt x="85924" y="30006"/>
                    <a:pt x="93681" y="30006"/>
                  </a:cubicBezTo>
                  <a:cubicBezTo>
                    <a:pt x="100841" y="30006"/>
                    <a:pt x="108002" y="26428"/>
                    <a:pt x="112178" y="20465"/>
                  </a:cubicBezTo>
                  <a:cubicBezTo>
                    <a:pt x="113969" y="18079"/>
                    <a:pt x="116355" y="18676"/>
                    <a:pt x="117549" y="18676"/>
                  </a:cubicBezTo>
                  <a:cubicBezTo>
                    <a:pt x="118742" y="19272"/>
                    <a:pt x="120532" y="19868"/>
                    <a:pt x="120532" y="22850"/>
                  </a:cubicBezTo>
                  <a:cubicBezTo>
                    <a:pt x="120532" y="30006"/>
                    <a:pt x="123516" y="37162"/>
                    <a:pt x="129483" y="41337"/>
                  </a:cubicBezTo>
                  <a:cubicBezTo>
                    <a:pt x="135450" y="45511"/>
                    <a:pt x="143207" y="46704"/>
                    <a:pt x="149770" y="44319"/>
                  </a:cubicBezTo>
                  <a:cubicBezTo>
                    <a:pt x="152754" y="43126"/>
                    <a:pt x="154544" y="44915"/>
                    <a:pt x="155140" y="46108"/>
                  </a:cubicBezTo>
                  <a:cubicBezTo>
                    <a:pt x="155737" y="46704"/>
                    <a:pt x="156930" y="49089"/>
                    <a:pt x="155140" y="51475"/>
                  </a:cubicBezTo>
                  <a:cubicBezTo>
                    <a:pt x="150963" y="57438"/>
                    <a:pt x="149173" y="65191"/>
                    <a:pt x="151560" y="71751"/>
                  </a:cubicBezTo>
                  <a:cubicBezTo>
                    <a:pt x="153947" y="78907"/>
                    <a:pt x="159317" y="84274"/>
                    <a:pt x="166478" y="86063"/>
                  </a:cubicBezTo>
                  <a:cubicBezTo>
                    <a:pt x="169461" y="86659"/>
                    <a:pt x="169461" y="89641"/>
                    <a:pt x="169461" y="90237"/>
                  </a:cubicBezTo>
                  <a:cubicBezTo>
                    <a:pt x="169461" y="90834"/>
                    <a:pt x="169461" y="93816"/>
                    <a:pt x="166478" y="944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677717" y="941633"/>
              <a:ext cx="69216" cy="69176"/>
            </a:xfrm>
            <a:custGeom>
              <a:avLst/>
              <a:gdLst/>
              <a:ahLst/>
              <a:cxnLst/>
              <a:rect l="l" t="t" r="r" b="b"/>
              <a:pathLst>
                <a:path w="69216" h="69176" extrusionOk="0">
                  <a:moveTo>
                    <a:pt x="34608" y="0"/>
                  </a:moveTo>
                  <a:cubicBezTo>
                    <a:pt x="15514" y="0"/>
                    <a:pt x="0" y="15505"/>
                    <a:pt x="0" y="34588"/>
                  </a:cubicBezTo>
                  <a:cubicBezTo>
                    <a:pt x="0" y="53671"/>
                    <a:pt x="15514" y="69176"/>
                    <a:pt x="34608" y="69176"/>
                  </a:cubicBezTo>
                  <a:cubicBezTo>
                    <a:pt x="53702" y="69176"/>
                    <a:pt x="69217" y="53671"/>
                    <a:pt x="69217" y="34588"/>
                  </a:cubicBezTo>
                  <a:cubicBezTo>
                    <a:pt x="69217" y="15505"/>
                    <a:pt x="53702" y="0"/>
                    <a:pt x="34608" y="0"/>
                  </a:cubicBezTo>
                  <a:close/>
                  <a:moveTo>
                    <a:pt x="34608" y="51286"/>
                  </a:moveTo>
                  <a:cubicBezTo>
                    <a:pt x="25658" y="51286"/>
                    <a:pt x="17901" y="43533"/>
                    <a:pt x="17901" y="34588"/>
                  </a:cubicBezTo>
                  <a:cubicBezTo>
                    <a:pt x="17901" y="25643"/>
                    <a:pt x="25658" y="17890"/>
                    <a:pt x="34608" y="17890"/>
                  </a:cubicBezTo>
                  <a:cubicBezTo>
                    <a:pt x="43559" y="17890"/>
                    <a:pt x="51316" y="25643"/>
                    <a:pt x="51316" y="34588"/>
                  </a:cubicBezTo>
                  <a:cubicBezTo>
                    <a:pt x="51316" y="43533"/>
                    <a:pt x="43559" y="51286"/>
                    <a:pt x="34608" y="51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1565470" y="2700600"/>
            <a:ext cx="382267" cy="329588"/>
            <a:chOff x="5595970" y="1462244"/>
            <a:chExt cx="230323" cy="198583"/>
          </a:xfrm>
        </p:grpSpPr>
        <p:sp>
          <p:nvSpPr>
            <p:cNvPr id="397" name="Google Shape;397;p39"/>
            <p:cNvSpPr/>
            <p:nvPr/>
          </p:nvSpPr>
          <p:spPr>
            <a:xfrm>
              <a:off x="5595970" y="1462244"/>
              <a:ext cx="230323" cy="198583"/>
            </a:xfrm>
            <a:custGeom>
              <a:avLst/>
              <a:gdLst/>
              <a:ahLst/>
              <a:cxnLst/>
              <a:rect l="l" t="t" r="r" b="b"/>
              <a:pathLst>
                <a:path w="230323" h="198583" extrusionOk="0">
                  <a:moveTo>
                    <a:pt x="111582" y="196198"/>
                  </a:moveTo>
                  <a:lnTo>
                    <a:pt x="115759" y="198584"/>
                  </a:lnTo>
                  <a:lnTo>
                    <a:pt x="119935" y="196198"/>
                  </a:lnTo>
                  <a:cubicBezTo>
                    <a:pt x="123516" y="194409"/>
                    <a:pt x="202876" y="150280"/>
                    <a:pt x="224953" y="94819"/>
                  </a:cubicBezTo>
                  <a:cubicBezTo>
                    <a:pt x="226744" y="91241"/>
                    <a:pt x="230324" y="77525"/>
                    <a:pt x="230324" y="67984"/>
                  </a:cubicBezTo>
                  <a:cubicBezTo>
                    <a:pt x="230324" y="30414"/>
                    <a:pt x="199892" y="0"/>
                    <a:pt x="162301" y="0"/>
                  </a:cubicBezTo>
                  <a:cubicBezTo>
                    <a:pt x="144400" y="0"/>
                    <a:pt x="127692" y="7156"/>
                    <a:pt x="115162" y="19083"/>
                  </a:cubicBezTo>
                  <a:cubicBezTo>
                    <a:pt x="102631" y="6560"/>
                    <a:pt x="85924" y="0"/>
                    <a:pt x="68023" y="0"/>
                  </a:cubicBezTo>
                  <a:cubicBezTo>
                    <a:pt x="30431" y="0"/>
                    <a:pt x="0" y="30414"/>
                    <a:pt x="0" y="67984"/>
                  </a:cubicBezTo>
                  <a:cubicBezTo>
                    <a:pt x="0" y="73351"/>
                    <a:pt x="597" y="78718"/>
                    <a:pt x="1790" y="83489"/>
                  </a:cubicBezTo>
                  <a:cubicBezTo>
                    <a:pt x="3580" y="85278"/>
                    <a:pt x="12530" y="138949"/>
                    <a:pt x="111582" y="196198"/>
                  </a:cubicBezTo>
                  <a:close/>
                  <a:moveTo>
                    <a:pt x="69216" y="17890"/>
                  </a:moveTo>
                  <a:cubicBezTo>
                    <a:pt x="81150" y="17890"/>
                    <a:pt x="92488" y="22065"/>
                    <a:pt x="100841" y="29221"/>
                  </a:cubicBezTo>
                  <a:cubicBezTo>
                    <a:pt x="101438" y="29817"/>
                    <a:pt x="102034" y="30414"/>
                    <a:pt x="102631" y="31010"/>
                  </a:cubicBezTo>
                  <a:cubicBezTo>
                    <a:pt x="107405" y="34588"/>
                    <a:pt x="114565" y="48304"/>
                    <a:pt x="118145" y="56653"/>
                  </a:cubicBezTo>
                  <a:cubicBezTo>
                    <a:pt x="119339" y="60231"/>
                    <a:pt x="122919" y="62020"/>
                    <a:pt x="126499" y="62020"/>
                  </a:cubicBezTo>
                  <a:cubicBezTo>
                    <a:pt x="127692" y="62020"/>
                    <a:pt x="128886" y="62020"/>
                    <a:pt x="130079" y="61424"/>
                  </a:cubicBezTo>
                  <a:cubicBezTo>
                    <a:pt x="134853" y="59635"/>
                    <a:pt x="136643" y="54268"/>
                    <a:pt x="134853" y="50093"/>
                  </a:cubicBezTo>
                  <a:cubicBezTo>
                    <a:pt x="133659" y="47708"/>
                    <a:pt x="130676" y="41148"/>
                    <a:pt x="126499" y="33396"/>
                  </a:cubicBezTo>
                  <a:cubicBezTo>
                    <a:pt x="136046" y="23258"/>
                    <a:pt x="149173" y="17294"/>
                    <a:pt x="162897" y="17294"/>
                  </a:cubicBezTo>
                  <a:cubicBezTo>
                    <a:pt x="190345" y="17294"/>
                    <a:pt x="213020" y="39955"/>
                    <a:pt x="213020" y="67387"/>
                  </a:cubicBezTo>
                  <a:cubicBezTo>
                    <a:pt x="213020" y="73947"/>
                    <a:pt x="210036" y="85278"/>
                    <a:pt x="208843" y="87663"/>
                  </a:cubicBezTo>
                  <a:cubicBezTo>
                    <a:pt x="191539" y="130600"/>
                    <a:pt x="132466" y="168170"/>
                    <a:pt x="115759" y="177712"/>
                  </a:cubicBezTo>
                  <a:cubicBezTo>
                    <a:pt x="40575" y="132986"/>
                    <a:pt x="23868" y="93030"/>
                    <a:pt x="20884" y="82892"/>
                  </a:cubicBezTo>
                  <a:lnTo>
                    <a:pt x="20288" y="79314"/>
                  </a:lnTo>
                  <a:cubicBezTo>
                    <a:pt x="19094" y="75140"/>
                    <a:pt x="18497" y="70965"/>
                    <a:pt x="18497" y="67387"/>
                  </a:cubicBezTo>
                  <a:cubicBezTo>
                    <a:pt x="19094" y="40552"/>
                    <a:pt x="41769" y="17890"/>
                    <a:pt x="69216" y="17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5627842" y="1498527"/>
              <a:ext cx="30875" cy="47206"/>
            </a:xfrm>
            <a:custGeom>
              <a:avLst/>
              <a:gdLst/>
              <a:ahLst/>
              <a:cxnLst/>
              <a:rect l="l" t="t" r="r" b="b"/>
              <a:pathLst>
                <a:path w="30875" h="47206" extrusionOk="0">
                  <a:moveTo>
                    <a:pt x="12880" y="47206"/>
                  </a:moveTo>
                  <a:cubicBezTo>
                    <a:pt x="17653" y="45417"/>
                    <a:pt x="20040" y="40646"/>
                    <a:pt x="18847" y="35875"/>
                  </a:cubicBezTo>
                  <a:cubicBezTo>
                    <a:pt x="18847" y="35279"/>
                    <a:pt x="14670" y="22159"/>
                    <a:pt x="26007" y="16792"/>
                  </a:cubicBezTo>
                  <a:cubicBezTo>
                    <a:pt x="30184" y="14407"/>
                    <a:pt x="31974" y="9636"/>
                    <a:pt x="30184" y="4865"/>
                  </a:cubicBezTo>
                  <a:cubicBezTo>
                    <a:pt x="27797" y="691"/>
                    <a:pt x="23023" y="-1098"/>
                    <a:pt x="18250" y="691"/>
                  </a:cubicBezTo>
                  <a:cubicBezTo>
                    <a:pt x="-2038" y="10232"/>
                    <a:pt x="-1441" y="31701"/>
                    <a:pt x="1542" y="41243"/>
                  </a:cubicBezTo>
                  <a:cubicBezTo>
                    <a:pt x="2736" y="44820"/>
                    <a:pt x="6316" y="47206"/>
                    <a:pt x="9896" y="47206"/>
                  </a:cubicBezTo>
                  <a:cubicBezTo>
                    <a:pt x="11090" y="47206"/>
                    <a:pt x="11686" y="47206"/>
                    <a:pt x="12880" y="47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9"/>
          <p:cNvGrpSpPr/>
          <p:nvPr/>
        </p:nvGrpSpPr>
        <p:grpSpPr>
          <a:xfrm>
            <a:off x="1585277" y="1194155"/>
            <a:ext cx="345626" cy="380066"/>
            <a:chOff x="5607904" y="326798"/>
            <a:chExt cx="208246" cy="228997"/>
          </a:xfrm>
        </p:grpSpPr>
        <p:sp>
          <p:nvSpPr>
            <p:cNvPr id="400" name="Google Shape;400;p39"/>
            <p:cNvSpPr/>
            <p:nvPr/>
          </p:nvSpPr>
          <p:spPr>
            <a:xfrm>
              <a:off x="5607904" y="326798"/>
              <a:ext cx="208246" cy="228997"/>
            </a:xfrm>
            <a:custGeom>
              <a:avLst/>
              <a:gdLst/>
              <a:ahLst/>
              <a:cxnLst/>
              <a:rect l="l" t="t" r="r" b="b"/>
              <a:pathLst>
                <a:path w="208246" h="228997" extrusionOk="0">
                  <a:moveTo>
                    <a:pt x="41769" y="228998"/>
                  </a:moveTo>
                  <a:lnTo>
                    <a:pt x="163494" y="228998"/>
                  </a:lnTo>
                  <a:lnTo>
                    <a:pt x="165881" y="226016"/>
                  </a:lnTo>
                  <a:cubicBezTo>
                    <a:pt x="179008" y="210511"/>
                    <a:pt x="193925" y="192024"/>
                    <a:pt x="206456" y="177115"/>
                  </a:cubicBezTo>
                  <a:lnTo>
                    <a:pt x="208246" y="174730"/>
                  </a:lnTo>
                  <a:lnTo>
                    <a:pt x="208246" y="41744"/>
                  </a:lnTo>
                  <a:cubicBezTo>
                    <a:pt x="208246" y="18487"/>
                    <a:pt x="189152" y="0"/>
                    <a:pt x="166478" y="0"/>
                  </a:cubicBezTo>
                  <a:lnTo>
                    <a:pt x="41769" y="0"/>
                  </a:lnTo>
                  <a:cubicBezTo>
                    <a:pt x="18497" y="0"/>
                    <a:pt x="0" y="19083"/>
                    <a:pt x="0" y="41744"/>
                  </a:cubicBezTo>
                  <a:lnTo>
                    <a:pt x="0" y="187253"/>
                  </a:lnTo>
                  <a:cubicBezTo>
                    <a:pt x="0" y="210511"/>
                    <a:pt x="18497" y="228998"/>
                    <a:pt x="41769" y="228998"/>
                  </a:cubicBezTo>
                  <a:close/>
                  <a:moveTo>
                    <a:pt x="156930" y="209914"/>
                  </a:moveTo>
                  <a:lnTo>
                    <a:pt x="156930" y="179501"/>
                  </a:lnTo>
                  <a:cubicBezTo>
                    <a:pt x="156930" y="175326"/>
                    <a:pt x="159914" y="172345"/>
                    <a:pt x="163494" y="172345"/>
                  </a:cubicBezTo>
                  <a:lnTo>
                    <a:pt x="187959" y="172345"/>
                  </a:lnTo>
                  <a:cubicBezTo>
                    <a:pt x="177815" y="184271"/>
                    <a:pt x="167074" y="197987"/>
                    <a:pt x="156930" y="209914"/>
                  </a:cubicBezTo>
                  <a:close/>
                  <a:moveTo>
                    <a:pt x="17901" y="41744"/>
                  </a:moveTo>
                  <a:cubicBezTo>
                    <a:pt x="17901" y="28625"/>
                    <a:pt x="28641" y="17294"/>
                    <a:pt x="42365" y="17294"/>
                  </a:cubicBezTo>
                  <a:lnTo>
                    <a:pt x="167074" y="17294"/>
                  </a:lnTo>
                  <a:cubicBezTo>
                    <a:pt x="180201" y="17294"/>
                    <a:pt x="191539" y="28028"/>
                    <a:pt x="191539" y="41744"/>
                  </a:cubicBezTo>
                  <a:lnTo>
                    <a:pt x="191539" y="155050"/>
                  </a:lnTo>
                  <a:lnTo>
                    <a:pt x="163494" y="155050"/>
                  </a:lnTo>
                  <a:cubicBezTo>
                    <a:pt x="150367" y="155050"/>
                    <a:pt x="139626" y="166381"/>
                    <a:pt x="139626" y="180097"/>
                  </a:cubicBezTo>
                  <a:lnTo>
                    <a:pt x="139626" y="212300"/>
                  </a:lnTo>
                  <a:lnTo>
                    <a:pt x="42365" y="212300"/>
                  </a:lnTo>
                  <a:cubicBezTo>
                    <a:pt x="29238" y="212300"/>
                    <a:pt x="17901" y="201566"/>
                    <a:pt x="17901" y="187850"/>
                  </a:cubicBezTo>
                  <a:lnTo>
                    <a:pt x="17901" y="41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5661607" y="393589"/>
              <a:ext cx="102631" cy="17890"/>
            </a:xfrm>
            <a:custGeom>
              <a:avLst/>
              <a:gdLst/>
              <a:ahLst/>
              <a:cxnLst/>
              <a:rect l="l" t="t" r="r" b="b"/>
              <a:pathLst>
                <a:path w="102631" h="17890" extrusionOk="0">
                  <a:moveTo>
                    <a:pt x="93681" y="0"/>
                  </a:move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93681" y="17890"/>
                  </a:lnTo>
                  <a:cubicBezTo>
                    <a:pt x="98454" y="17890"/>
                    <a:pt x="102631" y="13716"/>
                    <a:pt x="102631" y="8945"/>
                  </a:cubicBezTo>
                  <a:cubicBezTo>
                    <a:pt x="102631" y="4174"/>
                    <a:pt x="98454" y="0"/>
                    <a:pt x="93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5661607" y="424003"/>
              <a:ext cx="102631" cy="17890"/>
            </a:xfrm>
            <a:custGeom>
              <a:avLst/>
              <a:gdLst/>
              <a:ahLst/>
              <a:cxnLst/>
              <a:rect l="l" t="t" r="r" b="b"/>
              <a:pathLst>
                <a:path w="102631" h="17890" extrusionOk="0">
                  <a:moveTo>
                    <a:pt x="93681" y="0"/>
                  </a:move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93681" y="17890"/>
                  </a:lnTo>
                  <a:cubicBezTo>
                    <a:pt x="98454" y="17890"/>
                    <a:pt x="102631" y="13716"/>
                    <a:pt x="102631" y="8945"/>
                  </a:cubicBezTo>
                  <a:cubicBezTo>
                    <a:pt x="102631" y="4174"/>
                    <a:pt x="98454" y="0"/>
                    <a:pt x="93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5661607" y="454417"/>
              <a:ext cx="54298" cy="17890"/>
            </a:xfrm>
            <a:custGeom>
              <a:avLst/>
              <a:gdLst/>
              <a:ahLst/>
              <a:cxnLst/>
              <a:rect l="l" t="t" r="r" b="b"/>
              <a:pathLst>
                <a:path w="54298" h="17890" extrusionOk="0">
                  <a:moveTo>
                    <a:pt x="8950" y="17890"/>
                  </a:moveTo>
                  <a:lnTo>
                    <a:pt x="45349" y="17890"/>
                  </a:lnTo>
                  <a:cubicBezTo>
                    <a:pt x="50122" y="17890"/>
                    <a:pt x="54299" y="13716"/>
                    <a:pt x="54299" y="8945"/>
                  </a:cubicBezTo>
                  <a:cubicBezTo>
                    <a:pt x="54299" y="4174"/>
                    <a:pt x="50122" y="0"/>
                    <a:pt x="45349" y="0"/>
                  </a:cubicBez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39"/>
          <p:cNvGrpSpPr/>
          <p:nvPr/>
        </p:nvGrpSpPr>
        <p:grpSpPr>
          <a:xfrm>
            <a:off x="2825174" y="1933520"/>
            <a:ext cx="293138" cy="381056"/>
            <a:chOff x="6354965" y="886172"/>
            <a:chExt cx="176621" cy="229593"/>
          </a:xfrm>
        </p:grpSpPr>
        <p:sp>
          <p:nvSpPr>
            <p:cNvPr id="405" name="Google Shape;405;p39"/>
            <p:cNvSpPr/>
            <p:nvPr/>
          </p:nvSpPr>
          <p:spPr>
            <a:xfrm>
              <a:off x="6354965" y="886172"/>
              <a:ext cx="176621" cy="229593"/>
            </a:xfrm>
            <a:custGeom>
              <a:avLst/>
              <a:gdLst/>
              <a:ahLst/>
              <a:cxnLst/>
              <a:rect l="l" t="t" r="r" b="b"/>
              <a:pathLst>
                <a:path w="176621" h="229593" extrusionOk="0">
                  <a:moveTo>
                    <a:pt x="100245" y="6560"/>
                  </a:moveTo>
                  <a:cubicBezTo>
                    <a:pt x="97261" y="2385"/>
                    <a:pt x="93084" y="0"/>
                    <a:pt x="88311" y="0"/>
                  </a:cubicBezTo>
                  <a:cubicBezTo>
                    <a:pt x="88311" y="0"/>
                    <a:pt x="88311" y="0"/>
                    <a:pt x="88311" y="0"/>
                  </a:cubicBezTo>
                  <a:cubicBezTo>
                    <a:pt x="83537" y="0"/>
                    <a:pt x="78764" y="2385"/>
                    <a:pt x="76377" y="6560"/>
                  </a:cubicBezTo>
                  <a:cubicBezTo>
                    <a:pt x="67427" y="20276"/>
                    <a:pt x="47139" y="43533"/>
                    <a:pt x="11934" y="51286"/>
                  </a:cubicBezTo>
                  <a:cubicBezTo>
                    <a:pt x="4774" y="52479"/>
                    <a:pt x="0" y="58442"/>
                    <a:pt x="0" y="65598"/>
                  </a:cubicBezTo>
                  <a:lnTo>
                    <a:pt x="0" y="139545"/>
                  </a:lnTo>
                  <a:cubicBezTo>
                    <a:pt x="0" y="140738"/>
                    <a:pt x="0" y="142527"/>
                    <a:pt x="597" y="143720"/>
                  </a:cubicBezTo>
                  <a:cubicBezTo>
                    <a:pt x="2983" y="151472"/>
                    <a:pt x="17901" y="192024"/>
                    <a:pt x="81150" y="227805"/>
                  </a:cubicBezTo>
                  <a:cubicBezTo>
                    <a:pt x="83537" y="228998"/>
                    <a:pt x="85924" y="229594"/>
                    <a:pt x="88311" y="229594"/>
                  </a:cubicBezTo>
                  <a:cubicBezTo>
                    <a:pt x="90698" y="229594"/>
                    <a:pt x="93084" y="228998"/>
                    <a:pt x="95471" y="227805"/>
                  </a:cubicBezTo>
                  <a:cubicBezTo>
                    <a:pt x="158721" y="192024"/>
                    <a:pt x="173638" y="151472"/>
                    <a:pt x="176025" y="143720"/>
                  </a:cubicBezTo>
                  <a:cubicBezTo>
                    <a:pt x="176621" y="142527"/>
                    <a:pt x="176621" y="140738"/>
                    <a:pt x="176621" y="139545"/>
                  </a:cubicBezTo>
                  <a:lnTo>
                    <a:pt x="176621" y="65598"/>
                  </a:lnTo>
                  <a:cubicBezTo>
                    <a:pt x="176621" y="58442"/>
                    <a:pt x="171848" y="52479"/>
                    <a:pt x="164688" y="51286"/>
                  </a:cubicBezTo>
                  <a:cubicBezTo>
                    <a:pt x="129482" y="43533"/>
                    <a:pt x="109195" y="20276"/>
                    <a:pt x="100245" y="6560"/>
                  </a:cubicBezTo>
                  <a:close/>
                  <a:moveTo>
                    <a:pt x="158721" y="138949"/>
                  </a:moveTo>
                  <a:cubicBezTo>
                    <a:pt x="156931" y="144912"/>
                    <a:pt x="143803" y="179501"/>
                    <a:pt x="87714" y="211703"/>
                  </a:cubicBezTo>
                  <a:cubicBezTo>
                    <a:pt x="32221" y="179501"/>
                    <a:pt x="18498" y="144912"/>
                    <a:pt x="16708" y="138949"/>
                  </a:cubicBezTo>
                  <a:lnTo>
                    <a:pt x="16708" y="67984"/>
                  </a:lnTo>
                  <a:cubicBezTo>
                    <a:pt x="53702" y="59038"/>
                    <a:pt x="76377" y="35781"/>
                    <a:pt x="87714" y="19679"/>
                  </a:cubicBezTo>
                  <a:cubicBezTo>
                    <a:pt x="99051" y="35184"/>
                    <a:pt x="121129" y="59038"/>
                    <a:pt x="158721" y="67984"/>
                  </a:cubicBezTo>
                  <a:lnTo>
                    <a:pt x="158721" y="1389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6404709" y="979780"/>
              <a:ext cx="79589" cy="57267"/>
            </a:xfrm>
            <a:custGeom>
              <a:avLst/>
              <a:gdLst/>
              <a:ahLst/>
              <a:cxnLst/>
              <a:rect l="l" t="t" r="r" b="b"/>
              <a:pathLst>
                <a:path w="79589" h="57267" extrusionOk="0">
                  <a:moveTo>
                    <a:pt x="76755" y="2404"/>
                  </a:moveTo>
                  <a:cubicBezTo>
                    <a:pt x="73175" y="-1174"/>
                    <a:pt x="67804" y="-578"/>
                    <a:pt x="64224" y="3000"/>
                  </a:cubicBezTo>
                  <a:lnTo>
                    <a:pt x="31406" y="37588"/>
                  </a:lnTo>
                  <a:lnTo>
                    <a:pt x="15295" y="20294"/>
                  </a:lnTo>
                  <a:cubicBezTo>
                    <a:pt x="11715" y="16716"/>
                    <a:pt x="6345" y="16716"/>
                    <a:pt x="2765" y="19698"/>
                  </a:cubicBezTo>
                  <a:cubicBezTo>
                    <a:pt x="-815" y="23276"/>
                    <a:pt x="-815" y="28643"/>
                    <a:pt x="2168" y="32221"/>
                  </a:cubicBezTo>
                  <a:lnTo>
                    <a:pt x="20666" y="52497"/>
                  </a:lnTo>
                  <a:cubicBezTo>
                    <a:pt x="23052" y="55479"/>
                    <a:pt x="27229" y="57268"/>
                    <a:pt x="30809" y="57268"/>
                  </a:cubicBezTo>
                  <a:cubicBezTo>
                    <a:pt x="30809" y="57268"/>
                    <a:pt x="30809" y="57268"/>
                    <a:pt x="30809" y="57268"/>
                  </a:cubicBezTo>
                  <a:cubicBezTo>
                    <a:pt x="34986" y="57268"/>
                    <a:pt x="38566" y="55479"/>
                    <a:pt x="40953" y="53093"/>
                  </a:cubicBezTo>
                  <a:lnTo>
                    <a:pt x="76158" y="15524"/>
                  </a:lnTo>
                  <a:cubicBezTo>
                    <a:pt x="80932" y="11349"/>
                    <a:pt x="80335" y="5982"/>
                    <a:pt x="76755" y="2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39"/>
          <p:cNvGrpSpPr/>
          <p:nvPr/>
        </p:nvGrpSpPr>
        <p:grpSpPr>
          <a:xfrm>
            <a:off x="2787041" y="2682155"/>
            <a:ext cx="368412" cy="364860"/>
            <a:chOff x="6331989" y="1451131"/>
            <a:chExt cx="221975" cy="219835"/>
          </a:xfrm>
        </p:grpSpPr>
        <p:sp>
          <p:nvSpPr>
            <p:cNvPr id="408" name="Google Shape;408;p39"/>
            <p:cNvSpPr/>
            <p:nvPr/>
          </p:nvSpPr>
          <p:spPr>
            <a:xfrm>
              <a:off x="6331989" y="1451131"/>
              <a:ext cx="221975" cy="219835"/>
            </a:xfrm>
            <a:custGeom>
              <a:avLst/>
              <a:gdLst/>
              <a:ahLst/>
              <a:cxnLst/>
              <a:rect l="l" t="t" r="r" b="b"/>
              <a:pathLst>
                <a:path w="221975" h="219835" extrusionOk="0">
                  <a:moveTo>
                    <a:pt x="60567" y="219835"/>
                  </a:moveTo>
                  <a:cubicBezTo>
                    <a:pt x="60567" y="219835"/>
                    <a:pt x="61164" y="219835"/>
                    <a:pt x="61164" y="219835"/>
                  </a:cubicBezTo>
                  <a:cubicBezTo>
                    <a:pt x="77275" y="219835"/>
                    <a:pt x="92192" y="213872"/>
                    <a:pt x="104126" y="202541"/>
                  </a:cubicBezTo>
                  <a:lnTo>
                    <a:pt x="203774" y="105336"/>
                  </a:lnTo>
                  <a:lnTo>
                    <a:pt x="203774" y="105336"/>
                  </a:lnTo>
                  <a:cubicBezTo>
                    <a:pt x="227642" y="81482"/>
                    <a:pt x="228238" y="42720"/>
                    <a:pt x="204370" y="18269"/>
                  </a:cubicBezTo>
                  <a:cubicBezTo>
                    <a:pt x="180503" y="-5584"/>
                    <a:pt x="141717" y="-6181"/>
                    <a:pt x="117850" y="17077"/>
                  </a:cubicBezTo>
                  <a:lnTo>
                    <a:pt x="18202" y="114282"/>
                  </a:lnTo>
                  <a:cubicBezTo>
                    <a:pt x="-5666" y="138135"/>
                    <a:pt x="-6263" y="176898"/>
                    <a:pt x="17605" y="201348"/>
                  </a:cubicBezTo>
                  <a:cubicBezTo>
                    <a:pt x="28942" y="213275"/>
                    <a:pt x="44456" y="219835"/>
                    <a:pt x="60567" y="219835"/>
                  </a:cubicBezTo>
                  <a:close/>
                  <a:moveTo>
                    <a:pt x="130380" y="29600"/>
                  </a:moveTo>
                  <a:cubicBezTo>
                    <a:pt x="138734" y="21251"/>
                    <a:pt x="149474" y="17077"/>
                    <a:pt x="160812" y="17077"/>
                  </a:cubicBezTo>
                  <a:cubicBezTo>
                    <a:pt x="172149" y="17077"/>
                    <a:pt x="183486" y="21251"/>
                    <a:pt x="192436" y="30196"/>
                  </a:cubicBezTo>
                  <a:cubicBezTo>
                    <a:pt x="209144" y="47491"/>
                    <a:pt x="209144" y="74923"/>
                    <a:pt x="191840" y="91620"/>
                  </a:cubicBezTo>
                  <a:lnTo>
                    <a:pt x="191840" y="91620"/>
                  </a:lnTo>
                  <a:lnTo>
                    <a:pt x="150668" y="132172"/>
                  </a:lnTo>
                  <a:lnTo>
                    <a:pt x="89209" y="69555"/>
                  </a:lnTo>
                  <a:lnTo>
                    <a:pt x="130380" y="29600"/>
                  </a:lnTo>
                  <a:close/>
                  <a:moveTo>
                    <a:pt x="30733" y="127401"/>
                  </a:moveTo>
                  <a:lnTo>
                    <a:pt x="76678" y="82675"/>
                  </a:lnTo>
                  <a:lnTo>
                    <a:pt x="138137" y="145292"/>
                  </a:lnTo>
                  <a:lnTo>
                    <a:pt x="92192" y="190018"/>
                  </a:lnTo>
                  <a:cubicBezTo>
                    <a:pt x="83838" y="197770"/>
                    <a:pt x="73098" y="202541"/>
                    <a:pt x="61761" y="202541"/>
                  </a:cubicBezTo>
                  <a:cubicBezTo>
                    <a:pt x="61761" y="202541"/>
                    <a:pt x="61164" y="202541"/>
                    <a:pt x="61164" y="202541"/>
                  </a:cubicBezTo>
                  <a:cubicBezTo>
                    <a:pt x="49827" y="202541"/>
                    <a:pt x="38490" y="197770"/>
                    <a:pt x="30136" y="188825"/>
                  </a:cubicBezTo>
                  <a:cubicBezTo>
                    <a:pt x="21782" y="180476"/>
                    <a:pt x="17605" y="169742"/>
                    <a:pt x="17605" y="157815"/>
                  </a:cubicBezTo>
                  <a:cubicBezTo>
                    <a:pt x="17605" y="146484"/>
                    <a:pt x="22379" y="135750"/>
                    <a:pt x="30733" y="127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6448944" y="1489597"/>
              <a:ext cx="34011" cy="32878"/>
            </a:xfrm>
            <a:custGeom>
              <a:avLst/>
              <a:gdLst/>
              <a:ahLst/>
              <a:cxnLst/>
              <a:rect l="l" t="t" r="r" b="b"/>
              <a:pathLst>
                <a:path w="34011" h="32878" extrusionOk="0">
                  <a:moveTo>
                    <a:pt x="18796" y="2465"/>
                  </a:moveTo>
                  <a:lnTo>
                    <a:pt x="2685" y="17970"/>
                  </a:lnTo>
                  <a:cubicBezTo>
                    <a:pt x="-895" y="21548"/>
                    <a:pt x="-895" y="26915"/>
                    <a:pt x="2685" y="30493"/>
                  </a:cubicBezTo>
                  <a:cubicBezTo>
                    <a:pt x="4475" y="32282"/>
                    <a:pt x="6862" y="32879"/>
                    <a:pt x="9249" y="32879"/>
                  </a:cubicBezTo>
                  <a:cubicBezTo>
                    <a:pt x="11636" y="32879"/>
                    <a:pt x="13426" y="32282"/>
                    <a:pt x="15216" y="30493"/>
                  </a:cubicBezTo>
                  <a:lnTo>
                    <a:pt x="31327" y="14988"/>
                  </a:lnTo>
                  <a:cubicBezTo>
                    <a:pt x="34907" y="11410"/>
                    <a:pt x="34907" y="6043"/>
                    <a:pt x="31327" y="2465"/>
                  </a:cubicBezTo>
                  <a:cubicBezTo>
                    <a:pt x="27746" y="-517"/>
                    <a:pt x="22376" y="-1113"/>
                    <a:pt x="18796" y="24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39"/>
          <p:cNvGrpSpPr/>
          <p:nvPr/>
        </p:nvGrpSpPr>
        <p:grpSpPr>
          <a:xfrm>
            <a:off x="2793283" y="1192175"/>
            <a:ext cx="355928" cy="382046"/>
            <a:chOff x="6335750" y="325605"/>
            <a:chExt cx="214453" cy="230190"/>
          </a:xfrm>
        </p:grpSpPr>
        <p:sp>
          <p:nvSpPr>
            <p:cNvPr id="411" name="Google Shape;411;p39"/>
            <p:cNvSpPr/>
            <p:nvPr/>
          </p:nvSpPr>
          <p:spPr>
            <a:xfrm>
              <a:off x="6335750" y="325605"/>
              <a:ext cx="214453" cy="230190"/>
            </a:xfrm>
            <a:custGeom>
              <a:avLst/>
              <a:gdLst/>
              <a:ahLst/>
              <a:cxnLst/>
              <a:rect l="l" t="t" r="r" b="b"/>
              <a:pathLst>
                <a:path w="214453" h="230190" extrusionOk="0">
                  <a:moveTo>
                    <a:pt x="3104" y="228401"/>
                  </a:moveTo>
                  <a:cubicBezTo>
                    <a:pt x="4894" y="229594"/>
                    <a:pt x="6684" y="230190"/>
                    <a:pt x="8474" y="230190"/>
                  </a:cubicBezTo>
                  <a:cubicBezTo>
                    <a:pt x="10861" y="230190"/>
                    <a:pt x="13844" y="228998"/>
                    <a:pt x="15634" y="226612"/>
                  </a:cubicBezTo>
                  <a:lnTo>
                    <a:pt x="50242" y="183079"/>
                  </a:lnTo>
                  <a:cubicBezTo>
                    <a:pt x="50242" y="183079"/>
                    <a:pt x="50839" y="182482"/>
                    <a:pt x="50839" y="182482"/>
                  </a:cubicBezTo>
                  <a:cubicBezTo>
                    <a:pt x="66950" y="193813"/>
                    <a:pt x="86641" y="199777"/>
                    <a:pt x="107525" y="199777"/>
                  </a:cubicBezTo>
                  <a:cubicBezTo>
                    <a:pt x="128409" y="199777"/>
                    <a:pt x="147504" y="193217"/>
                    <a:pt x="163614" y="182482"/>
                  </a:cubicBezTo>
                  <a:cubicBezTo>
                    <a:pt x="163614" y="182482"/>
                    <a:pt x="163614" y="183079"/>
                    <a:pt x="164211" y="183079"/>
                  </a:cubicBezTo>
                  <a:lnTo>
                    <a:pt x="198819" y="226612"/>
                  </a:lnTo>
                  <a:cubicBezTo>
                    <a:pt x="200609" y="228998"/>
                    <a:pt x="202996" y="230190"/>
                    <a:pt x="205980" y="230190"/>
                  </a:cubicBezTo>
                  <a:cubicBezTo>
                    <a:pt x="207770" y="230190"/>
                    <a:pt x="210157" y="229594"/>
                    <a:pt x="211350" y="228401"/>
                  </a:cubicBezTo>
                  <a:cubicBezTo>
                    <a:pt x="214930" y="225420"/>
                    <a:pt x="215527" y="220052"/>
                    <a:pt x="212543" y="215878"/>
                  </a:cubicBezTo>
                  <a:lnTo>
                    <a:pt x="177935" y="172345"/>
                  </a:lnTo>
                  <a:cubicBezTo>
                    <a:pt x="177935" y="172345"/>
                    <a:pt x="177338" y="171748"/>
                    <a:pt x="177338" y="171748"/>
                  </a:cubicBezTo>
                  <a:cubicBezTo>
                    <a:pt x="195836" y="153858"/>
                    <a:pt x="207770" y="128215"/>
                    <a:pt x="207770" y="100186"/>
                  </a:cubicBezTo>
                  <a:cubicBezTo>
                    <a:pt x="207770" y="45322"/>
                    <a:pt x="163018" y="0"/>
                    <a:pt x="107525" y="0"/>
                  </a:cubicBezTo>
                  <a:cubicBezTo>
                    <a:pt x="52629" y="0"/>
                    <a:pt x="7280" y="44726"/>
                    <a:pt x="7280" y="100186"/>
                  </a:cubicBezTo>
                  <a:cubicBezTo>
                    <a:pt x="7280" y="128215"/>
                    <a:pt x="18618" y="153261"/>
                    <a:pt x="37115" y="171152"/>
                  </a:cubicBezTo>
                  <a:cubicBezTo>
                    <a:pt x="37115" y="171152"/>
                    <a:pt x="36518" y="171748"/>
                    <a:pt x="36518" y="171748"/>
                  </a:cubicBezTo>
                  <a:lnTo>
                    <a:pt x="1910" y="215282"/>
                  </a:lnTo>
                  <a:cubicBezTo>
                    <a:pt x="-1073" y="220052"/>
                    <a:pt x="-477" y="225420"/>
                    <a:pt x="3104" y="228401"/>
                  </a:cubicBezTo>
                  <a:close/>
                  <a:moveTo>
                    <a:pt x="25181" y="100783"/>
                  </a:moveTo>
                  <a:cubicBezTo>
                    <a:pt x="25181" y="55460"/>
                    <a:pt x="62176" y="18487"/>
                    <a:pt x="107525" y="18487"/>
                  </a:cubicBezTo>
                  <a:cubicBezTo>
                    <a:pt x="152874" y="18487"/>
                    <a:pt x="189869" y="55460"/>
                    <a:pt x="189869" y="100783"/>
                  </a:cubicBezTo>
                  <a:cubicBezTo>
                    <a:pt x="189869" y="146105"/>
                    <a:pt x="152874" y="183079"/>
                    <a:pt x="107525" y="183079"/>
                  </a:cubicBezTo>
                  <a:cubicBezTo>
                    <a:pt x="61580" y="183079"/>
                    <a:pt x="25181" y="146105"/>
                    <a:pt x="25181" y="100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6431881" y="415001"/>
              <a:ext cx="22787" cy="22774"/>
            </a:xfrm>
            <a:custGeom>
              <a:avLst/>
              <a:gdLst/>
              <a:ahLst/>
              <a:cxnLst/>
              <a:rect l="l" t="t" r="r" b="b"/>
              <a:pathLst>
                <a:path w="22787" h="22774" extrusionOk="0">
                  <a:moveTo>
                    <a:pt x="13184" y="22718"/>
                  </a:moveTo>
                  <a:cubicBezTo>
                    <a:pt x="19151" y="21525"/>
                    <a:pt x="23328" y="16158"/>
                    <a:pt x="22731" y="9598"/>
                  </a:cubicBezTo>
                  <a:cubicBezTo>
                    <a:pt x="21538" y="3635"/>
                    <a:pt x="16167" y="-540"/>
                    <a:pt x="9604" y="57"/>
                  </a:cubicBezTo>
                  <a:cubicBezTo>
                    <a:pt x="3637" y="1249"/>
                    <a:pt x="-540" y="6616"/>
                    <a:pt x="57" y="13176"/>
                  </a:cubicBezTo>
                  <a:cubicBezTo>
                    <a:pt x="653" y="19140"/>
                    <a:pt x="6620" y="23314"/>
                    <a:pt x="13184" y="227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6388876" y="371991"/>
              <a:ext cx="108201" cy="108068"/>
            </a:xfrm>
            <a:custGeom>
              <a:avLst/>
              <a:gdLst/>
              <a:ahLst/>
              <a:cxnLst/>
              <a:rect l="l" t="t" r="r" b="b"/>
              <a:pathLst>
                <a:path w="108201" h="108068" extrusionOk="0">
                  <a:moveTo>
                    <a:pt x="22177" y="97930"/>
                  </a:moveTo>
                  <a:cubicBezTo>
                    <a:pt x="31725" y="104490"/>
                    <a:pt x="42465" y="108068"/>
                    <a:pt x="53802" y="108068"/>
                  </a:cubicBezTo>
                  <a:cubicBezTo>
                    <a:pt x="56786" y="108068"/>
                    <a:pt x="59769" y="108068"/>
                    <a:pt x="62753" y="107472"/>
                  </a:cubicBezTo>
                  <a:cubicBezTo>
                    <a:pt x="91991" y="102701"/>
                    <a:pt x="112278" y="74673"/>
                    <a:pt x="107505" y="45452"/>
                  </a:cubicBezTo>
                  <a:cubicBezTo>
                    <a:pt x="105118" y="31139"/>
                    <a:pt x="97361" y="18616"/>
                    <a:pt x="86024" y="10267"/>
                  </a:cubicBezTo>
                  <a:cubicBezTo>
                    <a:pt x="74090" y="1918"/>
                    <a:pt x="59769" y="-1660"/>
                    <a:pt x="45449" y="725"/>
                  </a:cubicBezTo>
                  <a:cubicBezTo>
                    <a:pt x="16210" y="5496"/>
                    <a:pt x="-4077" y="33525"/>
                    <a:pt x="697" y="62746"/>
                  </a:cubicBezTo>
                  <a:cubicBezTo>
                    <a:pt x="3083" y="77058"/>
                    <a:pt x="10840" y="89581"/>
                    <a:pt x="22177" y="97930"/>
                  </a:cubicBezTo>
                  <a:close/>
                  <a:moveTo>
                    <a:pt x="48432" y="18020"/>
                  </a:moveTo>
                  <a:cubicBezTo>
                    <a:pt x="57979" y="16230"/>
                    <a:pt x="67526" y="18616"/>
                    <a:pt x="75880" y="24579"/>
                  </a:cubicBezTo>
                  <a:cubicBezTo>
                    <a:pt x="83637" y="30543"/>
                    <a:pt x="89007" y="38892"/>
                    <a:pt x="90797" y="48433"/>
                  </a:cubicBezTo>
                  <a:cubicBezTo>
                    <a:pt x="93781" y="68113"/>
                    <a:pt x="80653" y="87196"/>
                    <a:pt x="60366" y="90178"/>
                  </a:cubicBezTo>
                  <a:cubicBezTo>
                    <a:pt x="50819" y="91967"/>
                    <a:pt x="41272" y="89581"/>
                    <a:pt x="32918" y="83618"/>
                  </a:cubicBezTo>
                  <a:cubicBezTo>
                    <a:pt x="25161" y="77654"/>
                    <a:pt x="19791" y="69305"/>
                    <a:pt x="18001" y="59764"/>
                  </a:cubicBezTo>
                  <a:cubicBezTo>
                    <a:pt x="15017" y="40084"/>
                    <a:pt x="28144" y="21598"/>
                    <a:pt x="48432" y="18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9"/>
          <p:cNvGrpSpPr/>
          <p:nvPr/>
        </p:nvGrpSpPr>
        <p:grpSpPr>
          <a:xfrm>
            <a:off x="349652" y="2724018"/>
            <a:ext cx="381304" cy="282416"/>
            <a:chOff x="4863417" y="1476354"/>
            <a:chExt cx="229743" cy="170161"/>
          </a:xfrm>
        </p:grpSpPr>
        <p:sp>
          <p:nvSpPr>
            <p:cNvPr id="415" name="Google Shape;415;p39"/>
            <p:cNvSpPr/>
            <p:nvPr/>
          </p:nvSpPr>
          <p:spPr>
            <a:xfrm>
              <a:off x="4891848" y="1516784"/>
              <a:ext cx="166266" cy="108859"/>
            </a:xfrm>
            <a:custGeom>
              <a:avLst/>
              <a:gdLst/>
              <a:ahLst/>
              <a:cxnLst/>
              <a:rect l="l" t="t" r="r" b="b"/>
              <a:pathLst>
                <a:path w="166266" h="108859" extrusionOk="0">
                  <a:moveTo>
                    <a:pt x="161130" y="5691"/>
                  </a:moveTo>
                  <a:cubicBezTo>
                    <a:pt x="156954" y="3306"/>
                    <a:pt x="151583" y="5095"/>
                    <a:pt x="149197" y="9269"/>
                  </a:cubicBezTo>
                  <a:lnTo>
                    <a:pt x="126522" y="51610"/>
                  </a:lnTo>
                  <a:cubicBezTo>
                    <a:pt x="122345" y="51014"/>
                    <a:pt x="117572" y="51014"/>
                    <a:pt x="113395" y="52206"/>
                  </a:cubicBezTo>
                  <a:cubicBezTo>
                    <a:pt x="110412" y="52803"/>
                    <a:pt x="108025" y="54592"/>
                    <a:pt x="105638" y="56381"/>
                  </a:cubicBezTo>
                  <a:lnTo>
                    <a:pt x="67449" y="32527"/>
                  </a:lnTo>
                  <a:cubicBezTo>
                    <a:pt x="69836" y="21196"/>
                    <a:pt x="64466" y="8673"/>
                    <a:pt x="53726" y="3306"/>
                  </a:cubicBezTo>
                  <a:lnTo>
                    <a:pt x="53726" y="3306"/>
                  </a:lnTo>
                  <a:cubicBezTo>
                    <a:pt x="40598" y="-3850"/>
                    <a:pt x="23891" y="920"/>
                    <a:pt x="16731" y="14636"/>
                  </a:cubicBezTo>
                  <a:cubicBezTo>
                    <a:pt x="10764" y="25371"/>
                    <a:pt x="13150" y="37894"/>
                    <a:pt x="20907" y="46243"/>
                  </a:cubicBezTo>
                  <a:lnTo>
                    <a:pt x="1216" y="80235"/>
                  </a:lnTo>
                  <a:cubicBezTo>
                    <a:pt x="-1170" y="84409"/>
                    <a:pt x="23" y="89776"/>
                    <a:pt x="4200" y="92161"/>
                  </a:cubicBezTo>
                  <a:cubicBezTo>
                    <a:pt x="5393" y="92758"/>
                    <a:pt x="7183" y="93354"/>
                    <a:pt x="8377" y="93354"/>
                  </a:cubicBezTo>
                  <a:cubicBezTo>
                    <a:pt x="11360" y="93354"/>
                    <a:pt x="14344" y="91565"/>
                    <a:pt x="16134" y="89180"/>
                  </a:cubicBezTo>
                  <a:lnTo>
                    <a:pt x="36421" y="54592"/>
                  </a:lnTo>
                  <a:cubicBezTo>
                    <a:pt x="38212" y="54592"/>
                    <a:pt x="39405" y="55188"/>
                    <a:pt x="41195" y="55188"/>
                  </a:cubicBezTo>
                  <a:cubicBezTo>
                    <a:pt x="47759" y="55188"/>
                    <a:pt x="54322" y="52803"/>
                    <a:pt x="59096" y="48032"/>
                  </a:cubicBezTo>
                  <a:lnTo>
                    <a:pt x="95494" y="70693"/>
                  </a:lnTo>
                  <a:cubicBezTo>
                    <a:pt x="93704" y="76060"/>
                    <a:pt x="93107" y="82620"/>
                    <a:pt x="94897" y="88584"/>
                  </a:cubicBezTo>
                  <a:cubicBezTo>
                    <a:pt x="98478" y="101107"/>
                    <a:pt x="109815" y="108859"/>
                    <a:pt x="122345" y="108859"/>
                  </a:cubicBezTo>
                  <a:cubicBezTo>
                    <a:pt x="125329" y="108859"/>
                    <a:pt x="127716" y="108263"/>
                    <a:pt x="130699" y="107667"/>
                  </a:cubicBezTo>
                  <a:cubicBezTo>
                    <a:pt x="145616" y="102896"/>
                    <a:pt x="154567" y="86794"/>
                    <a:pt x="149793" y="71886"/>
                  </a:cubicBezTo>
                  <a:cubicBezTo>
                    <a:pt x="148600" y="67115"/>
                    <a:pt x="146213" y="63537"/>
                    <a:pt x="143230" y="60555"/>
                  </a:cubicBezTo>
                  <a:lnTo>
                    <a:pt x="165904" y="18214"/>
                  </a:lnTo>
                  <a:cubicBezTo>
                    <a:pt x="167097" y="13444"/>
                    <a:pt x="165307" y="8076"/>
                    <a:pt x="161130" y="5691"/>
                  </a:cubicBezTo>
                  <a:close/>
                  <a:moveTo>
                    <a:pt x="48952" y="31334"/>
                  </a:moveTo>
                  <a:cubicBezTo>
                    <a:pt x="46565" y="36105"/>
                    <a:pt x="40598" y="37894"/>
                    <a:pt x="35825" y="35508"/>
                  </a:cubicBezTo>
                  <a:cubicBezTo>
                    <a:pt x="31051" y="33123"/>
                    <a:pt x="29261" y="27160"/>
                    <a:pt x="31648" y="22389"/>
                  </a:cubicBezTo>
                  <a:cubicBezTo>
                    <a:pt x="33438" y="18811"/>
                    <a:pt x="37018" y="17022"/>
                    <a:pt x="40598" y="17022"/>
                  </a:cubicBezTo>
                  <a:cubicBezTo>
                    <a:pt x="42388" y="17022"/>
                    <a:pt x="43582" y="17618"/>
                    <a:pt x="45372" y="18214"/>
                  </a:cubicBezTo>
                  <a:cubicBezTo>
                    <a:pt x="49549" y="20600"/>
                    <a:pt x="51339" y="26563"/>
                    <a:pt x="48952" y="31334"/>
                  </a:cubicBezTo>
                  <a:close/>
                  <a:moveTo>
                    <a:pt x="124732" y="90372"/>
                  </a:moveTo>
                  <a:cubicBezTo>
                    <a:pt x="118765" y="92161"/>
                    <a:pt x="112798" y="88584"/>
                    <a:pt x="111008" y="83216"/>
                  </a:cubicBezTo>
                  <a:cubicBezTo>
                    <a:pt x="109218" y="77253"/>
                    <a:pt x="112798" y="71289"/>
                    <a:pt x="118168" y="69500"/>
                  </a:cubicBezTo>
                  <a:cubicBezTo>
                    <a:pt x="119362" y="68904"/>
                    <a:pt x="120555" y="68904"/>
                    <a:pt x="121152" y="68904"/>
                  </a:cubicBezTo>
                  <a:cubicBezTo>
                    <a:pt x="125925" y="68904"/>
                    <a:pt x="130102" y="71886"/>
                    <a:pt x="131892" y="76657"/>
                  </a:cubicBezTo>
                  <a:lnTo>
                    <a:pt x="131892" y="76657"/>
                  </a:lnTo>
                  <a:cubicBezTo>
                    <a:pt x="133683" y="82024"/>
                    <a:pt x="130699" y="88584"/>
                    <a:pt x="124732" y="90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4863417" y="1596609"/>
              <a:ext cx="49912" cy="49906"/>
            </a:xfrm>
            <a:custGeom>
              <a:avLst/>
              <a:gdLst/>
              <a:ahLst/>
              <a:cxnLst/>
              <a:rect l="l" t="t" r="r" b="b"/>
              <a:pathLst>
                <a:path w="49912" h="49906" extrusionOk="0">
                  <a:moveTo>
                    <a:pt x="36809" y="2795"/>
                  </a:moveTo>
                  <a:cubicBezTo>
                    <a:pt x="30842" y="-186"/>
                    <a:pt x="24278" y="-783"/>
                    <a:pt x="17714" y="1006"/>
                  </a:cubicBezTo>
                  <a:cubicBezTo>
                    <a:pt x="11151" y="2795"/>
                    <a:pt x="6377" y="6970"/>
                    <a:pt x="2797" y="12933"/>
                  </a:cubicBezTo>
                  <a:cubicBezTo>
                    <a:pt x="-187" y="18897"/>
                    <a:pt x="-783" y="25457"/>
                    <a:pt x="1007" y="32016"/>
                  </a:cubicBezTo>
                  <a:cubicBezTo>
                    <a:pt x="2797" y="38576"/>
                    <a:pt x="6974" y="43347"/>
                    <a:pt x="12941" y="46925"/>
                  </a:cubicBezTo>
                  <a:cubicBezTo>
                    <a:pt x="16521" y="48714"/>
                    <a:pt x="20698" y="49907"/>
                    <a:pt x="24875" y="49907"/>
                  </a:cubicBezTo>
                  <a:cubicBezTo>
                    <a:pt x="27261" y="49907"/>
                    <a:pt x="29648" y="49310"/>
                    <a:pt x="32035" y="48714"/>
                  </a:cubicBezTo>
                  <a:cubicBezTo>
                    <a:pt x="38599" y="46925"/>
                    <a:pt x="43372" y="42751"/>
                    <a:pt x="46952" y="36787"/>
                  </a:cubicBezTo>
                  <a:cubicBezTo>
                    <a:pt x="53516" y="24264"/>
                    <a:pt x="48742" y="8759"/>
                    <a:pt x="36809" y="2795"/>
                  </a:cubicBezTo>
                  <a:close/>
                  <a:moveTo>
                    <a:pt x="31438" y="27842"/>
                  </a:moveTo>
                  <a:cubicBezTo>
                    <a:pt x="30842" y="29631"/>
                    <a:pt x="29052" y="30824"/>
                    <a:pt x="27261" y="31420"/>
                  </a:cubicBezTo>
                  <a:cubicBezTo>
                    <a:pt x="25471" y="32016"/>
                    <a:pt x="23681" y="32016"/>
                    <a:pt x="21891" y="30824"/>
                  </a:cubicBezTo>
                  <a:cubicBezTo>
                    <a:pt x="20101" y="30227"/>
                    <a:pt x="18908" y="28438"/>
                    <a:pt x="18311" y="26649"/>
                  </a:cubicBezTo>
                  <a:cubicBezTo>
                    <a:pt x="17714" y="24860"/>
                    <a:pt x="17714" y="23071"/>
                    <a:pt x="18908" y="21282"/>
                  </a:cubicBezTo>
                  <a:cubicBezTo>
                    <a:pt x="19504" y="19493"/>
                    <a:pt x="21295" y="18300"/>
                    <a:pt x="23085" y="17704"/>
                  </a:cubicBezTo>
                  <a:cubicBezTo>
                    <a:pt x="23681" y="17704"/>
                    <a:pt x="24278" y="17108"/>
                    <a:pt x="24875" y="17108"/>
                  </a:cubicBezTo>
                  <a:cubicBezTo>
                    <a:pt x="26068" y="17108"/>
                    <a:pt x="27261" y="17108"/>
                    <a:pt x="28455" y="17704"/>
                  </a:cubicBezTo>
                  <a:cubicBezTo>
                    <a:pt x="32035" y="20089"/>
                    <a:pt x="33228" y="24264"/>
                    <a:pt x="31438" y="278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028312" y="1476354"/>
              <a:ext cx="64848" cy="65800"/>
            </a:xfrm>
            <a:custGeom>
              <a:avLst/>
              <a:gdLst/>
              <a:ahLst/>
              <a:cxnLst/>
              <a:rect l="l" t="t" r="r" b="b"/>
              <a:pathLst>
                <a:path w="64848" h="65800" extrusionOk="0">
                  <a:moveTo>
                    <a:pt x="47938" y="3781"/>
                  </a:moveTo>
                  <a:cubicBezTo>
                    <a:pt x="40181" y="-394"/>
                    <a:pt x="31231" y="-990"/>
                    <a:pt x="22877" y="1395"/>
                  </a:cubicBezTo>
                  <a:cubicBezTo>
                    <a:pt x="14523" y="3781"/>
                    <a:pt x="7363" y="9744"/>
                    <a:pt x="3783" y="17497"/>
                  </a:cubicBezTo>
                  <a:cubicBezTo>
                    <a:pt x="-4571" y="33598"/>
                    <a:pt x="1396" y="53277"/>
                    <a:pt x="16910" y="61626"/>
                  </a:cubicBezTo>
                  <a:cubicBezTo>
                    <a:pt x="21684" y="64012"/>
                    <a:pt x="27054" y="65801"/>
                    <a:pt x="32424" y="65801"/>
                  </a:cubicBezTo>
                  <a:cubicBezTo>
                    <a:pt x="35408" y="65801"/>
                    <a:pt x="38988" y="65204"/>
                    <a:pt x="41971" y="64608"/>
                  </a:cubicBezTo>
                  <a:cubicBezTo>
                    <a:pt x="50325" y="62223"/>
                    <a:pt x="57485" y="56259"/>
                    <a:pt x="61065" y="48507"/>
                  </a:cubicBezTo>
                  <a:cubicBezTo>
                    <a:pt x="65242" y="40754"/>
                    <a:pt x="65839" y="31809"/>
                    <a:pt x="63452" y="23460"/>
                  </a:cubicBezTo>
                  <a:cubicBezTo>
                    <a:pt x="61662" y="15111"/>
                    <a:pt x="55695" y="7955"/>
                    <a:pt x="47938" y="3781"/>
                  </a:cubicBezTo>
                  <a:close/>
                  <a:moveTo>
                    <a:pt x="46148" y="39561"/>
                  </a:moveTo>
                  <a:cubicBezTo>
                    <a:pt x="41971" y="46718"/>
                    <a:pt x="33021" y="49699"/>
                    <a:pt x="25860" y="45525"/>
                  </a:cubicBezTo>
                  <a:cubicBezTo>
                    <a:pt x="18700" y="41351"/>
                    <a:pt x="15717" y="32405"/>
                    <a:pt x="19893" y="25249"/>
                  </a:cubicBezTo>
                  <a:cubicBezTo>
                    <a:pt x="22877" y="20478"/>
                    <a:pt x="27651" y="17497"/>
                    <a:pt x="33021" y="17497"/>
                  </a:cubicBezTo>
                  <a:cubicBezTo>
                    <a:pt x="35408" y="17497"/>
                    <a:pt x="37794" y="18093"/>
                    <a:pt x="40181" y="19286"/>
                  </a:cubicBezTo>
                  <a:cubicBezTo>
                    <a:pt x="47341" y="23460"/>
                    <a:pt x="49728" y="32405"/>
                    <a:pt x="46148" y="395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357736" y="1934385"/>
            <a:ext cx="367697" cy="380192"/>
            <a:chOff x="4868288" y="886693"/>
            <a:chExt cx="221544" cy="229073"/>
          </a:xfrm>
        </p:grpSpPr>
        <p:sp>
          <p:nvSpPr>
            <p:cNvPr id="419" name="Google Shape;419;p39"/>
            <p:cNvSpPr/>
            <p:nvPr/>
          </p:nvSpPr>
          <p:spPr>
            <a:xfrm>
              <a:off x="4868288" y="886693"/>
              <a:ext cx="221544" cy="229073"/>
            </a:xfrm>
            <a:custGeom>
              <a:avLst/>
              <a:gdLst/>
              <a:ahLst/>
              <a:cxnLst/>
              <a:rect l="l" t="t" r="r" b="b"/>
              <a:pathLst>
                <a:path w="221544" h="229073" extrusionOk="0">
                  <a:moveTo>
                    <a:pt x="198415" y="104437"/>
                  </a:moveTo>
                  <a:cubicBezTo>
                    <a:pt x="204978" y="104437"/>
                    <a:pt x="210349" y="101455"/>
                    <a:pt x="215122" y="97281"/>
                  </a:cubicBezTo>
                  <a:cubicBezTo>
                    <a:pt x="224072" y="87739"/>
                    <a:pt x="223476" y="72830"/>
                    <a:pt x="214525" y="63885"/>
                  </a:cubicBezTo>
                  <a:lnTo>
                    <a:pt x="155453" y="6636"/>
                  </a:lnTo>
                  <a:cubicBezTo>
                    <a:pt x="150679" y="2461"/>
                    <a:pt x="144712" y="-520"/>
                    <a:pt x="138745" y="76"/>
                  </a:cubicBezTo>
                  <a:cubicBezTo>
                    <a:pt x="132182" y="76"/>
                    <a:pt x="126811" y="3058"/>
                    <a:pt x="122038" y="7232"/>
                  </a:cubicBezTo>
                  <a:cubicBezTo>
                    <a:pt x="114878" y="14388"/>
                    <a:pt x="113684" y="25123"/>
                    <a:pt x="117861" y="34068"/>
                  </a:cubicBezTo>
                  <a:lnTo>
                    <a:pt x="13440" y="144989"/>
                  </a:lnTo>
                  <a:cubicBezTo>
                    <a:pt x="-5058" y="164668"/>
                    <a:pt x="-4461" y="196274"/>
                    <a:pt x="15230" y="215358"/>
                  </a:cubicBezTo>
                  <a:cubicBezTo>
                    <a:pt x="24180" y="224303"/>
                    <a:pt x="36114" y="229074"/>
                    <a:pt x="49241" y="229074"/>
                  </a:cubicBezTo>
                  <a:cubicBezTo>
                    <a:pt x="49838" y="229074"/>
                    <a:pt x="49838" y="229074"/>
                    <a:pt x="50435" y="229074"/>
                  </a:cubicBezTo>
                  <a:cubicBezTo>
                    <a:pt x="63562" y="228477"/>
                    <a:pt x="76092" y="223110"/>
                    <a:pt x="85043" y="213569"/>
                  </a:cubicBezTo>
                  <a:lnTo>
                    <a:pt x="188868" y="102051"/>
                  </a:lnTo>
                  <a:cubicBezTo>
                    <a:pt x="191851" y="103244"/>
                    <a:pt x="194834" y="103841"/>
                    <a:pt x="197818" y="103841"/>
                  </a:cubicBezTo>
                  <a:cubicBezTo>
                    <a:pt x="197818" y="104437"/>
                    <a:pt x="197818" y="104437"/>
                    <a:pt x="198415" y="104437"/>
                  </a:cubicBezTo>
                  <a:close/>
                  <a:moveTo>
                    <a:pt x="133972" y="19159"/>
                  </a:moveTo>
                  <a:cubicBezTo>
                    <a:pt x="135165" y="17966"/>
                    <a:pt x="136359" y="17370"/>
                    <a:pt x="138149" y="17370"/>
                  </a:cubicBezTo>
                  <a:cubicBezTo>
                    <a:pt x="138149" y="17370"/>
                    <a:pt x="138149" y="17370"/>
                    <a:pt x="138149" y="17370"/>
                  </a:cubicBezTo>
                  <a:cubicBezTo>
                    <a:pt x="139342" y="17370"/>
                    <a:pt x="141132" y="17966"/>
                    <a:pt x="142326" y="19159"/>
                  </a:cubicBezTo>
                  <a:lnTo>
                    <a:pt x="201398" y="76409"/>
                  </a:lnTo>
                  <a:cubicBezTo>
                    <a:pt x="203785" y="78794"/>
                    <a:pt x="203785" y="82372"/>
                    <a:pt x="201398" y="85354"/>
                  </a:cubicBezTo>
                  <a:cubicBezTo>
                    <a:pt x="200205" y="86546"/>
                    <a:pt x="199011" y="87143"/>
                    <a:pt x="197221" y="87143"/>
                  </a:cubicBezTo>
                  <a:cubicBezTo>
                    <a:pt x="195431" y="87143"/>
                    <a:pt x="194238" y="86546"/>
                    <a:pt x="193044" y="85354"/>
                  </a:cubicBezTo>
                  <a:lnTo>
                    <a:pt x="133972" y="28104"/>
                  </a:lnTo>
                  <a:cubicBezTo>
                    <a:pt x="131585" y="25123"/>
                    <a:pt x="131585" y="21545"/>
                    <a:pt x="133972" y="19159"/>
                  </a:cubicBezTo>
                  <a:close/>
                  <a:moveTo>
                    <a:pt x="71916" y="201642"/>
                  </a:moveTo>
                  <a:cubicBezTo>
                    <a:pt x="65949" y="207605"/>
                    <a:pt x="58192" y="211183"/>
                    <a:pt x="49838" y="211779"/>
                  </a:cubicBezTo>
                  <a:cubicBezTo>
                    <a:pt x="41484" y="211779"/>
                    <a:pt x="33727" y="208798"/>
                    <a:pt x="27760" y="202834"/>
                  </a:cubicBezTo>
                  <a:cubicBezTo>
                    <a:pt x="15230" y="190311"/>
                    <a:pt x="14633" y="170035"/>
                    <a:pt x="26567" y="157512"/>
                  </a:cubicBezTo>
                  <a:lnTo>
                    <a:pt x="129198" y="47188"/>
                  </a:lnTo>
                  <a:lnTo>
                    <a:pt x="175144" y="91317"/>
                  </a:lnTo>
                  <a:lnTo>
                    <a:pt x="71916" y="2016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4902982" y="1045994"/>
              <a:ext cx="44168" cy="33621"/>
            </a:xfrm>
            <a:custGeom>
              <a:avLst/>
              <a:gdLst/>
              <a:ahLst/>
              <a:cxnLst/>
              <a:rect l="l" t="t" r="r" b="b"/>
              <a:pathLst>
                <a:path w="44168" h="33621" extrusionOk="0">
                  <a:moveTo>
                    <a:pt x="36028" y="0"/>
                  </a:moveTo>
                  <a:lnTo>
                    <a:pt x="12757" y="0"/>
                  </a:lnTo>
                  <a:cubicBezTo>
                    <a:pt x="10370" y="0"/>
                    <a:pt x="8580" y="1193"/>
                    <a:pt x="7387" y="2385"/>
                  </a:cubicBezTo>
                  <a:lnTo>
                    <a:pt x="4403" y="5963"/>
                  </a:lnTo>
                  <a:cubicBezTo>
                    <a:pt x="-1564" y="12523"/>
                    <a:pt x="-1564" y="23258"/>
                    <a:pt x="5000" y="29221"/>
                  </a:cubicBezTo>
                  <a:lnTo>
                    <a:pt x="5000" y="29221"/>
                  </a:lnTo>
                  <a:cubicBezTo>
                    <a:pt x="11564" y="35185"/>
                    <a:pt x="21707" y="35185"/>
                    <a:pt x="27674" y="28625"/>
                  </a:cubicBezTo>
                  <a:lnTo>
                    <a:pt x="41995" y="13120"/>
                  </a:lnTo>
                  <a:cubicBezTo>
                    <a:pt x="46768" y="8349"/>
                    <a:pt x="43188" y="0"/>
                    <a:pt x="36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39"/>
          <p:cNvGrpSpPr/>
          <p:nvPr/>
        </p:nvGrpSpPr>
        <p:grpSpPr>
          <a:xfrm>
            <a:off x="350085" y="1193907"/>
            <a:ext cx="380782" cy="380314"/>
            <a:chOff x="4863678" y="326649"/>
            <a:chExt cx="229428" cy="229146"/>
          </a:xfrm>
        </p:grpSpPr>
        <p:sp>
          <p:nvSpPr>
            <p:cNvPr id="422" name="Google Shape;422;p39"/>
            <p:cNvSpPr/>
            <p:nvPr/>
          </p:nvSpPr>
          <p:spPr>
            <a:xfrm>
              <a:off x="4863678" y="326649"/>
              <a:ext cx="229428" cy="229146"/>
            </a:xfrm>
            <a:custGeom>
              <a:avLst/>
              <a:gdLst/>
              <a:ahLst/>
              <a:cxnLst/>
              <a:rect l="l" t="t" r="r" b="b"/>
              <a:pathLst>
                <a:path w="229428" h="229146" extrusionOk="0">
                  <a:moveTo>
                    <a:pt x="15663" y="213642"/>
                  </a:moveTo>
                  <a:cubicBezTo>
                    <a:pt x="25807" y="223780"/>
                    <a:pt x="39531" y="229147"/>
                    <a:pt x="53255" y="229147"/>
                  </a:cubicBezTo>
                  <a:cubicBezTo>
                    <a:pt x="66979" y="229147"/>
                    <a:pt x="80703" y="223780"/>
                    <a:pt x="90847" y="213642"/>
                  </a:cubicBezTo>
                  <a:lnTo>
                    <a:pt x="114714" y="189788"/>
                  </a:lnTo>
                  <a:lnTo>
                    <a:pt x="138582" y="213642"/>
                  </a:lnTo>
                  <a:cubicBezTo>
                    <a:pt x="148726" y="223780"/>
                    <a:pt x="162450" y="229147"/>
                    <a:pt x="176174" y="229147"/>
                  </a:cubicBezTo>
                  <a:cubicBezTo>
                    <a:pt x="189898" y="229147"/>
                    <a:pt x="203622" y="223780"/>
                    <a:pt x="213765" y="213642"/>
                  </a:cubicBezTo>
                  <a:cubicBezTo>
                    <a:pt x="234650" y="192769"/>
                    <a:pt x="234650" y="159374"/>
                    <a:pt x="213765" y="138502"/>
                  </a:cubicBezTo>
                  <a:lnTo>
                    <a:pt x="189898" y="114648"/>
                  </a:lnTo>
                  <a:lnTo>
                    <a:pt x="213765" y="90794"/>
                  </a:lnTo>
                  <a:cubicBezTo>
                    <a:pt x="234650" y="69922"/>
                    <a:pt x="234650" y="36526"/>
                    <a:pt x="213765" y="15654"/>
                  </a:cubicBezTo>
                  <a:cubicBezTo>
                    <a:pt x="192881" y="-5218"/>
                    <a:pt x="158870" y="-5218"/>
                    <a:pt x="138582" y="15654"/>
                  </a:cubicBezTo>
                  <a:lnTo>
                    <a:pt x="114714" y="39508"/>
                  </a:lnTo>
                  <a:lnTo>
                    <a:pt x="90847" y="15654"/>
                  </a:lnTo>
                  <a:cubicBezTo>
                    <a:pt x="69962" y="-5218"/>
                    <a:pt x="36547" y="-5218"/>
                    <a:pt x="15663" y="15654"/>
                  </a:cubicBezTo>
                  <a:cubicBezTo>
                    <a:pt x="-5221" y="36526"/>
                    <a:pt x="-5221" y="69922"/>
                    <a:pt x="15663" y="90794"/>
                  </a:cubicBezTo>
                  <a:lnTo>
                    <a:pt x="39531" y="114648"/>
                  </a:lnTo>
                  <a:lnTo>
                    <a:pt x="15663" y="138502"/>
                  </a:lnTo>
                  <a:cubicBezTo>
                    <a:pt x="-5221" y="159374"/>
                    <a:pt x="-5221" y="193366"/>
                    <a:pt x="15663" y="213642"/>
                  </a:cubicBezTo>
                  <a:close/>
                  <a:moveTo>
                    <a:pt x="201832" y="151025"/>
                  </a:moveTo>
                  <a:cubicBezTo>
                    <a:pt x="215556" y="164741"/>
                    <a:pt x="215556" y="187402"/>
                    <a:pt x="201832" y="201118"/>
                  </a:cubicBezTo>
                  <a:cubicBezTo>
                    <a:pt x="188108" y="214834"/>
                    <a:pt x="165433" y="214834"/>
                    <a:pt x="151709" y="201118"/>
                  </a:cubicBezTo>
                  <a:lnTo>
                    <a:pt x="127842" y="177264"/>
                  </a:lnTo>
                  <a:lnTo>
                    <a:pt x="177964" y="127171"/>
                  </a:lnTo>
                  <a:lnTo>
                    <a:pt x="201832" y="151025"/>
                  </a:lnTo>
                  <a:close/>
                  <a:moveTo>
                    <a:pt x="115311" y="164741"/>
                  </a:moveTo>
                  <a:lnTo>
                    <a:pt x="65189" y="114648"/>
                  </a:lnTo>
                  <a:lnTo>
                    <a:pt x="115311" y="64555"/>
                  </a:lnTo>
                  <a:lnTo>
                    <a:pt x="165433" y="114648"/>
                  </a:lnTo>
                  <a:lnTo>
                    <a:pt x="115311" y="164741"/>
                  </a:lnTo>
                  <a:close/>
                  <a:moveTo>
                    <a:pt x="151709" y="27581"/>
                  </a:moveTo>
                  <a:cubicBezTo>
                    <a:pt x="158870" y="20425"/>
                    <a:pt x="167820" y="17443"/>
                    <a:pt x="176771" y="17443"/>
                  </a:cubicBezTo>
                  <a:cubicBezTo>
                    <a:pt x="185721" y="17443"/>
                    <a:pt x="195268" y="21021"/>
                    <a:pt x="201832" y="27581"/>
                  </a:cubicBezTo>
                  <a:cubicBezTo>
                    <a:pt x="215556" y="41297"/>
                    <a:pt x="215556" y="63958"/>
                    <a:pt x="201832" y="77674"/>
                  </a:cubicBezTo>
                  <a:lnTo>
                    <a:pt x="177964" y="101528"/>
                  </a:lnTo>
                  <a:lnTo>
                    <a:pt x="127842" y="51435"/>
                  </a:lnTo>
                  <a:lnTo>
                    <a:pt x="151709" y="27581"/>
                  </a:lnTo>
                  <a:close/>
                  <a:moveTo>
                    <a:pt x="28194" y="78271"/>
                  </a:moveTo>
                  <a:cubicBezTo>
                    <a:pt x="14470" y="64555"/>
                    <a:pt x="14470" y="41893"/>
                    <a:pt x="28194" y="28177"/>
                  </a:cubicBezTo>
                  <a:cubicBezTo>
                    <a:pt x="35354" y="21021"/>
                    <a:pt x="44304" y="18040"/>
                    <a:pt x="53255" y="18040"/>
                  </a:cubicBezTo>
                  <a:cubicBezTo>
                    <a:pt x="62205" y="18040"/>
                    <a:pt x="71752" y="21618"/>
                    <a:pt x="78316" y="28177"/>
                  </a:cubicBezTo>
                  <a:lnTo>
                    <a:pt x="102184" y="52031"/>
                  </a:lnTo>
                  <a:lnTo>
                    <a:pt x="52061" y="102125"/>
                  </a:lnTo>
                  <a:lnTo>
                    <a:pt x="28194" y="78271"/>
                  </a:lnTo>
                  <a:close/>
                  <a:moveTo>
                    <a:pt x="28194" y="151025"/>
                  </a:moveTo>
                  <a:lnTo>
                    <a:pt x="52061" y="127171"/>
                  </a:lnTo>
                  <a:lnTo>
                    <a:pt x="102184" y="177264"/>
                  </a:lnTo>
                  <a:lnTo>
                    <a:pt x="78316" y="201118"/>
                  </a:lnTo>
                  <a:cubicBezTo>
                    <a:pt x="64592" y="214834"/>
                    <a:pt x="41918" y="214834"/>
                    <a:pt x="28194" y="201118"/>
                  </a:cubicBezTo>
                  <a:cubicBezTo>
                    <a:pt x="14470" y="187402"/>
                    <a:pt x="14470" y="164741"/>
                    <a:pt x="28194" y="1510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4968547" y="411181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15812" y="15803"/>
                  </a:moveTo>
                  <a:cubicBezTo>
                    <a:pt x="19393" y="12225"/>
                    <a:pt x="19393" y="6262"/>
                    <a:pt x="15812" y="2684"/>
                  </a:cubicBezTo>
                  <a:cubicBezTo>
                    <a:pt x="12232" y="-895"/>
                    <a:pt x="6265" y="-895"/>
                    <a:pt x="2685" y="2684"/>
                  </a:cubicBezTo>
                  <a:cubicBezTo>
                    <a:pt x="-895" y="6262"/>
                    <a:pt x="-895" y="12225"/>
                    <a:pt x="2685" y="15803"/>
                  </a:cubicBezTo>
                  <a:cubicBezTo>
                    <a:pt x="6265" y="19381"/>
                    <a:pt x="12232" y="19381"/>
                    <a:pt x="15812" y="15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4990624" y="432650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15812" y="15803"/>
                  </a:moveTo>
                  <a:cubicBezTo>
                    <a:pt x="19393" y="12225"/>
                    <a:pt x="19393" y="6262"/>
                    <a:pt x="15812" y="2684"/>
                  </a:cubicBezTo>
                  <a:cubicBezTo>
                    <a:pt x="12232" y="-895"/>
                    <a:pt x="6265" y="-895"/>
                    <a:pt x="2685" y="2684"/>
                  </a:cubicBezTo>
                  <a:cubicBezTo>
                    <a:pt x="-895" y="6262"/>
                    <a:pt x="-895" y="12225"/>
                    <a:pt x="2685" y="15803"/>
                  </a:cubicBezTo>
                  <a:cubicBezTo>
                    <a:pt x="6265" y="19381"/>
                    <a:pt x="12232" y="19381"/>
                    <a:pt x="15812" y="15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4948259" y="431457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15812" y="15803"/>
                  </a:moveTo>
                  <a:cubicBezTo>
                    <a:pt x="19393" y="12225"/>
                    <a:pt x="19393" y="6262"/>
                    <a:pt x="15812" y="2684"/>
                  </a:cubicBezTo>
                  <a:cubicBezTo>
                    <a:pt x="12232" y="-895"/>
                    <a:pt x="6265" y="-895"/>
                    <a:pt x="2685" y="2684"/>
                  </a:cubicBezTo>
                  <a:cubicBezTo>
                    <a:pt x="-895" y="6262"/>
                    <a:pt x="-895" y="12225"/>
                    <a:pt x="2685" y="15803"/>
                  </a:cubicBezTo>
                  <a:cubicBezTo>
                    <a:pt x="6265" y="19381"/>
                    <a:pt x="12232" y="19381"/>
                    <a:pt x="15812" y="15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4970337" y="452926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2685" y="2684"/>
                  </a:moveTo>
                  <a:cubicBezTo>
                    <a:pt x="-895" y="6262"/>
                    <a:pt x="-895" y="12225"/>
                    <a:pt x="2685" y="15803"/>
                  </a:cubicBezTo>
                  <a:cubicBezTo>
                    <a:pt x="6265" y="19381"/>
                    <a:pt x="12232" y="19381"/>
                    <a:pt x="15812" y="15803"/>
                  </a:cubicBezTo>
                  <a:cubicBezTo>
                    <a:pt x="19393" y="12225"/>
                    <a:pt x="19393" y="6262"/>
                    <a:pt x="15812" y="2684"/>
                  </a:cubicBezTo>
                  <a:cubicBezTo>
                    <a:pt x="12232" y="-895"/>
                    <a:pt x="6265" y="-895"/>
                    <a:pt x="2685" y="2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39"/>
          <p:cNvGrpSpPr/>
          <p:nvPr/>
        </p:nvGrpSpPr>
        <p:grpSpPr>
          <a:xfrm>
            <a:off x="358254" y="3414233"/>
            <a:ext cx="382267" cy="382046"/>
            <a:chOff x="4868600" y="2006114"/>
            <a:chExt cx="230323" cy="230190"/>
          </a:xfrm>
        </p:grpSpPr>
        <p:sp>
          <p:nvSpPr>
            <p:cNvPr id="428" name="Google Shape;428;p39"/>
            <p:cNvSpPr/>
            <p:nvPr/>
          </p:nvSpPr>
          <p:spPr>
            <a:xfrm>
              <a:off x="4868600" y="2006114"/>
              <a:ext cx="230323" cy="230190"/>
            </a:xfrm>
            <a:custGeom>
              <a:avLst/>
              <a:gdLst/>
              <a:ahLst/>
              <a:cxnLst/>
              <a:rect l="l" t="t" r="r" b="b"/>
              <a:pathLst>
                <a:path w="230323" h="230190" extrusionOk="0">
                  <a:moveTo>
                    <a:pt x="115162" y="0"/>
                  </a:moveTo>
                  <a:cubicBezTo>
                    <a:pt x="51912" y="0"/>
                    <a:pt x="0" y="51286"/>
                    <a:pt x="0" y="115095"/>
                  </a:cubicBezTo>
                  <a:cubicBezTo>
                    <a:pt x="0" y="178308"/>
                    <a:pt x="51316" y="230190"/>
                    <a:pt x="115162" y="230190"/>
                  </a:cubicBezTo>
                  <a:cubicBezTo>
                    <a:pt x="179008" y="230190"/>
                    <a:pt x="230324" y="178904"/>
                    <a:pt x="230324" y="115095"/>
                  </a:cubicBezTo>
                  <a:cubicBezTo>
                    <a:pt x="230324" y="51286"/>
                    <a:pt x="178412" y="0"/>
                    <a:pt x="115162" y="0"/>
                  </a:cubicBezTo>
                  <a:close/>
                  <a:moveTo>
                    <a:pt x="115162" y="211703"/>
                  </a:moveTo>
                  <a:cubicBezTo>
                    <a:pt x="61459" y="211703"/>
                    <a:pt x="17901" y="168170"/>
                    <a:pt x="17901" y="114499"/>
                  </a:cubicBezTo>
                  <a:cubicBezTo>
                    <a:pt x="17901" y="60828"/>
                    <a:pt x="61459" y="17294"/>
                    <a:pt x="115162" y="17294"/>
                  </a:cubicBezTo>
                  <a:cubicBezTo>
                    <a:pt x="168864" y="17294"/>
                    <a:pt x="212423" y="60828"/>
                    <a:pt x="212423" y="114499"/>
                  </a:cubicBezTo>
                  <a:cubicBezTo>
                    <a:pt x="212423" y="168170"/>
                    <a:pt x="168864" y="211703"/>
                    <a:pt x="115162" y="211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4936842" y="2085409"/>
              <a:ext cx="94077" cy="70387"/>
            </a:xfrm>
            <a:custGeom>
              <a:avLst/>
              <a:gdLst/>
              <a:ahLst/>
              <a:cxnLst/>
              <a:rect l="l" t="t" r="r" b="b"/>
              <a:pathLst>
                <a:path w="94077" h="70387" extrusionOk="0">
                  <a:moveTo>
                    <a:pt x="33196" y="70388"/>
                  </a:moveTo>
                  <a:cubicBezTo>
                    <a:pt x="33196" y="70388"/>
                    <a:pt x="33196" y="70388"/>
                    <a:pt x="33196" y="70388"/>
                  </a:cubicBezTo>
                  <a:cubicBezTo>
                    <a:pt x="37373" y="70388"/>
                    <a:pt x="40953" y="68599"/>
                    <a:pt x="43937" y="65617"/>
                  </a:cubicBezTo>
                  <a:lnTo>
                    <a:pt x="91672" y="14927"/>
                  </a:lnTo>
                  <a:cubicBezTo>
                    <a:pt x="95252" y="11349"/>
                    <a:pt x="94656" y="5982"/>
                    <a:pt x="91075" y="2404"/>
                  </a:cubicBezTo>
                  <a:cubicBezTo>
                    <a:pt x="87495" y="-1174"/>
                    <a:pt x="82125" y="-578"/>
                    <a:pt x="78545" y="3000"/>
                  </a:cubicBezTo>
                  <a:lnTo>
                    <a:pt x="33196" y="51304"/>
                  </a:lnTo>
                  <a:lnTo>
                    <a:pt x="15295" y="31625"/>
                  </a:lnTo>
                  <a:cubicBezTo>
                    <a:pt x="11715" y="28047"/>
                    <a:pt x="6345" y="28047"/>
                    <a:pt x="2765" y="31029"/>
                  </a:cubicBezTo>
                  <a:cubicBezTo>
                    <a:pt x="-815" y="34607"/>
                    <a:pt x="-815" y="39974"/>
                    <a:pt x="2168" y="43552"/>
                  </a:cubicBezTo>
                  <a:lnTo>
                    <a:pt x="22456" y="65617"/>
                  </a:lnTo>
                  <a:cubicBezTo>
                    <a:pt x="25439" y="68599"/>
                    <a:pt x="29019" y="70388"/>
                    <a:pt x="33196" y="70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39"/>
          <p:cNvGrpSpPr/>
          <p:nvPr/>
        </p:nvGrpSpPr>
        <p:grpSpPr>
          <a:xfrm>
            <a:off x="5217522" y="1194240"/>
            <a:ext cx="252786" cy="380066"/>
            <a:chOff x="4922151" y="3126055"/>
            <a:chExt cx="152308" cy="228997"/>
          </a:xfrm>
        </p:grpSpPr>
        <p:sp>
          <p:nvSpPr>
            <p:cNvPr id="431" name="Google Shape;431;p39"/>
            <p:cNvSpPr/>
            <p:nvPr/>
          </p:nvSpPr>
          <p:spPr>
            <a:xfrm>
              <a:off x="4922151" y="3126055"/>
              <a:ext cx="152308" cy="228997"/>
            </a:xfrm>
            <a:custGeom>
              <a:avLst/>
              <a:gdLst/>
              <a:ahLst/>
              <a:cxnLst/>
              <a:rect l="l" t="t" r="r" b="b"/>
              <a:pathLst>
                <a:path w="152308" h="228997" extrusionOk="0">
                  <a:moveTo>
                    <a:pt x="94430" y="11330"/>
                  </a:moveTo>
                  <a:cubicBezTo>
                    <a:pt x="90850" y="4175"/>
                    <a:pt x="83689" y="0"/>
                    <a:pt x="75932" y="0"/>
                  </a:cubicBezTo>
                  <a:cubicBezTo>
                    <a:pt x="67578" y="0"/>
                    <a:pt x="60418" y="4175"/>
                    <a:pt x="57435" y="11330"/>
                  </a:cubicBezTo>
                  <a:cubicBezTo>
                    <a:pt x="39534" y="47708"/>
                    <a:pt x="9102" y="113306"/>
                    <a:pt x="3136" y="138353"/>
                  </a:cubicBezTo>
                  <a:lnTo>
                    <a:pt x="3136" y="138353"/>
                  </a:lnTo>
                  <a:cubicBezTo>
                    <a:pt x="749" y="146105"/>
                    <a:pt x="-445" y="154454"/>
                    <a:pt x="152" y="162207"/>
                  </a:cubicBezTo>
                  <a:cubicBezTo>
                    <a:pt x="2539" y="198584"/>
                    <a:pt x="34760" y="227805"/>
                    <a:pt x="73545" y="228997"/>
                  </a:cubicBezTo>
                  <a:cubicBezTo>
                    <a:pt x="74142" y="228997"/>
                    <a:pt x="75335" y="228997"/>
                    <a:pt x="75932" y="228997"/>
                  </a:cubicBezTo>
                  <a:cubicBezTo>
                    <a:pt x="96816" y="228997"/>
                    <a:pt x="116507" y="221245"/>
                    <a:pt x="130828" y="206933"/>
                  </a:cubicBezTo>
                  <a:cubicBezTo>
                    <a:pt x="144552" y="193813"/>
                    <a:pt x="152309" y="176519"/>
                    <a:pt x="152309" y="158032"/>
                  </a:cubicBezTo>
                  <a:cubicBezTo>
                    <a:pt x="152309" y="150876"/>
                    <a:pt x="151116" y="144316"/>
                    <a:pt x="149325" y="137756"/>
                  </a:cubicBezTo>
                  <a:lnTo>
                    <a:pt x="149325" y="137756"/>
                  </a:lnTo>
                  <a:cubicBezTo>
                    <a:pt x="143358" y="112710"/>
                    <a:pt x="112331" y="47708"/>
                    <a:pt x="94430" y="11330"/>
                  </a:cubicBezTo>
                  <a:close/>
                  <a:moveTo>
                    <a:pt x="118297" y="195006"/>
                  </a:moveTo>
                  <a:cubicBezTo>
                    <a:pt x="106960" y="206336"/>
                    <a:pt x="90253" y="212300"/>
                    <a:pt x="73545" y="211703"/>
                  </a:cubicBezTo>
                  <a:cubicBezTo>
                    <a:pt x="43711" y="210511"/>
                    <a:pt x="18650" y="188446"/>
                    <a:pt x="17456" y="161610"/>
                  </a:cubicBezTo>
                  <a:cubicBezTo>
                    <a:pt x="16860" y="155647"/>
                    <a:pt x="18053" y="149087"/>
                    <a:pt x="19843" y="143123"/>
                  </a:cubicBezTo>
                  <a:lnTo>
                    <a:pt x="22826" y="133582"/>
                  </a:lnTo>
                  <a:lnTo>
                    <a:pt x="22230" y="133582"/>
                  </a:lnTo>
                  <a:cubicBezTo>
                    <a:pt x="29390" y="112113"/>
                    <a:pt x="47291" y="71562"/>
                    <a:pt x="72949" y="19083"/>
                  </a:cubicBezTo>
                  <a:cubicBezTo>
                    <a:pt x="73545" y="17890"/>
                    <a:pt x="75335" y="17890"/>
                    <a:pt x="75932" y="17890"/>
                  </a:cubicBezTo>
                  <a:cubicBezTo>
                    <a:pt x="76529" y="17890"/>
                    <a:pt x="78319" y="17890"/>
                    <a:pt x="78916" y="19083"/>
                  </a:cubicBezTo>
                  <a:cubicBezTo>
                    <a:pt x="104573" y="72158"/>
                    <a:pt x="122474" y="112710"/>
                    <a:pt x="129635" y="134178"/>
                  </a:cubicBezTo>
                  <a:lnTo>
                    <a:pt x="129038" y="134178"/>
                  </a:lnTo>
                  <a:lnTo>
                    <a:pt x="132021" y="143720"/>
                  </a:lnTo>
                  <a:cubicBezTo>
                    <a:pt x="133812" y="148490"/>
                    <a:pt x="134408" y="153858"/>
                    <a:pt x="134408" y="159225"/>
                  </a:cubicBezTo>
                  <a:cubicBezTo>
                    <a:pt x="134408" y="172344"/>
                    <a:pt x="129038" y="184868"/>
                    <a:pt x="118297" y="1950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4956465" y="3267921"/>
              <a:ext cx="32665" cy="48369"/>
            </a:xfrm>
            <a:custGeom>
              <a:avLst/>
              <a:gdLst/>
              <a:ahLst/>
              <a:cxnLst/>
              <a:rect l="l" t="t" r="r" b="b"/>
              <a:pathLst>
                <a:path w="32665" h="48369" extrusionOk="0">
                  <a:moveTo>
                    <a:pt x="20734" y="47773"/>
                  </a:moveTo>
                  <a:cubicBezTo>
                    <a:pt x="21927" y="48369"/>
                    <a:pt x="22524" y="48369"/>
                    <a:pt x="23717" y="48369"/>
                  </a:cubicBezTo>
                  <a:cubicBezTo>
                    <a:pt x="27298" y="48369"/>
                    <a:pt x="30878" y="45984"/>
                    <a:pt x="32071" y="42406"/>
                  </a:cubicBezTo>
                  <a:cubicBezTo>
                    <a:pt x="33861" y="37635"/>
                    <a:pt x="31474" y="32864"/>
                    <a:pt x="26701" y="31075"/>
                  </a:cubicBezTo>
                  <a:cubicBezTo>
                    <a:pt x="15960" y="27497"/>
                    <a:pt x="17750" y="9606"/>
                    <a:pt x="17750" y="9606"/>
                  </a:cubicBezTo>
                  <a:cubicBezTo>
                    <a:pt x="18347" y="4836"/>
                    <a:pt x="14767" y="661"/>
                    <a:pt x="9993" y="65"/>
                  </a:cubicBezTo>
                  <a:cubicBezTo>
                    <a:pt x="5220" y="-531"/>
                    <a:pt x="1043" y="3047"/>
                    <a:pt x="446" y="7817"/>
                  </a:cubicBezTo>
                  <a:cubicBezTo>
                    <a:pt x="-1344" y="19148"/>
                    <a:pt x="1640" y="41213"/>
                    <a:pt x="20734" y="477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39"/>
          <p:cNvGrpSpPr/>
          <p:nvPr/>
        </p:nvGrpSpPr>
        <p:grpSpPr>
          <a:xfrm>
            <a:off x="3958084" y="1917653"/>
            <a:ext cx="451653" cy="411770"/>
            <a:chOff x="7037564" y="876612"/>
            <a:chExt cx="272129" cy="248099"/>
          </a:xfrm>
        </p:grpSpPr>
        <p:sp>
          <p:nvSpPr>
            <p:cNvPr id="434" name="Google Shape;434;p39"/>
            <p:cNvSpPr/>
            <p:nvPr/>
          </p:nvSpPr>
          <p:spPr>
            <a:xfrm>
              <a:off x="7037564" y="876612"/>
              <a:ext cx="272129" cy="248099"/>
            </a:xfrm>
            <a:custGeom>
              <a:avLst/>
              <a:gdLst/>
              <a:ahLst/>
              <a:cxnLst/>
              <a:rect l="l" t="t" r="r" b="b"/>
              <a:pathLst>
                <a:path w="272129" h="248099" extrusionOk="0">
                  <a:moveTo>
                    <a:pt x="8969" y="248099"/>
                  </a:moveTo>
                  <a:cubicBezTo>
                    <a:pt x="10759" y="248099"/>
                    <a:pt x="13146" y="247503"/>
                    <a:pt x="14936" y="245714"/>
                  </a:cubicBezTo>
                  <a:lnTo>
                    <a:pt x="74605" y="193832"/>
                  </a:lnTo>
                  <a:cubicBezTo>
                    <a:pt x="84749" y="203373"/>
                    <a:pt x="97280" y="208144"/>
                    <a:pt x="110407" y="208144"/>
                  </a:cubicBezTo>
                  <a:cubicBezTo>
                    <a:pt x="122341" y="208144"/>
                    <a:pt x="134275" y="203970"/>
                    <a:pt x="144418" y="195621"/>
                  </a:cubicBezTo>
                  <a:lnTo>
                    <a:pt x="178430" y="166400"/>
                  </a:lnTo>
                  <a:cubicBezTo>
                    <a:pt x="178430" y="166400"/>
                    <a:pt x="178430" y="166400"/>
                    <a:pt x="178430" y="166400"/>
                  </a:cubicBezTo>
                  <a:cubicBezTo>
                    <a:pt x="178430" y="166400"/>
                    <a:pt x="178430" y="166400"/>
                    <a:pt x="178430" y="166400"/>
                  </a:cubicBezTo>
                  <a:lnTo>
                    <a:pt x="207071" y="141353"/>
                  </a:lnTo>
                  <a:cubicBezTo>
                    <a:pt x="207071" y="141353"/>
                    <a:pt x="207071" y="141353"/>
                    <a:pt x="207071" y="141353"/>
                  </a:cubicBezTo>
                  <a:cubicBezTo>
                    <a:pt x="207071" y="141353"/>
                    <a:pt x="207071" y="141353"/>
                    <a:pt x="207071" y="141353"/>
                  </a:cubicBezTo>
                  <a:lnTo>
                    <a:pt x="226166" y="124655"/>
                  </a:lnTo>
                  <a:lnTo>
                    <a:pt x="236309" y="136582"/>
                  </a:lnTo>
                  <a:cubicBezTo>
                    <a:pt x="238099" y="138371"/>
                    <a:pt x="240486" y="139564"/>
                    <a:pt x="242873" y="139564"/>
                  </a:cubicBezTo>
                  <a:cubicBezTo>
                    <a:pt x="244663" y="139564"/>
                    <a:pt x="247050" y="138968"/>
                    <a:pt x="248840" y="137179"/>
                  </a:cubicBezTo>
                  <a:cubicBezTo>
                    <a:pt x="252420" y="134197"/>
                    <a:pt x="253017" y="128233"/>
                    <a:pt x="249436" y="124655"/>
                  </a:cubicBezTo>
                  <a:lnTo>
                    <a:pt x="208861" y="77544"/>
                  </a:lnTo>
                  <a:lnTo>
                    <a:pt x="230343" y="59057"/>
                  </a:lnTo>
                  <a:lnTo>
                    <a:pt x="256597" y="89471"/>
                  </a:lnTo>
                  <a:cubicBezTo>
                    <a:pt x="258387" y="91260"/>
                    <a:pt x="260774" y="92452"/>
                    <a:pt x="263161" y="92452"/>
                  </a:cubicBezTo>
                  <a:cubicBezTo>
                    <a:pt x="264951" y="92452"/>
                    <a:pt x="267337" y="91856"/>
                    <a:pt x="269128" y="90067"/>
                  </a:cubicBezTo>
                  <a:cubicBezTo>
                    <a:pt x="272708" y="87085"/>
                    <a:pt x="273304" y="81122"/>
                    <a:pt x="269724" y="77544"/>
                  </a:cubicBezTo>
                  <a:lnTo>
                    <a:pt x="205281" y="3000"/>
                  </a:lnTo>
                  <a:cubicBezTo>
                    <a:pt x="202298" y="-578"/>
                    <a:pt x="196331" y="-1174"/>
                    <a:pt x="192751" y="2404"/>
                  </a:cubicBezTo>
                  <a:cubicBezTo>
                    <a:pt x="189171" y="5386"/>
                    <a:pt x="188574" y="11349"/>
                    <a:pt x="192154" y="14927"/>
                  </a:cubicBezTo>
                  <a:lnTo>
                    <a:pt x="218409" y="45341"/>
                  </a:lnTo>
                  <a:lnTo>
                    <a:pt x="196927" y="63828"/>
                  </a:lnTo>
                  <a:lnTo>
                    <a:pt x="156352" y="16716"/>
                  </a:lnTo>
                  <a:cubicBezTo>
                    <a:pt x="153369" y="13138"/>
                    <a:pt x="147402" y="12542"/>
                    <a:pt x="143822" y="16120"/>
                  </a:cubicBezTo>
                  <a:cubicBezTo>
                    <a:pt x="140242" y="19102"/>
                    <a:pt x="139645" y="25065"/>
                    <a:pt x="143225" y="28643"/>
                  </a:cubicBezTo>
                  <a:lnTo>
                    <a:pt x="153369" y="40570"/>
                  </a:lnTo>
                  <a:lnTo>
                    <a:pt x="71025" y="111536"/>
                  </a:lnTo>
                  <a:cubicBezTo>
                    <a:pt x="60285" y="120481"/>
                    <a:pt x="54318" y="133004"/>
                    <a:pt x="53124" y="146720"/>
                  </a:cubicBezTo>
                  <a:cubicBezTo>
                    <a:pt x="52527" y="158647"/>
                    <a:pt x="55511" y="170574"/>
                    <a:pt x="62671" y="180116"/>
                  </a:cubicBezTo>
                  <a:lnTo>
                    <a:pt x="3002" y="231402"/>
                  </a:lnTo>
                  <a:cubicBezTo>
                    <a:pt x="-578" y="234383"/>
                    <a:pt x="-1175" y="240347"/>
                    <a:pt x="2405" y="243925"/>
                  </a:cubicBezTo>
                  <a:cubicBezTo>
                    <a:pt x="3599" y="246907"/>
                    <a:pt x="6582" y="248099"/>
                    <a:pt x="8969" y="248099"/>
                  </a:cubicBezTo>
                  <a:close/>
                  <a:moveTo>
                    <a:pt x="82362" y="125252"/>
                  </a:moveTo>
                  <a:lnTo>
                    <a:pt x="164706" y="54286"/>
                  </a:lnTo>
                  <a:lnTo>
                    <a:pt x="214232" y="110939"/>
                  </a:lnTo>
                  <a:lnTo>
                    <a:pt x="201701" y="121673"/>
                  </a:lnTo>
                  <a:lnTo>
                    <a:pt x="192751" y="111536"/>
                  </a:lnTo>
                  <a:cubicBezTo>
                    <a:pt x="189767" y="107958"/>
                    <a:pt x="183800" y="107361"/>
                    <a:pt x="180220" y="110939"/>
                  </a:cubicBezTo>
                  <a:cubicBezTo>
                    <a:pt x="176640" y="113921"/>
                    <a:pt x="176043" y="119885"/>
                    <a:pt x="179624" y="123463"/>
                  </a:cubicBezTo>
                  <a:lnTo>
                    <a:pt x="188574" y="133600"/>
                  </a:lnTo>
                  <a:lnTo>
                    <a:pt x="173060" y="147316"/>
                  </a:lnTo>
                  <a:lnTo>
                    <a:pt x="164109" y="137179"/>
                  </a:lnTo>
                  <a:cubicBezTo>
                    <a:pt x="161126" y="133600"/>
                    <a:pt x="155159" y="133004"/>
                    <a:pt x="151579" y="136582"/>
                  </a:cubicBezTo>
                  <a:cubicBezTo>
                    <a:pt x="147999" y="139564"/>
                    <a:pt x="147402" y="145527"/>
                    <a:pt x="150982" y="149106"/>
                  </a:cubicBezTo>
                  <a:lnTo>
                    <a:pt x="159932" y="159243"/>
                  </a:lnTo>
                  <a:lnTo>
                    <a:pt x="132485" y="183097"/>
                  </a:lnTo>
                  <a:cubicBezTo>
                    <a:pt x="118164" y="195621"/>
                    <a:pt x="96683" y="193832"/>
                    <a:pt x="84153" y="179519"/>
                  </a:cubicBezTo>
                  <a:lnTo>
                    <a:pt x="79379" y="174152"/>
                  </a:lnTo>
                  <a:cubicBezTo>
                    <a:pt x="73412" y="166996"/>
                    <a:pt x="70428" y="158647"/>
                    <a:pt x="71025" y="149106"/>
                  </a:cubicBezTo>
                  <a:cubicBezTo>
                    <a:pt x="71622" y="139564"/>
                    <a:pt x="75799" y="131215"/>
                    <a:pt x="82362" y="1252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7124380" y="1022628"/>
              <a:ext cx="41972" cy="31880"/>
            </a:xfrm>
            <a:custGeom>
              <a:avLst/>
              <a:gdLst/>
              <a:ahLst/>
              <a:cxnLst/>
              <a:rect l="l" t="t" r="r" b="b"/>
              <a:pathLst>
                <a:path w="41972" h="31880" extrusionOk="0">
                  <a:moveTo>
                    <a:pt x="14044" y="29925"/>
                  </a:moveTo>
                  <a:lnTo>
                    <a:pt x="14044" y="29925"/>
                  </a:lnTo>
                  <a:cubicBezTo>
                    <a:pt x="24188" y="34099"/>
                    <a:pt x="35525" y="31714"/>
                    <a:pt x="41492" y="21576"/>
                  </a:cubicBezTo>
                  <a:cubicBezTo>
                    <a:pt x="42685" y="19787"/>
                    <a:pt x="41492" y="17402"/>
                    <a:pt x="39702" y="16805"/>
                  </a:cubicBezTo>
                  <a:cubicBezTo>
                    <a:pt x="34331" y="15613"/>
                    <a:pt x="28961" y="13227"/>
                    <a:pt x="23591" y="7860"/>
                  </a:cubicBezTo>
                  <a:cubicBezTo>
                    <a:pt x="16430" y="1300"/>
                    <a:pt x="9867" y="-489"/>
                    <a:pt x="3900" y="108"/>
                  </a:cubicBezTo>
                  <a:cubicBezTo>
                    <a:pt x="2707" y="108"/>
                    <a:pt x="1513" y="704"/>
                    <a:pt x="1513" y="1897"/>
                  </a:cubicBezTo>
                  <a:cubicBezTo>
                    <a:pt x="-3260" y="13227"/>
                    <a:pt x="3900" y="25751"/>
                    <a:pt x="14044" y="29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2805366" y="4154588"/>
            <a:ext cx="333744" cy="380066"/>
            <a:chOff x="6343030" y="2566084"/>
            <a:chExt cx="201087" cy="228997"/>
          </a:xfrm>
        </p:grpSpPr>
        <p:sp>
          <p:nvSpPr>
            <p:cNvPr id="437" name="Google Shape;437;p39"/>
            <p:cNvSpPr/>
            <p:nvPr/>
          </p:nvSpPr>
          <p:spPr>
            <a:xfrm>
              <a:off x="6343030" y="2566084"/>
              <a:ext cx="201087" cy="228997"/>
            </a:xfrm>
            <a:custGeom>
              <a:avLst/>
              <a:gdLst/>
              <a:ahLst/>
              <a:cxnLst/>
              <a:rect l="l" t="t" r="r" b="b"/>
              <a:pathLst>
                <a:path w="201087" h="228997" extrusionOk="0">
                  <a:moveTo>
                    <a:pt x="1" y="220649"/>
                  </a:moveTo>
                  <a:cubicBezTo>
                    <a:pt x="1" y="225420"/>
                    <a:pt x="4178" y="228998"/>
                    <a:pt x="8951" y="228998"/>
                  </a:cubicBezTo>
                  <a:cubicBezTo>
                    <a:pt x="8951" y="228998"/>
                    <a:pt x="8951" y="228998"/>
                    <a:pt x="8951" y="228998"/>
                  </a:cubicBezTo>
                  <a:cubicBezTo>
                    <a:pt x="13725" y="228998"/>
                    <a:pt x="17902" y="224823"/>
                    <a:pt x="17902" y="220053"/>
                  </a:cubicBezTo>
                  <a:cubicBezTo>
                    <a:pt x="17902" y="219456"/>
                    <a:pt x="17902" y="187850"/>
                    <a:pt x="38786" y="166977"/>
                  </a:cubicBezTo>
                  <a:cubicBezTo>
                    <a:pt x="51317" y="154454"/>
                    <a:pt x="69814" y="147894"/>
                    <a:pt x="93085" y="147894"/>
                  </a:cubicBezTo>
                  <a:cubicBezTo>
                    <a:pt x="93682" y="147894"/>
                    <a:pt x="94279" y="147894"/>
                    <a:pt x="94279" y="147894"/>
                  </a:cubicBezTo>
                  <a:cubicBezTo>
                    <a:pt x="94875" y="147894"/>
                    <a:pt x="95472" y="147894"/>
                    <a:pt x="96665" y="147894"/>
                  </a:cubicBezTo>
                  <a:cubicBezTo>
                    <a:pt x="97859" y="147894"/>
                    <a:pt x="99649" y="147894"/>
                    <a:pt x="100842" y="147894"/>
                  </a:cubicBezTo>
                  <a:cubicBezTo>
                    <a:pt x="102036" y="147894"/>
                    <a:pt x="103826" y="147894"/>
                    <a:pt x="105019" y="147894"/>
                  </a:cubicBezTo>
                  <a:cubicBezTo>
                    <a:pt x="105616" y="147894"/>
                    <a:pt x="106213" y="147894"/>
                    <a:pt x="107406" y="147894"/>
                  </a:cubicBezTo>
                  <a:cubicBezTo>
                    <a:pt x="107406" y="147894"/>
                    <a:pt x="107406" y="147894"/>
                    <a:pt x="107406" y="147894"/>
                  </a:cubicBezTo>
                  <a:cubicBezTo>
                    <a:pt x="131274" y="147298"/>
                    <a:pt x="149771" y="153858"/>
                    <a:pt x="162899" y="166977"/>
                  </a:cubicBezTo>
                  <a:cubicBezTo>
                    <a:pt x="183783" y="187850"/>
                    <a:pt x="183783" y="219456"/>
                    <a:pt x="183783" y="220053"/>
                  </a:cubicBezTo>
                  <a:cubicBezTo>
                    <a:pt x="183783" y="224823"/>
                    <a:pt x="187363" y="228998"/>
                    <a:pt x="192136" y="228998"/>
                  </a:cubicBezTo>
                  <a:cubicBezTo>
                    <a:pt x="192136" y="228998"/>
                    <a:pt x="192136" y="228998"/>
                    <a:pt x="192136" y="228998"/>
                  </a:cubicBezTo>
                  <a:cubicBezTo>
                    <a:pt x="196910" y="228998"/>
                    <a:pt x="201087" y="225420"/>
                    <a:pt x="201087" y="220053"/>
                  </a:cubicBezTo>
                  <a:cubicBezTo>
                    <a:pt x="201087" y="218263"/>
                    <a:pt x="201684" y="180694"/>
                    <a:pt x="175429" y="154454"/>
                  </a:cubicBezTo>
                  <a:cubicBezTo>
                    <a:pt x="166479" y="145509"/>
                    <a:pt x="155142" y="138949"/>
                    <a:pt x="142611" y="134775"/>
                  </a:cubicBezTo>
                  <a:cubicBezTo>
                    <a:pt x="162302" y="121655"/>
                    <a:pt x="175429" y="98994"/>
                    <a:pt x="175429" y="73351"/>
                  </a:cubicBezTo>
                  <a:cubicBezTo>
                    <a:pt x="175429" y="69176"/>
                    <a:pt x="174832" y="65002"/>
                    <a:pt x="174235" y="61424"/>
                  </a:cubicBezTo>
                  <a:cubicBezTo>
                    <a:pt x="176622" y="60231"/>
                    <a:pt x="177816" y="59635"/>
                    <a:pt x="178412" y="59635"/>
                  </a:cubicBezTo>
                  <a:cubicBezTo>
                    <a:pt x="182589" y="57249"/>
                    <a:pt x="183783" y="51882"/>
                    <a:pt x="181396" y="47708"/>
                  </a:cubicBezTo>
                  <a:cubicBezTo>
                    <a:pt x="179009" y="43534"/>
                    <a:pt x="173639" y="42341"/>
                    <a:pt x="169462" y="44726"/>
                  </a:cubicBezTo>
                  <a:cubicBezTo>
                    <a:pt x="169462" y="44726"/>
                    <a:pt x="169462" y="44726"/>
                    <a:pt x="169462" y="44726"/>
                  </a:cubicBezTo>
                  <a:cubicBezTo>
                    <a:pt x="158125" y="18487"/>
                    <a:pt x="131870" y="0"/>
                    <a:pt x="101439" y="0"/>
                  </a:cubicBezTo>
                  <a:cubicBezTo>
                    <a:pt x="71604" y="0"/>
                    <a:pt x="45946" y="17890"/>
                    <a:pt x="34013" y="42937"/>
                  </a:cubicBezTo>
                  <a:cubicBezTo>
                    <a:pt x="34013" y="42937"/>
                    <a:pt x="34013" y="42937"/>
                    <a:pt x="34013" y="43534"/>
                  </a:cubicBezTo>
                  <a:cubicBezTo>
                    <a:pt x="29836" y="53075"/>
                    <a:pt x="27449" y="63213"/>
                    <a:pt x="27449" y="74543"/>
                  </a:cubicBezTo>
                  <a:cubicBezTo>
                    <a:pt x="27449" y="100187"/>
                    <a:pt x="40576" y="122848"/>
                    <a:pt x="60267" y="135967"/>
                  </a:cubicBezTo>
                  <a:cubicBezTo>
                    <a:pt x="47140" y="140142"/>
                    <a:pt x="36399" y="146702"/>
                    <a:pt x="27449" y="155647"/>
                  </a:cubicBezTo>
                  <a:cubicBezTo>
                    <a:pt x="-596" y="181886"/>
                    <a:pt x="1" y="219456"/>
                    <a:pt x="1" y="220649"/>
                  </a:cubicBezTo>
                  <a:close/>
                  <a:moveTo>
                    <a:pt x="149771" y="47708"/>
                  </a:moveTo>
                  <a:cubicBezTo>
                    <a:pt x="142014" y="47112"/>
                    <a:pt x="131274" y="44726"/>
                    <a:pt x="119340" y="36974"/>
                  </a:cubicBezTo>
                  <a:cubicBezTo>
                    <a:pt x="101439" y="25643"/>
                    <a:pt x="82345" y="25047"/>
                    <a:pt x="66831" y="28028"/>
                  </a:cubicBezTo>
                  <a:cubicBezTo>
                    <a:pt x="76378" y="21469"/>
                    <a:pt x="87715" y="17294"/>
                    <a:pt x="99649" y="17294"/>
                  </a:cubicBezTo>
                  <a:cubicBezTo>
                    <a:pt x="121726" y="17294"/>
                    <a:pt x="140224" y="29817"/>
                    <a:pt x="149771" y="47708"/>
                  </a:cubicBezTo>
                  <a:close/>
                  <a:moveTo>
                    <a:pt x="43560" y="73947"/>
                  </a:moveTo>
                  <a:cubicBezTo>
                    <a:pt x="43560" y="66791"/>
                    <a:pt x="44753" y="59635"/>
                    <a:pt x="47736" y="53075"/>
                  </a:cubicBezTo>
                  <a:cubicBezTo>
                    <a:pt x="56090" y="48901"/>
                    <a:pt x="85328" y="36377"/>
                    <a:pt x="110389" y="51882"/>
                  </a:cubicBezTo>
                  <a:cubicBezTo>
                    <a:pt x="127097" y="62617"/>
                    <a:pt x="141417" y="65598"/>
                    <a:pt x="152755" y="65598"/>
                  </a:cubicBezTo>
                  <a:cubicBezTo>
                    <a:pt x="153948" y="65598"/>
                    <a:pt x="155142" y="65598"/>
                    <a:pt x="156335" y="65598"/>
                  </a:cubicBezTo>
                  <a:cubicBezTo>
                    <a:pt x="156932" y="68580"/>
                    <a:pt x="156932" y="70966"/>
                    <a:pt x="156932" y="73947"/>
                  </a:cubicBezTo>
                  <a:cubicBezTo>
                    <a:pt x="156932" y="104957"/>
                    <a:pt x="131870" y="130600"/>
                    <a:pt x="100246" y="130600"/>
                  </a:cubicBezTo>
                  <a:cubicBezTo>
                    <a:pt x="68621" y="130600"/>
                    <a:pt x="43560" y="104957"/>
                    <a:pt x="43560" y="73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426303" y="2662982"/>
              <a:ext cx="32194" cy="18197"/>
            </a:xfrm>
            <a:custGeom>
              <a:avLst/>
              <a:gdLst/>
              <a:ahLst/>
              <a:cxnLst/>
              <a:rect l="l" t="t" r="r" b="b"/>
              <a:pathLst>
                <a:path w="32194" h="18197" extrusionOk="0">
                  <a:moveTo>
                    <a:pt x="6232" y="17005"/>
                  </a:moveTo>
                  <a:cubicBezTo>
                    <a:pt x="6829" y="17005"/>
                    <a:pt x="11006" y="18197"/>
                    <a:pt x="16376" y="18197"/>
                  </a:cubicBezTo>
                  <a:cubicBezTo>
                    <a:pt x="19359" y="18197"/>
                    <a:pt x="22343" y="17601"/>
                    <a:pt x="25923" y="17005"/>
                  </a:cubicBezTo>
                  <a:cubicBezTo>
                    <a:pt x="30697" y="15812"/>
                    <a:pt x="33083" y="11041"/>
                    <a:pt x="31890" y="6271"/>
                  </a:cubicBezTo>
                  <a:cubicBezTo>
                    <a:pt x="30697" y="1500"/>
                    <a:pt x="25923" y="-886"/>
                    <a:pt x="21149" y="307"/>
                  </a:cubicBezTo>
                  <a:cubicBezTo>
                    <a:pt x="16376" y="1500"/>
                    <a:pt x="11602" y="307"/>
                    <a:pt x="11602" y="307"/>
                  </a:cubicBezTo>
                  <a:cubicBezTo>
                    <a:pt x="6829" y="-886"/>
                    <a:pt x="2055" y="1500"/>
                    <a:pt x="265" y="5674"/>
                  </a:cubicBezTo>
                  <a:cubicBezTo>
                    <a:pt x="-928" y="10445"/>
                    <a:pt x="2055" y="15216"/>
                    <a:pt x="6232" y="170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6441485" y="2735447"/>
              <a:ext cx="54895" cy="54863"/>
            </a:xfrm>
            <a:custGeom>
              <a:avLst/>
              <a:gdLst/>
              <a:ahLst/>
              <a:cxnLst/>
              <a:rect l="l" t="t" r="r" b="b"/>
              <a:pathLst>
                <a:path w="54895" h="54863" extrusionOk="0">
                  <a:moveTo>
                    <a:pt x="46542" y="18487"/>
                  </a:moveTo>
                  <a:lnTo>
                    <a:pt x="36398" y="18487"/>
                  </a:lnTo>
                  <a:lnTo>
                    <a:pt x="36398" y="8945"/>
                  </a:lnTo>
                  <a:cubicBezTo>
                    <a:pt x="36398" y="4174"/>
                    <a:pt x="32221" y="0"/>
                    <a:pt x="27448" y="0"/>
                  </a:cubicBezTo>
                  <a:cubicBezTo>
                    <a:pt x="22674" y="0"/>
                    <a:pt x="18498" y="4174"/>
                    <a:pt x="18498" y="8945"/>
                  </a:cubicBezTo>
                  <a:lnTo>
                    <a:pt x="18498" y="18487"/>
                  </a:lnTo>
                  <a:lnTo>
                    <a:pt x="8950" y="18487"/>
                  </a:lnTo>
                  <a:cubicBezTo>
                    <a:pt x="4177" y="18487"/>
                    <a:pt x="0" y="22661"/>
                    <a:pt x="0" y="27432"/>
                  </a:cubicBezTo>
                  <a:cubicBezTo>
                    <a:pt x="0" y="32203"/>
                    <a:pt x="4177" y="36377"/>
                    <a:pt x="8950" y="36377"/>
                  </a:cubicBezTo>
                  <a:lnTo>
                    <a:pt x="18498" y="36377"/>
                  </a:lnTo>
                  <a:lnTo>
                    <a:pt x="18498" y="45919"/>
                  </a:lnTo>
                  <a:cubicBezTo>
                    <a:pt x="18498" y="50690"/>
                    <a:pt x="22674" y="54864"/>
                    <a:pt x="27448" y="54864"/>
                  </a:cubicBezTo>
                  <a:cubicBezTo>
                    <a:pt x="32221" y="54864"/>
                    <a:pt x="36398" y="50690"/>
                    <a:pt x="36398" y="45919"/>
                  </a:cubicBezTo>
                  <a:lnTo>
                    <a:pt x="36398" y="36377"/>
                  </a:lnTo>
                  <a:lnTo>
                    <a:pt x="45945" y="36377"/>
                  </a:lnTo>
                  <a:cubicBezTo>
                    <a:pt x="50719" y="36377"/>
                    <a:pt x="54896" y="32203"/>
                    <a:pt x="54896" y="27432"/>
                  </a:cubicBezTo>
                  <a:cubicBezTo>
                    <a:pt x="54896" y="22065"/>
                    <a:pt x="51316" y="18487"/>
                    <a:pt x="46542" y="184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39"/>
          <p:cNvGrpSpPr/>
          <p:nvPr/>
        </p:nvGrpSpPr>
        <p:grpSpPr>
          <a:xfrm>
            <a:off x="4027435" y="3412854"/>
            <a:ext cx="310968" cy="383424"/>
            <a:chOff x="7079349" y="2005283"/>
            <a:chExt cx="187364" cy="231020"/>
          </a:xfrm>
        </p:grpSpPr>
        <p:sp>
          <p:nvSpPr>
            <p:cNvPr id="441" name="Google Shape;441;p39"/>
            <p:cNvSpPr/>
            <p:nvPr/>
          </p:nvSpPr>
          <p:spPr>
            <a:xfrm>
              <a:off x="7158711" y="2109282"/>
              <a:ext cx="29834" cy="17890"/>
            </a:xfrm>
            <a:custGeom>
              <a:avLst/>
              <a:gdLst/>
              <a:ahLst/>
              <a:cxnLst/>
              <a:rect l="l" t="t" r="r" b="b"/>
              <a:pathLst>
                <a:path w="29834" h="17890" extrusionOk="0">
                  <a:moveTo>
                    <a:pt x="20884" y="0"/>
                  </a:move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20884" y="17890"/>
                  </a:lnTo>
                  <a:cubicBezTo>
                    <a:pt x="25658" y="17890"/>
                    <a:pt x="29835" y="13716"/>
                    <a:pt x="29835" y="8945"/>
                  </a:cubicBezTo>
                  <a:cubicBezTo>
                    <a:pt x="29238" y="4174"/>
                    <a:pt x="25658" y="0"/>
                    <a:pt x="20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079349" y="2005283"/>
              <a:ext cx="187364" cy="231020"/>
            </a:xfrm>
            <a:custGeom>
              <a:avLst/>
              <a:gdLst/>
              <a:ahLst/>
              <a:cxnLst/>
              <a:rect l="l" t="t" r="r" b="b"/>
              <a:pathLst>
                <a:path w="187364" h="231020" extrusionOk="0">
                  <a:moveTo>
                    <a:pt x="43560" y="16336"/>
                  </a:moveTo>
                  <a:cubicBezTo>
                    <a:pt x="40576" y="24088"/>
                    <a:pt x="42963" y="31244"/>
                    <a:pt x="45350" y="36015"/>
                  </a:cubicBezTo>
                  <a:cubicBezTo>
                    <a:pt x="33416" y="48538"/>
                    <a:pt x="25659" y="65832"/>
                    <a:pt x="25659" y="84319"/>
                  </a:cubicBezTo>
                  <a:cubicBezTo>
                    <a:pt x="25659" y="89686"/>
                    <a:pt x="26256" y="94457"/>
                    <a:pt x="27449" y="99824"/>
                  </a:cubicBezTo>
                  <a:cubicBezTo>
                    <a:pt x="23869" y="101613"/>
                    <a:pt x="22079" y="105788"/>
                    <a:pt x="22676" y="109366"/>
                  </a:cubicBezTo>
                  <a:cubicBezTo>
                    <a:pt x="23869" y="113540"/>
                    <a:pt x="27449" y="116522"/>
                    <a:pt x="31029" y="116522"/>
                  </a:cubicBezTo>
                  <a:cubicBezTo>
                    <a:pt x="31626" y="116522"/>
                    <a:pt x="32223" y="116522"/>
                    <a:pt x="32819" y="116522"/>
                  </a:cubicBezTo>
                  <a:cubicBezTo>
                    <a:pt x="32819" y="116522"/>
                    <a:pt x="32819" y="116522"/>
                    <a:pt x="32819" y="116522"/>
                  </a:cubicBezTo>
                  <a:cubicBezTo>
                    <a:pt x="38190" y="126660"/>
                    <a:pt x="45350" y="135009"/>
                    <a:pt x="54301" y="141569"/>
                  </a:cubicBezTo>
                  <a:cubicBezTo>
                    <a:pt x="42367" y="145147"/>
                    <a:pt x="32223" y="151707"/>
                    <a:pt x="23869" y="160056"/>
                  </a:cubicBezTo>
                  <a:cubicBezTo>
                    <a:pt x="-595" y="185102"/>
                    <a:pt x="1" y="220287"/>
                    <a:pt x="1" y="222076"/>
                  </a:cubicBezTo>
                  <a:cubicBezTo>
                    <a:pt x="1" y="226846"/>
                    <a:pt x="4178" y="231021"/>
                    <a:pt x="8952" y="231021"/>
                  </a:cubicBezTo>
                  <a:cubicBezTo>
                    <a:pt x="8952" y="231021"/>
                    <a:pt x="8952" y="231021"/>
                    <a:pt x="8952" y="231021"/>
                  </a:cubicBezTo>
                  <a:cubicBezTo>
                    <a:pt x="13725" y="231021"/>
                    <a:pt x="17902" y="226846"/>
                    <a:pt x="17306" y="222076"/>
                  </a:cubicBezTo>
                  <a:cubicBezTo>
                    <a:pt x="17306" y="222076"/>
                    <a:pt x="16709" y="192855"/>
                    <a:pt x="36400" y="173175"/>
                  </a:cubicBezTo>
                  <a:cubicBezTo>
                    <a:pt x="48334" y="161248"/>
                    <a:pt x="65638" y="154688"/>
                    <a:pt x="87715" y="155285"/>
                  </a:cubicBezTo>
                  <a:cubicBezTo>
                    <a:pt x="88312" y="155285"/>
                    <a:pt x="89505" y="155285"/>
                    <a:pt x="90102" y="154688"/>
                  </a:cubicBezTo>
                  <a:cubicBezTo>
                    <a:pt x="91892" y="154688"/>
                    <a:pt x="93086" y="154688"/>
                    <a:pt x="94876" y="154688"/>
                  </a:cubicBezTo>
                  <a:cubicBezTo>
                    <a:pt x="96069" y="154688"/>
                    <a:pt x="96666" y="154688"/>
                    <a:pt x="97859" y="154688"/>
                  </a:cubicBezTo>
                  <a:cubicBezTo>
                    <a:pt x="98456" y="154688"/>
                    <a:pt x="99053" y="154688"/>
                    <a:pt x="99649" y="154688"/>
                  </a:cubicBezTo>
                  <a:cubicBezTo>
                    <a:pt x="121727" y="154092"/>
                    <a:pt x="139031" y="160652"/>
                    <a:pt x="150965" y="172579"/>
                  </a:cubicBezTo>
                  <a:cubicBezTo>
                    <a:pt x="170059" y="191662"/>
                    <a:pt x="170059" y="220883"/>
                    <a:pt x="170059" y="221479"/>
                  </a:cubicBezTo>
                  <a:cubicBezTo>
                    <a:pt x="170059" y="226250"/>
                    <a:pt x="173639" y="230425"/>
                    <a:pt x="178413" y="230425"/>
                  </a:cubicBezTo>
                  <a:cubicBezTo>
                    <a:pt x="178413" y="230425"/>
                    <a:pt x="178413" y="230425"/>
                    <a:pt x="178413" y="230425"/>
                  </a:cubicBezTo>
                  <a:cubicBezTo>
                    <a:pt x="183186" y="230425"/>
                    <a:pt x="187363" y="226846"/>
                    <a:pt x="187363" y="221479"/>
                  </a:cubicBezTo>
                  <a:cubicBezTo>
                    <a:pt x="187363" y="219690"/>
                    <a:pt x="187960" y="184506"/>
                    <a:pt x="163496" y="159459"/>
                  </a:cubicBezTo>
                  <a:cubicBezTo>
                    <a:pt x="155739" y="151110"/>
                    <a:pt x="145595" y="145147"/>
                    <a:pt x="134257" y="141569"/>
                  </a:cubicBezTo>
                  <a:cubicBezTo>
                    <a:pt x="152158" y="129045"/>
                    <a:pt x="164092" y="108173"/>
                    <a:pt x="164092" y="84319"/>
                  </a:cubicBezTo>
                  <a:cubicBezTo>
                    <a:pt x="164092" y="46153"/>
                    <a:pt x="133064" y="14547"/>
                    <a:pt x="94279" y="14547"/>
                  </a:cubicBezTo>
                  <a:cubicBezTo>
                    <a:pt x="93086" y="14547"/>
                    <a:pt x="91295" y="14547"/>
                    <a:pt x="90102" y="14547"/>
                  </a:cubicBezTo>
                  <a:cubicBezTo>
                    <a:pt x="88909" y="10969"/>
                    <a:pt x="85328" y="5601"/>
                    <a:pt x="79361" y="2620"/>
                  </a:cubicBezTo>
                  <a:cubicBezTo>
                    <a:pt x="75185" y="234"/>
                    <a:pt x="68621" y="-1555"/>
                    <a:pt x="59074" y="2023"/>
                  </a:cubicBezTo>
                  <a:cubicBezTo>
                    <a:pt x="51317" y="6198"/>
                    <a:pt x="45947" y="10372"/>
                    <a:pt x="43560" y="16336"/>
                  </a:cubicBezTo>
                  <a:close/>
                  <a:moveTo>
                    <a:pt x="66235" y="41382"/>
                  </a:moveTo>
                  <a:cubicBezTo>
                    <a:pt x="68025" y="43768"/>
                    <a:pt x="70411" y="47346"/>
                    <a:pt x="73395" y="50328"/>
                  </a:cubicBezTo>
                  <a:cubicBezTo>
                    <a:pt x="71008" y="59273"/>
                    <a:pt x="63848" y="81338"/>
                    <a:pt x="43560" y="93265"/>
                  </a:cubicBezTo>
                  <a:cubicBezTo>
                    <a:pt x="42963" y="90283"/>
                    <a:pt x="42963" y="87301"/>
                    <a:pt x="42963" y="84319"/>
                  </a:cubicBezTo>
                  <a:cubicBezTo>
                    <a:pt x="42963" y="67025"/>
                    <a:pt x="52510" y="50924"/>
                    <a:pt x="66235" y="41382"/>
                  </a:cubicBezTo>
                  <a:close/>
                  <a:moveTo>
                    <a:pt x="95472" y="136798"/>
                  </a:moveTo>
                  <a:cubicBezTo>
                    <a:pt x="76378" y="136798"/>
                    <a:pt x="59074" y="126064"/>
                    <a:pt x="50124" y="110559"/>
                  </a:cubicBezTo>
                  <a:cubicBezTo>
                    <a:pt x="72201" y="99228"/>
                    <a:pt x="82942" y="78356"/>
                    <a:pt x="88312" y="64640"/>
                  </a:cubicBezTo>
                  <a:cubicBezTo>
                    <a:pt x="102036" y="75374"/>
                    <a:pt x="121130" y="86108"/>
                    <a:pt x="147385" y="89090"/>
                  </a:cubicBezTo>
                  <a:cubicBezTo>
                    <a:pt x="144998" y="115926"/>
                    <a:pt x="122324" y="136798"/>
                    <a:pt x="95472" y="136798"/>
                  </a:cubicBezTo>
                  <a:close/>
                  <a:moveTo>
                    <a:pt x="145595" y="71200"/>
                  </a:moveTo>
                  <a:cubicBezTo>
                    <a:pt x="110987" y="65832"/>
                    <a:pt x="91892" y="45557"/>
                    <a:pt x="82942" y="34226"/>
                  </a:cubicBezTo>
                  <a:cubicBezTo>
                    <a:pt x="87119" y="33033"/>
                    <a:pt x="91295" y="32437"/>
                    <a:pt x="95472" y="32437"/>
                  </a:cubicBezTo>
                  <a:cubicBezTo>
                    <a:pt x="119340" y="32437"/>
                    <a:pt x="139628" y="49135"/>
                    <a:pt x="145595" y="71200"/>
                  </a:cubicBezTo>
                  <a:close/>
                  <a:moveTo>
                    <a:pt x="59671" y="23492"/>
                  </a:moveTo>
                  <a:cubicBezTo>
                    <a:pt x="59671" y="23492"/>
                    <a:pt x="60864" y="21703"/>
                    <a:pt x="65638" y="19317"/>
                  </a:cubicBezTo>
                  <a:cubicBezTo>
                    <a:pt x="67428" y="18721"/>
                    <a:pt x="69815" y="18125"/>
                    <a:pt x="71605" y="18721"/>
                  </a:cubicBezTo>
                  <a:cubicBezTo>
                    <a:pt x="71605" y="18721"/>
                    <a:pt x="71605" y="18721"/>
                    <a:pt x="71605" y="18721"/>
                  </a:cubicBezTo>
                  <a:cubicBezTo>
                    <a:pt x="67428" y="20510"/>
                    <a:pt x="63251" y="22299"/>
                    <a:pt x="59074" y="24684"/>
                  </a:cubicBezTo>
                  <a:cubicBezTo>
                    <a:pt x="59671" y="24088"/>
                    <a:pt x="59671" y="23492"/>
                    <a:pt x="59671" y="234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170645" y="2177862"/>
              <a:ext cx="52509" cy="52478"/>
            </a:xfrm>
            <a:custGeom>
              <a:avLst/>
              <a:gdLst/>
              <a:ahLst/>
              <a:cxnLst/>
              <a:rect l="l" t="t" r="r" b="b"/>
              <a:pathLst>
                <a:path w="52509" h="52478" extrusionOk="0">
                  <a:moveTo>
                    <a:pt x="17304" y="8945"/>
                  </a:moveTo>
                  <a:lnTo>
                    <a:pt x="17304" y="17294"/>
                  </a:lnTo>
                  <a:lnTo>
                    <a:pt x="8950" y="17294"/>
                  </a:lnTo>
                  <a:cubicBezTo>
                    <a:pt x="4177" y="17294"/>
                    <a:pt x="0" y="21468"/>
                    <a:pt x="0" y="26239"/>
                  </a:cubicBezTo>
                  <a:cubicBezTo>
                    <a:pt x="0" y="31010"/>
                    <a:pt x="4177" y="35184"/>
                    <a:pt x="8950" y="35184"/>
                  </a:cubicBezTo>
                  <a:lnTo>
                    <a:pt x="17304" y="35184"/>
                  </a:lnTo>
                  <a:lnTo>
                    <a:pt x="17304" y="43533"/>
                  </a:lnTo>
                  <a:cubicBezTo>
                    <a:pt x="17304" y="48304"/>
                    <a:pt x="21481" y="52479"/>
                    <a:pt x="26255" y="52479"/>
                  </a:cubicBezTo>
                  <a:cubicBezTo>
                    <a:pt x="31028" y="52479"/>
                    <a:pt x="35205" y="48304"/>
                    <a:pt x="35205" y="43533"/>
                  </a:cubicBezTo>
                  <a:lnTo>
                    <a:pt x="35205" y="35184"/>
                  </a:lnTo>
                  <a:lnTo>
                    <a:pt x="43559" y="35184"/>
                  </a:lnTo>
                  <a:cubicBezTo>
                    <a:pt x="48332" y="35184"/>
                    <a:pt x="52509" y="31010"/>
                    <a:pt x="52509" y="26239"/>
                  </a:cubicBezTo>
                  <a:cubicBezTo>
                    <a:pt x="52509" y="21468"/>
                    <a:pt x="48332" y="17294"/>
                    <a:pt x="43559" y="17294"/>
                  </a:cubicBezTo>
                  <a:lnTo>
                    <a:pt x="35205" y="17294"/>
                  </a:lnTo>
                  <a:lnTo>
                    <a:pt x="35205" y="8945"/>
                  </a:lnTo>
                  <a:cubicBezTo>
                    <a:pt x="35205" y="4174"/>
                    <a:pt x="31028" y="0"/>
                    <a:pt x="26255" y="0"/>
                  </a:cubicBezTo>
                  <a:cubicBezTo>
                    <a:pt x="21481" y="0"/>
                    <a:pt x="17304" y="4174"/>
                    <a:pt x="17304" y="8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39"/>
          <p:cNvGrpSpPr/>
          <p:nvPr/>
        </p:nvGrpSpPr>
        <p:grpSpPr>
          <a:xfrm>
            <a:off x="4024673" y="4211005"/>
            <a:ext cx="319185" cy="271193"/>
            <a:chOff x="7077685" y="2600076"/>
            <a:chExt cx="192315" cy="163399"/>
          </a:xfrm>
        </p:grpSpPr>
        <p:sp>
          <p:nvSpPr>
            <p:cNvPr id="445" name="Google Shape;445;p39"/>
            <p:cNvSpPr/>
            <p:nvPr/>
          </p:nvSpPr>
          <p:spPr>
            <a:xfrm>
              <a:off x="7077685" y="2600076"/>
              <a:ext cx="192315" cy="133581"/>
            </a:xfrm>
            <a:custGeom>
              <a:avLst/>
              <a:gdLst/>
              <a:ahLst/>
              <a:cxnLst/>
              <a:rect l="l" t="t" r="r" b="b"/>
              <a:pathLst>
                <a:path w="192315" h="133581" extrusionOk="0">
                  <a:moveTo>
                    <a:pt x="99524" y="115095"/>
                  </a:moveTo>
                  <a:cubicBezTo>
                    <a:pt x="98927" y="115095"/>
                    <a:pt x="98330" y="115095"/>
                    <a:pt x="97734" y="114499"/>
                  </a:cubicBezTo>
                  <a:lnTo>
                    <a:pt x="45821" y="69773"/>
                  </a:lnTo>
                  <a:cubicBezTo>
                    <a:pt x="41048" y="65598"/>
                    <a:pt x="35081" y="64405"/>
                    <a:pt x="29114" y="65598"/>
                  </a:cubicBezTo>
                  <a:cubicBezTo>
                    <a:pt x="23147" y="66791"/>
                    <a:pt x="18373" y="70965"/>
                    <a:pt x="15390" y="76332"/>
                  </a:cubicBezTo>
                  <a:lnTo>
                    <a:pt x="1069" y="104361"/>
                  </a:lnTo>
                  <a:cubicBezTo>
                    <a:pt x="-1318" y="108535"/>
                    <a:pt x="472" y="113902"/>
                    <a:pt x="4649" y="116288"/>
                  </a:cubicBezTo>
                  <a:cubicBezTo>
                    <a:pt x="8826" y="118673"/>
                    <a:pt x="14196" y="116884"/>
                    <a:pt x="16583" y="112710"/>
                  </a:cubicBezTo>
                  <a:lnTo>
                    <a:pt x="31500" y="84681"/>
                  </a:lnTo>
                  <a:cubicBezTo>
                    <a:pt x="32097" y="84085"/>
                    <a:pt x="32694" y="83489"/>
                    <a:pt x="32694" y="83489"/>
                  </a:cubicBezTo>
                  <a:cubicBezTo>
                    <a:pt x="33290" y="83489"/>
                    <a:pt x="33887" y="83489"/>
                    <a:pt x="34484" y="84085"/>
                  </a:cubicBezTo>
                  <a:lnTo>
                    <a:pt x="86396" y="128811"/>
                  </a:lnTo>
                  <a:cubicBezTo>
                    <a:pt x="89976" y="131793"/>
                    <a:pt x="94750" y="133582"/>
                    <a:pt x="98927" y="133582"/>
                  </a:cubicBezTo>
                  <a:cubicBezTo>
                    <a:pt x="100120" y="133582"/>
                    <a:pt x="101314" y="133582"/>
                    <a:pt x="103104" y="132986"/>
                  </a:cubicBezTo>
                  <a:cubicBezTo>
                    <a:pt x="109071" y="131793"/>
                    <a:pt x="113844" y="128215"/>
                    <a:pt x="116828" y="122848"/>
                  </a:cubicBezTo>
                  <a:lnTo>
                    <a:pt x="163966" y="31606"/>
                  </a:lnTo>
                  <a:lnTo>
                    <a:pt x="175304" y="68580"/>
                  </a:lnTo>
                  <a:cubicBezTo>
                    <a:pt x="176497" y="72158"/>
                    <a:pt x="180077" y="75140"/>
                    <a:pt x="183657" y="75140"/>
                  </a:cubicBezTo>
                  <a:cubicBezTo>
                    <a:pt x="184254" y="75140"/>
                    <a:pt x="185447" y="75140"/>
                    <a:pt x="186044" y="74543"/>
                  </a:cubicBezTo>
                  <a:cubicBezTo>
                    <a:pt x="190818" y="73351"/>
                    <a:pt x="193205" y="67984"/>
                    <a:pt x="192011" y="63809"/>
                  </a:cubicBezTo>
                  <a:lnTo>
                    <a:pt x="174707" y="5963"/>
                  </a:lnTo>
                  <a:cubicBezTo>
                    <a:pt x="174707" y="5963"/>
                    <a:pt x="174707" y="5963"/>
                    <a:pt x="174707" y="5963"/>
                  </a:cubicBezTo>
                  <a:cubicBezTo>
                    <a:pt x="174707" y="5963"/>
                    <a:pt x="174707" y="5367"/>
                    <a:pt x="174707" y="5367"/>
                  </a:cubicBezTo>
                  <a:cubicBezTo>
                    <a:pt x="174707" y="5367"/>
                    <a:pt x="174707" y="5367"/>
                    <a:pt x="174707" y="4771"/>
                  </a:cubicBezTo>
                  <a:cubicBezTo>
                    <a:pt x="174707" y="4771"/>
                    <a:pt x="174707" y="4771"/>
                    <a:pt x="174707" y="4175"/>
                  </a:cubicBezTo>
                  <a:cubicBezTo>
                    <a:pt x="174707" y="4175"/>
                    <a:pt x="174707" y="4175"/>
                    <a:pt x="174707" y="4175"/>
                  </a:cubicBezTo>
                  <a:cubicBezTo>
                    <a:pt x="174707" y="4175"/>
                    <a:pt x="174707" y="4175"/>
                    <a:pt x="174707" y="3578"/>
                  </a:cubicBezTo>
                  <a:cubicBezTo>
                    <a:pt x="174707" y="3578"/>
                    <a:pt x="174707" y="2982"/>
                    <a:pt x="174110" y="2982"/>
                  </a:cubicBezTo>
                  <a:cubicBezTo>
                    <a:pt x="174110" y="2982"/>
                    <a:pt x="174110" y="2385"/>
                    <a:pt x="173513" y="2385"/>
                  </a:cubicBezTo>
                  <a:cubicBezTo>
                    <a:pt x="173513" y="2385"/>
                    <a:pt x="172917" y="1789"/>
                    <a:pt x="172917" y="1789"/>
                  </a:cubicBezTo>
                  <a:cubicBezTo>
                    <a:pt x="172917" y="1789"/>
                    <a:pt x="172320" y="1193"/>
                    <a:pt x="172320" y="1193"/>
                  </a:cubicBezTo>
                  <a:cubicBezTo>
                    <a:pt x="172320" y="1193"/>
                    <a:pt x="171723" y="596"/>
                    <a:pt x="171723" y="596"/>
                  </a:cubicBezTo>
                  <a:cubicBezTo>
                    <a:pt x="171723" y="596"/>
                    <a:pt x="171127" y="596"/>
                    <a:pt x="171127" y="0"/>
                  </a:cubicBezTo>
                  <a:cubicBezTo>
                    <a:pt x="171127" y="0"/>
                    <a:pt x="171127" y="0"/>
                    <a:pt x="171127" y="0"/>
                  </a:cubicBezTo>
                  <a:cubicBezTo>
                    <a:pt x="171127" y="0"/>
                    <a:pt x="171127" y="0"/>
                    <a:pt x="171127" y="0"/>
                  </a:cubicBezTo>
                  <a:cubicBezTo>
                    <a:pt x="171127" y="0"/>
                    <a:pt x="171127" y="0"/>
                    <a:pt x="171127" y="0"/>
                  </a:cubicBezTo>
                  <a:cubicBezTo>
                    <a:pt x="171127" y="0"/>
                    <a:pt x="171127" y="0"/>
                    <a:pt x="170530" y="0"/>
                  </a:cubicBezTo>
                  <a:cubicBezTo>
                    <a:pt x="170530" y="0"/>
                    <a:pt x="169933" y="0"/>
                    <a:pt x="169933" y="0"/>
                  </a:cubicBezTo>
                  <a:cubicBezTo>
                    <a:pt x="169933" y="0"/>
                    <a:pt x="169933" y="0"/>
                    <a:pt x="169337" y="0"/>
                  </a:cubicBezTo>
                  <a:cubicBezTo>
                    <a:pt x="169337" y="0"/>
                    <a:pt x="168740" y="0"/>
                    <a:pt x="168740" y="0"/>
                  </a:cubicBezTo>
                  <a:cubicBezTo>
                    <a:pt x="168740" y="0"/>
                    <a:pt x="168143" y="0"/>
                    <a:pt x="168143" y="0"/>
                  </a:cubicBezTo>
                  <a:cubicBezTo>
                    <a:pt x="168143" y="0"/>
                    <a:pt x="167547" y="0"/>
                    <a:pt x="167547" y="0"/>
                  </a:cubicBezTo>
                  <a:cubicBezTo>
                    <a:pt x="167547" y="0"/>
                    <a:pt x="166950" y="0"/>
                    <a:pt x="166950" y="0"/>
                  </a:cubicBezTo>
                  <a:cubicBezTo>
                    <a:pt x="166950" y="0"/>
                    <a:pt x="166353" y="0"/>
                    <a:pt x="166353" y="0"/>
                  </a:cubicBezTo>
                  <a:cubicBezTo>
                    <a:pt x="166353" y="0"/>
                    <a:pt x="165756" y="0"/>
                    <a:pt x="165756" y="0"/>
                  </a:cubicBezTo>
                  <a:cubicBezTo>
                    <a:pt x="165756" y="0"/>
                    <a:pt x="165160" y="0"/>
                    <a:pt x="165160" y="0"/>
                  </a:cubicBezTo>
                  <a:cubicBezTo>
                    <a:pt x="165160" y="0"/>
                    <a:pt x="164563" y="0"/>
                    <a:pt x="164563" y="0"/>
                  </a:cubicBezTo>
                  <a:cubicBezTo>
                    <a:pt x="164563" y="0"/>
                    <a:pt x="163966" y="0"/>
                    <a:pt x="163966" y="0"/>
                  </a:cubicBezTo>
                  <a:cubicBezTo>
                    <a:pt x="163966" y="0"/>
                    <a:pt x="163966" y="0"/>
                    <a:pt x="163966" y="0"/>
                  </a:cubicBezTo>
                  <a:cubicBezTo>
                    <a:pt x="163966" y="0"/>
                    <a:pt x="163370" y="0"/>
                    <a:pt x="163370" y="0"/>
                  </a:cubicBezTo>
                  <a:cubicBezTo>
                    <a:pt x="163370" y="0"/>
                    <a:pt x="163370" y="0"/>
                    <a:pt x="162773" y="0"/>
                  </a:cubicBezTo>
                  <a:lnTo>
                    <a:pt x="106087" y="24450"/>
                  </a:lnTo>
                  <a:cubicBezTo>
                    <a:pt x="101314" y="26239"/>
                    <a:pt x="99524" y="31606"/>
                    <a:pt x="101314" y="35781"/>
                  </a:cubicBezTo>
                  <a:cubicBezTo>
                    <a:pt x="102507" y="39359"/>
                    <a:pt x="106087" y="41148"/>
                    <a:pt x="109667" y="41148"/>
                  </a:cubicBezTo>
                  <a:cubicBezTo>
                    <a:pt x="110861" y="41148"/>
                    <a:pt x="112054" y="41148"/>
                    <a:pt x="113248" y="40552"/>
                  </a:cubicBezTo>
                  <a:lnTo>
                    <a:pt x="147259" y="26239"/>
                  </a:lnTo>
                  <a:lnTo>
                    <a:pt x="101314" y="115095"/>
                  </a:lnTo>
                  <a:cubicBezTo>
                    <a:pt x="100120" y="114499"/>
                    <a:pt x="99524" y="115095"/>
                    <a:pt x="99524" y="1150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107992" y="2745585"/>
              <a:ext cx="137239" cy="17890"/>
            </a:xfrm>
            <a:custGeom>
              <a:avLst/>
              <a:gdLst/>
              <a:ahLst/>
              <a:cxnLst/>
              <a:rect l="l" t="t" r="r" b="b"/>
              <a:pathLst>
                <a:path w="137239" h="17890" extrusionOk="0">
                  <a:moveTo>
                    <a:pt x="128289" y="0"/>
                  </a:moveTo>
                  <a:lnTo>
                    <a:pt x="8950" y="0"/>
                  </a:lnTo>
                  <a:cubicBezTo>
                    <a:pt x="4177" y="0"/>
                    <a:pt x="0" y="4175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128289" y="17890"/>
                  </a:lnTo>
                  <a:cubicBezTo>
                    <a:pt x="133063" y="17890"/>
                    <a:pt x="137240" y="13716"/>
                    <a:pt x="137240" y="8945"/>
                  </a:cubicBezTo>
                  <a:cubicBezTo>
                    <a:pt x="137240" y="4175"/>
                    <a:pt x="133660" y="0"/>
                    <a:pt x="128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1567203" y="4154341"/>
            <a:ext cx="381525" cy="381303"/>
            <a:chOff x="5597014" y="2565935"/>
            <a:chExt cx="229876" cy="229742"/>
          </a:xfrm>
        </p:grpSpPr>
        <p:sp>
          <p:nvSpPr>
            <p:cNvPr id="448" name="Google Shape;448;p39"/>
            <p:cNvSpPr/>
            <p:nvPr/>
          </p:nvSpPr>
          <p:spPr>
            <a:xfrm>
              <a:off x="5597014" y="2565935"/>
              <a:ext cx="229876" cy="229742"/>
            </a:xfrm>
            <a:custGeom>
              <a:avLst/>
              <a:gdLst/>
              <a:ahLst/>
              <a:cxnLst/>
              <a:rect l="l" t="t" r="r" b="b"/>
              <a:pathLst>
                <a:path w="229876" h="229742" extrusionOk="0">
                  <a:moveTo>
                    <a:pt x="139179" y="15654"/>
                  </a:moveTo>
                  <a:lnTo>
                    <a:pt x="15663" y="139098"/>
                  </a:lnTo>
                  <a:cubicBezTo>
                    <a:pt x="-5221" y="159970"/>
                    <a:pt x="-5221" y="193366"/>
                    <a:pt x="15663" y="214238"/>
                  </a:cubicBezTo>
                  <a:cubicBezTo>
                    <a:pt x="25807" y="224376"/>
                    <a:pt x="38934" y="229743"/>
                    <a:pt x="53255" y="229743"/>
                  </a:cubicBezTo>
                  <a:cubicBezTo>
                    <a:pt x="67576" y="229743"/>
                    <a:pt x="80703" y="224376"/>
                    <a:pt x="90847" y="214238"/>
                  </a:cubicBezTo>
                  <a:lnTo>
                    <a:pt x="214362" y="90794"/>
                  </a:lnTo>
                  <a:cubicBezTo>
                    <a:pt x="224506" y="80656"/>
                    <a:pt x="229876" y="67536"/>
                    <a:pt x="229876" y="53224"/>
                  </a:cubicBezTo>
                  <a:cubicBezTo>
                    <a:pt x="229876" y="38912"/>
                    <a:pt x="224506" y="25792"/>
                    <a:pt x="214362" y="15654"/>
                  </a:cubicBezTo>
                  <a:cubicBezTo>
                    <a:pt x="194075" y="-5218"/>
                    <a:pt x="160063" y="-5218"/>
                    <a:pt x="139179" y="15654"/>
                  </a:cubicBezTo>
                  <a:close/>
                  <a:moveTo>
                    <a:pt x="116504" y="63362"/>
                  </a:moveTo>
                  <a:lnTo>
                    <a:pt x="166627" y="113455"/>
                  </a:lnTo>
                  <a:lnTo>
                    <a:pt x="114118" y="165934"/>
                  </a:lnTo>
                  <a:lnTo>
                    <a:pt x="63995" y="115841"/>
                  </a:lnTo>
                  <a:lnTo>
                    <a:pt x="116504" y="63362"/>
                  </a:lnTo>
                  <a:close/>
                  <a:moveTo>
                    <a:pt x="78913" y="201715"/>
                  </a:moveTo>
                  <a:cubicBezTo>
                    <a:pt x="72349" y="208275"/>
                    <a:pt x="63399" y="211853"/>
                    <a:pt x="53852" y="211853"/>
                  </a:cubicBezTo>
                  <a:cubicBezTo>
                    <a:pt x="44304" y="211853"/>
                    <a:pt x="35354" y="208275"/>
                    <a:pt x="28791" y="201715"/>
                  </a:cubicBezTo>
                  <a:cubicBezTo>
                    <a:pt x="15066" y="187999"/>
                    <a:pt x="15066" y="165337"/>
                    <a:pt x="28791" y="151622"/>
                  </a:cubicBezTo>
                  <a:lnTo>
                    <a:pt x="52062" y="128364"/>
                  </a:lnTo>
                  <a:lnTo>
                    <a:pt x="102184" y="178457"/>
                  </a:lnTo>
                  <a:lnTo>
                    <a:pt x="78913" y="201715"/>
                  </a:lnTo>
                  <a:close/>
                  <a:moveTo>
                    <a:pt x="202428" y="78271"/>
                  </a:moveTo>
                  <a:lnTo>
                    <a:pt x="179157" y="101528"/>
                  </a:lnTo>
                  <a:lnTo>
                    <a:pt x="129035" y="51435"/>
                  </a:lnTo>
                  <a:lnTo>
                    <a:pt x="152306" y="28177"/>
                  </a:lnTo>
                  <a:cubicBezTo>
                    <a:pt x="159466" y="21021"/>
                    <a:pt x="168417" y="18039"/>
                    <a:pt x="177367" y="18039"/>
                  </a:cubicBezTo>
                  <a:cubicBezTo>
                    <a:pt x="186318" y="18039"/>
                    <a:pt x="195865" y="21618"/>
                    <a:pt x="202428" y="28177"/>
                  </a:cubicBezTo>
                  <a:cubicBezTo>
                    <a:pt x="208992" y="34737"/>
                    <a:pt x="212572" y="43683"/>
                    <a:pt x="212572" y="53224"/>
                  </a:cubicBezTo>
                  <a:cubicBezTo>
                    <a:pt x="212572" y="62766"/>
                    <a:pt x="208992" y="71711"/>
                    <a:pt x="202428" y="78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5702480" y="2650467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2685" y="2684"/>
                  </a:moveTo>
                  <a:cubicBezTo>
                    <a:pt x="-895" y="6262"/>
                    <a:pt x="-895" y="12225"/>
                    <a:pt x="2685" y="15803"/>
                  </a:cubicBezTo>
                  <a:cubicBezTo>
                    <a:pt x="6265" y="19381"/>
                    <a:pt x="12232" y="19381"/>
                    <a:pt x="15812" y="15803"/>
                  </a:cubicBezTo>
                  <a:cubicBezTo>
                    <a:pt x="19393" y="12225"/>
                    <a:pt x="19393" y="6262"/>
                    <a:pt x="15812" y="2684"/>
                  </a:cubicBezTo>
                  <a:cubicBezTo>
                    <a:pt x="12232" y="-895"/>
                    <a:pt x="6265" y="-895"/>
                    <a:pt x="2685" y="2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5723961" y="2672532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15812" y="15803"/>
                  </a:moveTo>
                  <a:cubicBezTo>
                    <a:pt x="19393" y="12225"/>
                    <a:pt x="19393" y="6262"/>
                    <a:pt x="15812" y="2684"/>
                  </a:cubicBezTo>
                  <a:cubicBezTo>
                    <a:pt x="12232" y="-895"/>
                    <a:pt x="6265" y="-895"/>
                    <a:pt x="2685" y="2684"/>
                  </a:cubicBezTo>
                  <a:cubicBezTo>
                    <a:pt x="-895" y="6262"/>
                    <a:pt x="-895" y="12225"/>
                    <a:pt x="2685" y="15803"/>
                  </a:cubicBezTo>
                  <a:cubicBezTo>
                    <a:pt x="6265" y="19381"/>
                    <a:pt x="12232" y="19381"/>
                    <a:pt x="15812" y="15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5682192" y="2670743"/>
              <a:ext cx="18497" cy="18486"/>
            </a:xfrm>
            <a:custGeom>
              <a:avLst/>
              <a:gdLst/>
              <a:ahLst/>
              <a:cxnLst/>
              <a:rect l="l" t="t" r="r" b="b"/>
              <a:pathLst>
                <a:path w="18497" h="18486" extrusionOk="0">
                  <a:moveTo>
                    <a:pt x="2685" y="15803"/>
                  </a:moveTo>
                  <a:cubicBezTo>
                    <a:pt x="6265" y="19381"/>
                    <a:pt x="12232" y="19381"/>
                    <a:pt x="15812" y="15803"/>
                  </a:cubicBezTo>
                  <a:cubicBezTo>
                    <a:pt x="19393" y="12225"/>
                    <a:pt x="19393" y="6262"/>
                    <a:pt x="15812" y="2683"/>
                  </a:cubicBezTo>
                  <a:cubicBezTo>
                    <a:pt x="12232" y="-894"/>
                    <a:pt x="6265" y="-894"/>
                    <a:pt x="2685" y="2683"/>
                  </a:cubicBezTo>
                  <a:cubicBezTo>
                    <a:pt x="-895" y="6262"/>
                    <a:pt x="-895" y="12225"/>
                    <a:pt x="2685" y="15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5703673" y="2692580"/>
              <a:ext cx="18497" cy="18714"/>
            </a:xfrm>
            <a:custGeom>
              <a:avLst/>
              <a:gdLst/>
              <a:ahLst/>
              <a:cxnLst/>
              <a:rect l="l" t="t" r="r" b="b"/>
              <a:pathLst>
                <a:path w="18497" h="18714" extrusionOk="0">
                  <a:moveTo>
                    <a:pt x="2685" y="2912"/>
                  </a:moveTo>
                  <a:cubicBezTo>
                    <a:pt x="-895" y="6490"/>
                    <a:pt x="-895" y="12453"/>
                    <a:pt x="2685" y="16031"/>
                  </a:cubicBezTo>
                  <a:cubicBezTo>
                    <a:pt x="6265" y="19609"/>
                    <a:pt x="12232" y="19609"/>
                    <a:pt x="15812" y="16031"/>
                  </a:cubicBezTo>
                  <a:cubicBezTo>
                    <a:pt x="19393" y="12453"/>
                    <a:pt x="19393" y="6490"/>
                    <a:pt x="15812" y="2912"/>
                  </a:cubicBezTo>
                  <a:cubicBezTo>
                    <a:pt x="12232" y="-667"/>
                    <a:pt x="6265" y="-1263"/>
                    <a:pt x="2685" y="2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39"/>
          <p:cNvGrpSpPr/>
          <p:nvPr/>
        </p:nvGrpSpPr>
        <p:grpSpPr>
          <a:xfrm>
            <a:off x="5137969" y="2695216"/>
            <a:ext cx="411977" cy="352353"/>
            <a:chOff x="6319760" y="3135000"/>
            <a:chExt cx="248224" cy="212299"/>
          </a:xfrm>
        </p:grpSpPr>
        <p:sp>
          <p:nvSpPr>
            <p:cNvPr id="454" name="Google Shape;454;p39"/>
            <p:cNvSpPr/>
            <p:nvPr/>
          </p:nvSpPr>
          <p:spPr>
            <a:xfrm>
              <a:off x="6411054" y="3235783"/>
              <a:ext cx="61459" cy="17890"/>
            </a:xfrm>
            <a:custGeom>
              <a:avLst/>
              <a:gdLst/>
              <a:ahLst/>
              <a:cxnLst/>
              <a:rect l="l" t="t" r="r" b="b"/>
              <a:pathLst>
                <a:path w="61459" h="17890" extrusionOk="0">
                  <a:moveTo>
                    <a:pt x="8950" y="17890"/>
                  </a:moveTo>
                  <a:lnTo>
                    <a:pt x="52509" y="17890"/>
                  </a:lnTo>
                  <a:cubicBezTo>
                    <a:pt x="57283" y="17890"/>
                    <a:pt x="61459" y="13716"/>
                    <a:pt x="61459" y="8945"/>
                  </a:cubicBezTo>
                  <a:cubicBezTo>
                    <a:pt x="61459" y="4175"/>
                    <a:pt x="57283" y="0"/>
                    <a:pt x="52509" y="0"/>
                  </a:cubicBezTo>
                  <a:lnTo>
                    <a:pt x="8950" y="0"/>
                  </a:lnTo>
                  <a:cubicBezTo>
                    <a:pt x="4177" y="0"/>
                    <a:pt x="0" y="4175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6319760" y="3135000"/>
              <a:ext cx="248224" cy="212299"/>
            </a:xfrm>
            <a:custGeom>
              <a:avLst/>
              <a:gdLst/>
              <a:ahLst/>
              <a:cxnLst/>
              <a:rect l="l" t="t" r="r" b="b"/>
              <a:pathLst>
                <a:path w="248224" h="212299" extrusionOk="0">
                  <a:moveTo>
                    <a:pt x="238081" y="194409"/>
                  </a:moveTo>
                  <a:lnTo>
                    <a:pt x="212423" y="194409"/>
                  </a:lnTo>
                  <a:lnTo>
                    <a:pt x="212423" y="22661"/>
                  </a:lnTo>
                  <a:cubicBezTo>
                    <a:pt x="212423" y="10138"/>
                    <a:pt x="202279" y="0"/>
                    <a:pt x="189749" y="0"/>
                  </a:cubicBezTo>
                  <a:lnTo>
                    <a:pt x="54896" y="0"/>
                  </a:lnTo>
                  <a:cubicBezTo>
                    <a:pt x="42365" y="0"/>
                    <a:pt x="32221" y="10138"/>
                    <a:pt x="32221" y="22661"/>
                  </a:cubicBezTo>
                  <a:lnTo>
                    <a:pt x="32221" y="194409"/>
                  </a:lnTo>
                  <a:lnTo>
                    <a:pt x="8950" y="194409"/>
                  </a:lnTo>
                  <a:cubicBezTo>
                    <a:pt x="4177" y="194409"/>
                    <a:pt x="0" y="198584"/>
                    <a:pt x="0" y="203354"/>
                  </a:cubicBezTo>
                  <a:cubicBezTo>
                    <a:pt x="0" y="208125"/>
                    <a:pt x="4177" y="212300"/>
                    <a:pt x="8950" y="212300"/>
                  </a:cubicBezTo>
                  <a:lnTo>
                    <a:pt x="107405" y="212300"/>
                  </a:lnTo>
                  <a:cubicBezTo>
                    <a:pt x="107405" y="212300"/>
                    <a:pt x="107405" y="212300"/>
                    <a:pt x="108002" y="212300"/>
                  </a:cubicBezTo>
                  <a:lnTo>
                    <a:pt x="138433" y="212300"/>
                  </a:lnTo>
                  <a:cubicBezTo>
                    <a:pt x="138433" y="212300"/>
                    <a:pt x="138433" y="212300"/>
                    <a:pt x="139030" y="212300"/>
                  </a:cubicBezTo>
                  <a:lnTo>
                    <a:pt x="239274" y="212300"/>
                  </a:lnTo>
                  <a:cubicBezTo>
                    <a:pt x="244048" y="212300"/>
                    <a:pt x="248224" y="208125"/>
                    <a:pt x="248224" y="203354"/>
                  </a:cubicBezTo>
                  <a:cubicBezTo>
                    <a:pt x="248224" y="198584"/>
                    <a:pt x="242854" y="194409"/>
                    <a:pt x="238081" y="194409"/>
                  </a:cubicBezTo>
                  <a:close/>
                  <a:moveTo>
                    <a:pt x="134853" y="194409"/>
                  </a:moveTo>
                  <a:lnTo>
                    <a:pt x="109195" y="194409"/>
                  </a:lnTo>
                  <a:lnTo>
                    <a:pt x="109195" y="155050"/>
                  </a:lnTo>
                  <a:lnTo>
                    <a:pt x="134853" y="155050"/>
                  </a:lnTo>
                  <a:lnTo>
                    <a:pt x="134853" y="194409"/>
                  </a:lnTo>
                  <a:close/>
                  <a:moveTo>
                    <a:pt x="49526" y="22065"/>
                  </a:moveTo>
                  <a:cubicBezTo>
                    <a:pt x="49526" y="19083"/>
                    <a:pt x="51912" y="16698"/>
                    <a:pt x="54896" y="16698"/>
                  </a:cubicBezTo>
                  <a:lnTo>
                    <a:pt x="189749" y="16698"/>
                  </a:lnTo>
                  <a:cubicBezTo>
                    <a:pt x="192732" y="16698"/>
                    <a:pt x="195119" y="19083"/>
                    <a:pt x="195119" y="22065"/>
                  </a:cubicBezTo>
                  <a:lnTo>
                    <a:pt x="195119" y="193813"/>
                  </a:lnTo>
                  <a:lnTo>
                    <a:pt x="152753" y="193813"/>
                  </a:lnTo>
                  <a:lnTo>
                    <a:pt x="152753" y="152069"/>
                  </a:lnTo>
                  <a:cubicBezTo>
                    <a:pt x="152753" y="143720"/>
                    <a:pt x="145593" y="136563"/>
                    <a:pt x="137240" y="136563"/>
                  </a:cubicBezTo>
                  <a:lnTo>
                    <a:pt x="106808" y="136563"/>
                  </a:lnTo>
                  <a:cubicBezTo>
                    <a:pt x="98454" y="136563"/>
                    <a:pt x="91294" y="143720"/>
                    <a:pt x="91294" y="152069"/>
                  </a:cubicBezTo>
                  <a:lnTo>
                    <a:pt x="91294" y="193813"/>
                  </a:lnTo>
                  <a:lnTo>
                    <a:pt x="48929" y="193813"/>
                  </a:lnTo>
                  <a:lnTo>
                    <a:pt x="48929" y="2206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6415231" y="3173166"/>
              <a:ext cx="52508" cy="52478"/>
            </a:xfrm>
            <a:custGeom>
              <a:avLst/>
              <a:gdLst/>
              <a:ahLst/>
              <a:cxnLst/>
              <a:rect l="l" t="t" r="r" b="b"/>
              <a:pathLst>
                <a:path w="52508" h="52478" extrusionOk="0">
                  <a:moveTo>
                    <a:pt x="43559" y="17294"/>
                  </a:moveTo>
                  <a:lnTo>
                    <a:pt x="35205" y="17294"/>
                  </a:lnTo>
                  <a:lnTo>
                    <a:pt x="35205" y="8945"/>
                  </a:lnTo>
                  <a:cubicBezTo>
                    <a:pt x="35205" y="4175"/>
                    <a:pt x="31028" y="0"/>
                    <a:pt x="26254" y="0"/>
                  </a:cubicBezTo>
                  <a:cubicBezTo>
                    <a:pt x="21481" y="0"/>
                    <a:pt x="17304" y="4175"/>
                    <a:pt x="17304" y="8945"/>
                  </a:cubicBezTo>
                  <a:lnTo>
                    <a:pt x="17304" y="17294"/>
                  </a:lnTo>
                  <a:lnTo>
                    <a:pt x="8950" y="17294"/>
                  </a:lnTo>
                  <a:cubicBezTo>
                    <a:pt x="4177" y="17294"/>
                    <a:pt x="0" y="21469"/>
                    <a:pt x="0" y="26239"/>
                  </a:cubicBezTo>
                  <a:cubicBezTo>
                    <a:pt x="0" y="31010"/>
                    <a:pt x="4177" y="35185"/>
                    <a:pt x="8950" y="35185"/>
                  </a:cubicBezTo>
                  <a:lnTo>
                    <a:pt x="17304" y="35185"/>
                  </a:lnTo>
                  <a:lnTo>
                    <a:pt x="17304" y="43534"/>
                  </a:lnTo>
                  <a:cubicBezTo>
                    <a:pt x="17304" y="48304"/>
                    <a:pt x="21481" y="52479"/>
                    <a:pt x="26254" y="52479"/>
                  </a:cubicBezTo>
                  <a:cubicBezTo>
                    <a:pt x="31028" y="52479"/>
                    <a:pt x="35205" y="48304"/>
                    <a:pt x="35205" y="43534"/>
                  </a:cubicBezTo>
                  <a:lnTo>
                    <a:pt x="35205" y="35185"/>
                  </a:lnTo>
                  <a:lnTo>
                    <a:pt x="43559" y="35185"/>
                  </a:lnTo>
                  <a:cubicBezTo>
                    <a:pt x="48332" y="35185"/>
                    <a:pt x="52509" y="31010"/>
                    <a:pt x="52509" y="26239"/>
                  </a:cubicBezTo>
                  <a:cubicBezTo>
                    <a:pt x="52509" y="21469"/>
                    <a:pt x="48332" y="17294"/>
                    <a:pt x="43559" y="172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3925432" y="2698621"/>
            <a:ext cx="515963" cy="345424"/>
            <a:chOff x="7017891" y="1461052"/>
            <a:chExt cx="310877" cy="208124"/>
          </a:xfrm>
        </p:grpSpPr>
        <p:sp>
          <p:nvSpPr>
            <p:cNvPr id="458" name="Google Shape;458;p39"/>
            <p:cNvSpPr/>
            <p:nvPr/>
          </p:nvSpPr>
          <p:spPr>
            <a:xfrm>
              <a:off x="7017891" y="1497429"/>
              <a:ext cx="310877" cy="153261"/>
            </a:xfrm>
            <a:custGeom>
              <a:avLst/>
              <a:gdLst/>
              <a:ahLst/>
              <a:cxnLst/>
              <a:rect l="l" t="t" r="r" b="b"/>
              <a:pathLst>
                <a:path w="310877" h="153261" extrusionOk="0">
                  <a:moveTo>
                    <a:pt x="306701" y="81700"/>
                  </a:moveTo>
                  <a:lnTo>
                    <a:pt x="252998" y="7752"/>
                  </a:lnTo>
                  <a:cubicBezTo>
                    <a:pt x="249418" y="2982"/>
                    <a:pt x="244048" y="0"/>
                    <a:pt x="238081" y="0"/>
                  </a:cubicBezTo>
                  <a:lnTo>
                    <a:pt x="35205" y="0"/>
                  </a:lnTo>
                  <a:cubicBezTo>
                    <a:pt x="25061" y="0"/>
                    <a:pt x="16707" y="8349"/>
                    <a:pt x="16707" y="18487"/>
                  </a:cubicBezTo>
                  <a:lnTo>
                    <a:pt x="16707" y="134178"/>
                  </a:lnTo>
                  <a:lnTo>
                    <a:pt x="8950" y="134178"/>
                  </a:lnTo>
                  <a:cubicBezTo>
                    <a:pt x="4177" y="134178"/>
                    <a:pt x="0" y="138353"/>
                    <a:pt x="0" y="143123"/>
                  </a:cubicBezTo>
                  <a:cubicBezTo>
                    <a:pt x="0" y="147894"/>
                    <a:pt x="4177" y="152069"/>
                    <a:pt x="8950" y="152069"/>
                  </a:cubicBezTo>
                  <a:lnTo>
                    <a:pt x="38189" y="152069"/>
                  </a:lnTo>
                  <a:cubicBezTo>
                    <a:pt x="42962" y="152069"/>
                    <a:pt x="47139" y="147894"/>
                    <a:pt x="47139" y="143123"/>
                  </a:cubicBezTo>
                  <a:cubicBezTo>
                    <a:pt x="47139" y="138353"/>
                    <a:pt x="42962" y="134178"/>
                    <a:pt x="38189" y="134178"/>
                  </a:cubicBezTo>
                  <a:lnTo>
                    <a:pt x="34012" y="134178"/>
                  </a:lnTo>
                  <a:lnTo>
                    <a:pt x="34012" y="18487"/>
                  </a:lnTo>
                  <a:cubicBezTo>
                    <a:pt x="34012" y="17890"/>
                    <a:pt x="34608" y="17890"/>
                    <a:pt x="34608" y="17890"/>
                  </a:cubicBezTo>
                  <a:lnTo>
                    <a:pt x="238081" y="18487"/>
                  </a:lnTo>
                  <a:lnTo>
                    <a:pt x="243451" y="26239"/>
                  </a:lnTo>
                  <a:lnTo>
                    <a:pt x="225550" y="26239"/>
                  </a:lnTo>
                  <a:cubicBezTo>
                    <a:pt x="213020" y="26239"/>
                    <a:pt x="203472" y="36377"/>
                    <a:pt x="203472" y="48304"/>
                  </a:cubicBezTo>
                  <a:lnTo>
                    <a:pt x="203472" y="74543"/>
                  </a:lnTo>
                  <a:cubicBezTo>
                    <a:pt x="203472" y="87067"/>
                    <a:pt x="213616" y="96608"/>
                    <a:pt x="225550" y="96608"/>
                  </a:cubicBezTo>
                  <a:lnTo>
                    <a:pt x="291187" y="96608"/>
                  </a:lnTo>
                  <a:cubicBezTo>
                    <a:pt x="291783" y="96608"/>
                    <a:pt x="292380" y="96608"/>
                    <a:pt x="292977" y="96608"/>
                  </a:cubicBezTo>
                  <a:lnTo>
                    <a:pt x="292977" y="131793"/>
                  </a:lnTo>
                  <a:cubicBezTo>
                    <a:pt x="292977" y="133582"/>
                    <a:pt x="291187" y="135371"/>
                    <a:pt x="289396" y="135371"/>
                  </a:cubicBezTo>
                  <a:lnTo>
                    <a:pt x="280446" y="135371"/>
                  </a:lnTo>
                  <a:cubicBezTo>
                    <a:pt x="276866" y="134775"/>
                    <a:pt x="272689" y="136564"/>
                    <a:pt x="270899" y="139545"/>
                  </a:cubicBezTo>
                  <a:lnTo>
                    <a:pt x="268512" y="142527"/>
                  </a:lnTo>
                  <a:lnTo>
                    <a:pt x="270302" y="146702"/>
                  </a:lnTo>
                  <a:cubicBezTo>
                    <a:pt x="270302" y="147298"/>
                    <a:pt x="270899" y="148491"/>
                    <a:pt x="271496" y="149087"/>
                  </a:cubicBezTo>
                  <a:cubicBezTo>
                    <a:pt x="273883" y="152665"/>
                    <a:pt x="278059" y="153261"/>
                    <a:pt x="280446" y="153261"/>
                  </a:cubicBezTo>
                  <a:cubicBezTo>
                    <a:pt x="280446" y="153261"/>
                    <a:pt x="281043" y="153261"/>
                    <a:pt x="281043" y="153261"/>
                  </a:cubicBezTo>
                  <a:lnTo>
                    <a:pt x="289993" y="153261"/>
                  </a:lnTo>
                  <a:cubicBezTo>
                    <a:pt x="301330" y="153261"/>
                    <a:pt x="310877" y="143720"/>
                    <a:pt x="310877" y="131793"/>
                  </a:cubicBezTo>
                  <a:lnTo>
                    <a:pt x="310877" y="94223"/>
                  </a:lnTo>
                  <a:cubicBezTo>
                    <a:pt x="310877" y="89452"/>
                    <a:pt x="309684" y="85278"/>
                    <a:pt x="306701" y="81700"/>
                  </a:cubicBezTo>
                  <a:close/>
                  <a:moveTo>
                    <a:pt x="221970" y="73947"/>
                  </a:moveTo>
                  <a:lnTo>
                    <a:pt x="221970" y="47708"/>
                  </a:lnTo>
                  <a:cubicBezTo>
                    <a:pt x="221970" y="45322"/>
                    <a:pt x="224357" y="42937"/>
                    <a:pt x="226744" y="42937"/>
                  </a:cubicBezTo>
                  <a:lnTo>
                    <a:pt x="257772" y="42937"/>
                  </a:lnTo>
                  <a:cubicBezTo>
                    <a:pt x="257772" y="42937"/>
                    <a:pt x="257772" y="42937"/>
                    <a:pt x="257772" y="42937"/>
                  </a:cubicBezTo>
                  <a:lnTo>
                    <a:pt x="283430" y="78122"/>
                  </a:lnTo>
                  <a:lnTo>
                    <a:pt x="226744" y="78122"/>
                  </a:lnTo>
                  <a:cubicBezTo>
                    <a:pt x="223760" y="78718"/>
                    <a:pt x="221970" y="76929"/>
                    <a:pt x="221970" y="73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7132457" y="1631607"/>
              <a:ext cx="82940" cy="17890"/>
            </a:xfrm>
            <a:custGeom>
              <a:avLst/>
              <a:gdLst/>
              <a:ahLst/>
              <a:cxnLst/>
              <a:rect l="l" t="t" r="r" b="b"/>
              <a:pathLst>
                <a:path w="82940" h="17890" extrusionOk="0">
                  <a:moveTo>
                    <a:pt x="73990" y="17890"/>
                  </a:moveTo>
                  <a:cubicBezTo>
                    <a:pt x="78764" y="17890"/>
                    <a:pt x="82940" y="13716"/>
                    <a:pt x="82940" y="8945"/>
                  </a:cubicBezTo>
                  <a:cubicBezTo>
                    <a:pt x="82940" y="4174"/>
                    <a:pt x="78764" y="0"/>
                    <a:pt x="73990" y="0"/>
                  </a:cubicBez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73990" y="17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7075174" y="1621469"/>
              <a:ext cx="47735" cy="47707"/>
            </a:xfrm>
            <a:custGeom>
              <a:avLst/>
              <a:gdLst/>
              <a:ahLst/>
              <a:cxnLst/>
              <a:rect l="l" t="t" r="r" b="b"/>
              <a:pathLst>
                <a:path w="47735" h="47707" extrusionOk="0">
                  <a:moveTo>
                    <a:pt x="23868" y="0"/>
                  </a:moveTo>
                  <a:cubicBezTo>
                    <a:pt x="10741" y="0"/>
                    <a:pt x="0" y="10734"/>
                    <a:pt x="0" y="23854"/>
                  </a:cubicBezTo>
                  <a:cubicBezTo>
                    <a:pt x="0" y="36974"/>
                    <a:pt x="10741" y="47708"/>
                    <a:pt x="23868" y="47708"/>
                  </a:cubicBezTo>
                  <a:cubicBezTo>
                    <a:pt x="36995" y="47708"/>
                    <a:pt x="47736" y="36974"/>
                    <a:pt x="47736" y="23854"/>
                  </a:cubicBezTo>
                  <a:cubicBezTo>
                    <a:pt x="47736" y="10734"/>
                    <a:pt x="37592" y="0"/>
                    <a:pt x="23868" y="0"/>
                  </a:cubicBezTo>
                  <a:close/>
                  <a:moveTo>
                    <a:pt x="23868" y="30414"/>
                  </a:moveTo>
                  <a:cubicBezTo>
                    <a:pt x="20288" y="30414"/>
                    <a:pt x="17304" y="27432"/>
                    <a:pt x="17304" y="23854"/>
                  </a:cubicBezTo>
                  <a:cubicBezTo>
                    <a:pt x="17304" y="20276"/>
                    <a:pt x="20288" y="17294"/>
                    <a:pt x="23868" y="17294"/>
                  </a:cubicBezTo>
                  <a:cubicBezTo>
                    <a:pt x="27448" y="17294"/>
                    <a:pt x="30432" y="20276"/>
                    <a:pt x="30432" y="23854"/>
                  </a:cubicBezTo>
                  <a:cubicBezTo>
                    <a:pt x="30432" y="27432"/>
                    <a:pt x="27448" y="30414"/>
                    <a:pt x="23868" y="30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7225541" y="1621469"/>
              <a:ext cx="47735" cy="47707"/>
            </a:xfrm>
            <a:custGeom>
              <a:avLst/>
              <a:gdLst/>
              <a:ahLst/>
              <a:cxnLst/>
              <a:rect l="l" t="t" r="r" b="b"/>
              <a:pathLst>
                <a:path w="47735" h="47707" extrusionOk="0">
                  <a:moveTo>
                    <a:pt x="23868" y="0"/>
                  </a:moveTo>
                  <a:cubicBezTo>
                    <a:pt x="10740" y="0"/>
                    <a:pt x="0" y="10734"/>
                    <a:pt x="0" y="23854"/>
                  </a:cubicBezTo>
                  <a:cubicBezTo>
                    <a:pt x="0" y="36974"/>
                    <a:pt x="10740" y="47708"/>
                    <a:pt x="23868" y="47708"/>
                  </a:cubicBezTo>
                  <a:cubicBezTo>
                    <a:pt x="36995" y="47708"/>
                    <a:pt x="47736" y="36974"/>
                    <a:pt x="47736" y="23854"/>
                  </a:cubicBezTo>
                  <a:cubicBezTo>
                    <a:pt x="47736" y="10734"/>
                    <a:pt x="37592" y="0"/>
                    <a:pt x="23868" y="0"/>
                  </a:cubicBezTo>
                  <a:close/>
                  <a:moveTo>
                    <a:pt x="23868" y="30414"/>
                  </a:moveTo>
                  <a:cubicBezTo>
                    <a:pt x="20288" y="30414"/>
                    <a:pt x="17304" y="27432"/>
                    <a:pt x="17304" y="23854"/>
                  </a:cubicBezTo>
                  <a:cubicBezTo>
                    <a:pt x="17304" y="20276"/>
                    <a:pt x="20288" y="17294"/>
                    <a:pt x="23868" y="17294"/>
                  </a:cubicBezTo>
                  <a:cubicBezTo>
                    <a:pt x="27448" y="17294"/>
                    <a:pt x="30432" y="20276"/>
                    <a:pt x="30432" y="23854"/>
                  </a:cubicBezTo>
                  <a:cubicBezTo>
                    <a:pt x="30432" y="27432"/>
                    <a:pt x="27448" y="30414"/>
                    <a:pt x="23868" y="30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7118733" y="1537981"/>
              <a:ext cx="54895" cy="54864"/>
            </a:xfrm>
            <a:custGeom>
              <a:avLst/>
              <a:gdLst/>
              <a:ahLst/>
              <a:cxnLst/>
              <a:rect l="l" t="t" r="r" b="b"/>
              <a:pathLst>
                <a:path w="54895" h="54864" extrusionOk="0">
                  <a:moveTo>
                    <a:pt x="8950" y="36377"/>
                  </a:moveTo>
                  <a:lnTo>
                    <a:pt x="18497" y="36377"/>
                  </a:lnTo>
                  <a:lnTo>
                    <a:pt x="18497" y="45919"/>
                  </a:lnTo>
                  <a:cubicBezTo>
                    <a:pt x="18497" y="50690"/>
                    <a:pt x="22674" y="54864"/>
                    <a:pt x="27448" y="54864"/>
                  </a:cubicBezTo>
                  <a:cubicBezTo>
                    <a:pt x="32221" y="54864"/>
                    <a:pt x="36398" y="50690"/>
                    <a:pt x="36398" y="45919"/>
                  </a:cubicBezTo>
                  <a:lnTo>
                    <a:pt x="36398" y="36377"/>
                  </a:lnTo>
                  <a:lnTo>
                    <a:pt x="45945" y="36377"/>
                  </a:lnTo>
                  <a:cubicBezTo>
                    <a:pt x="50719" y="36377"/>
                    <a:pt x="54896" y="32203"/>
                    <a:pt x="54896" y="27432"/>
                  </a:cubicBezTo>
                  <a:cubicBezTo>
                    <a:pt x="54896" y="22661"/>
                    <a:pt x="50719" y="18487"/>
                    <a:pt x="45945" y="18487"/>
                  </a:cubicBezTo>
                  <a:lnTo>
                    <a:pt x="36398" y="18487"/>
                  </a:lnTo>
                  <a:lnTo>
                    <a:pt x="36398" y="8945"/>
                  </a:lnTo>
                  <a:cubicBezTo>
                    <a:pt x="36398" y="4175"/>
                    <a:pt x="32221" y="0"/>
                    <a:pt x="27448" y="0"/>
                  </a:cubicBezTo>
                  <a:cubicBezTo>
                    <a:pt x="22674" y="0"/>
                    <a:pt x="18497" y="4175"/>
                    <a:pt x="18497" y="8945"/>
                  </a:cubicBezTo>
                  <a:lnTo>
                    <a:pt x="18497" y="18487"/>
                  </a:lnTo>
                  <a:lnTo>
                    <a:pt x="8950" y="18487"/>
                  </a:lnTo>
                  <a:cubicBezTo>
                    <a:pt x="4177" y="18487"/>
                    <a:pt x="0" y="22661"/>
                    <a:pt x="0" y="27432"/>
                  </a:cubicBezTo>
                  <a:cubicBezTo>
                    <a:pt x="0" y="32203"/>
                    <a:pt x="4177" y="36377"/>
                    <a:pt x="8950" y="36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7134247" y="1461052"/>
              <a:ext cx="24464" cy="23257"/>
            </a:xfrm>
            <a:custGeom>
              <a:avLst/>
              <a:gdLst/>
              <a:ahLst/>
              <a:cxnLst/>
              <a:rect l="l" t="t" r="r" b="b"/>
              <a:pathLst>
                <a:path w="24464" h="23257" extrusionOk="0">
                  <a:moveTo>
                    <a:pt x="8354" y="0"/>
                  </a:moveTo>
                  <a:cubicBezTo>
                    <a:pt x="3580" y="0"/>
                    <a:pt x="0" y="3578"/>
                    <a:pt x="0" y="8349"/>
                  </a:cubicBezTo>
                  <a:lnTo>
                    <a:pt x="0" y="23258"/>
                  </a:lnTo>
                  <a:lnTo>
                    <a:pt x="24464" y="23258"/>
                  </a:lnTo>
                  <a:lnTo>
                    <a:pt x="24464" y="8349"/>
                  </a:lnTo>
                  <a:cubicBezTo>
                    <a:pt x="24464" y="3578"/>
                    <a:pt x="20884" y="0"/>
                    <a:pt x="16111" y="0"/>
                  </a:cubicBezTo>
                  <a:lnTo>
                    <a:pt x="83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39"/>
          <p:cNvGrpSpPr/>
          <p:nvPr/>
        </p:nvGrpSpPr>
        <p:grpSpPr>
          <a:xfrm>
            <a:off x="5218014" y="1932582"/>
            <a:ext cx="247606" cy="382046"/>
            <a:chOff x="5637142" y="3125458"/>
            <a:chExt cx="149187" cy="230190"/>
          </a:xfrm>
        </p:grpSpPr>
        <p:sp>
          <p:nvSpPr>
            <p:cNvPr id="465" name="Google Shape;465;p39"/>
            <p:cNvSpPr/>
            <p:nvPr/>
          </p:nvSpPr>
          <p:spPr>
            <a:xfrm>
              <a:off x="5637142" y="3125458"/>
              <a:ext cx="149187" cy="230190"/>
            </a:xfrm>
            <a:custGeom>
              <a:avLst/>
              <a:gdLst/>
              <a:ahLst/>
              <a:cxnLst/>
              <a:rect l="l" t="t" r="r" b="b"/>
              <a:pathLst>
                <a:path w="149187" h="230190" extrusionOk="0">
                  <a:moveTo>
                    <a:pt x="103228" y="86470"/>
                  </a:moveTo>
                  <a:lnTo>
                    <a:pt x="103228" y="17890"/>
                  </a:lnTo>
                  <a:lnTo>
                    <a:pt x="109792" y="17890"/>
                  </a:lnTo>
                  <a:cubicBezTo>
                    <a:pt x="114565" y="17890"/>
                    <a:pt x="118742" y="13716"/>
                    <a:pt x="118742" y="8945"/>
                  </a:cubicBezTo>
                  <a:cubicBezTo>
                    <a:pt x="118742" y="4175"/>
                    <a:pt x="114565" y="0"/>
                    <a:pt x="109792" y="0"/>
                  </a:cubicBezTo>
                  <a:lnTo>
                    <a:pt x="39978" y="0"/>
                  </a:lnTo>
                  <a:cubicBezTo>
                    <a:pt x="35205" y="0"/>
                    <a:pt x="31028" y="4175"/>
                    <a:pt x="31028" y="8945"/>
                  </a:cubicBezTo>
                  <a:cubicBezTo>
                    <a:pt x="31028" y="13716"/>
                    <a:pt x="35205" y="17890"/>
                    <a:pt x="39978" y="17890"/>
                  </a:cubicBezTo>
                  <a:lnTo>
                    <a:pt x="46542" y="17890"/>
                  </a:lnTo>
                  <a:lnTo>
                    <a:pt x="46542" y="86470"/>
                  </a:lnTo>
                  <a:cubicBezTo>
                    <a:pt x="18498" y="97801"/>
                    <a:pt x="0" y="124637"/>
                    <a:pt x="0" y="155647"/>
                  </a:cubicBezTo>
                  <a:cubicBezTo>
                    <a:pt x="0" y="196795"/>
                    <a:pt x="33415" y="230190"/>
                    <a:pt x="74587" y="230190"/>
                  </a:cubicBezTo>
                  <a:cubicBezTo>
                    <a:pt x="115759" y="230190"/>
                    <a:pt x="149173" y="196795"/>
                    <a:pt x="149173" y="155647"/>
                  </a:cubicBezTo>
                  <a:cubicBezTo>
                    <a:pt x="149770" y="124637"/>
                    <a:pt x="131273" y="97801"/>
                    <a:pt x="103228" y="86470"/>
                  </a:cubicBezTo>
                  <a:close/>
                  <a:moveTo>
                    <a:pt x="75183" y="212300"/>
                  </a:moveTo>
                  <a:cubicBezTo>
                    <a:pt x="43559" y="212300"/>
                    <a:pt x="17901" y="186657"/>
                    <a:pt x="17901" y="155050"/>
                  </a:cubicBezTo>
                  <a:cubicBezTo>
                    <a:pt x="17901" y="130004"/>
                    <a:pt x="34011" y="107939"/>
                    <a:pt x="57879" y="100783"/>
                  </a:cubicBezTo>
                  <a:lnTo>
                    <a:pt x="63846" y="98994"/>
                  </a:lnTo>
                  <a:lnTo>
                    <a:pt x="63846" y="17890"/>
                  </a:lnTo>
                  <a:lnTo>
                    <a:pt x="84730" y="17890"/>
                  </a:lnTo>
                  <a:lnTo>
                    <a:pt x="84730" y="98994"/>
                  </a:lnTo>
                  <a:lnTo>
                    <a:pt x="90697" y="100783"/>
                  </a:lnTo>
                  <a:cubicBezTo>
                    <a:pt x="101438" y="104361"/>
                    <a:pt x="110388" y="110324"/>
                    <a:pt x="117549" y="118673"/>
                  </a:cubicBezTo>
                  <a:lnTo>
                    <a:pt x="108002" y="118673"/>
                  </a:lnTo>
                  <a:cubicBezTo>
                    <a:pt x="103228" y="118673"/>
                    <a:pt x="99051" y="122848"/>
                    <a:pt x="99051" y="127619"/>
                  </a:cubicBezTo>
                  <a:cubicBezTo>
                    <a:pt x="99051" y="132389"/>
                    <a:pt x="103228" y="136564"/>
                    <a:pt x="108002" y="136564"/>
                  </a:cubicBezTo>
                  <a:lnTo>
                    <a:pt x="127692" y="136564"/>
                  </a:lnTo>
                  <a:cubicBezTo>
                    <a:pt x="128886" y="139546"/>
                    <a:pt x="129482" y="142527"/>
                    <a:pt x="130079" y="144913"/>
                  </a:cubicBezTo>
                  <a:lnTo>
                    <a:pt x="108002" y="144913"/>
                  </a:lnTo>
                  <a:cubicBezTo>
                    <a:pt x="103228" y="144913"/>
                    <a:pt x="99051" y="149087"/>
                    <a:pt x="99051" y="153858"/>
                  </a:cubicBezTo>
                  <a:cubicBezTo>
                    <a:pt x="99051" y="158629"/>
                    <a:pt x="103228" y="162803"/>
                    <a:pt x="108002" y="162803"/>
                  </a:cubicBezTo>
                  <a:lnTo>
                    <a:pt x="130079" y="162803"/>
                  </a:lnTo>
                  <a:cubicBezTo>
                    <a:pt x="128289" y="190831"/>
                    <a:pt x="104421" y="212300"/>
                    <a:pt x="75183" y="212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5677187" y="3295174"/>
              <a:ext cx="67626" cy="28272"/>
            </a:xfrm>
            <a:custGeom>
              <a:avLst/>
              <a:gdLst/>
              <a:ahLst/>
              <a:cxnLst/>
              <a:rect l="l" t="t" r="r" b="b"/>
              <a:pathLst>
                <a:path w="67626" h="28272" extrusionOk="0">
                  <a:moveTo>
                    <a:pt x="59603" y="6804"/>
                  </a:moveTo>
                  <a:cubicBezTo>
                    <a:pt x="53039" y="7400"/>
                    <a:pt x="45879" y="6804"/>
                    <a:pt x="38122" y="3822"/>
                  </a:cubicBezTo>
                  <a:cubicBezTo>
                    <a:pt x="26784" y="-949"/>
                    <a:pt x="14851" y="-352"/>
                    <a:pt x="5900" y="840"/>
                  </a:cubicBezTo>
                  <a:cubicBezTo>
                    <a:pt x="1723" y="1437"/>
                    <a:pt x="-1260" y="5611"/>
                    <a:pt x="530" y="9189"/>
                  </a:cubicBezTo>
                  <a:cubicBezTo>
                    <a:pt x="7094" y="20520"/>
                    <a:pt x="20221" y="28272"/>
                    <a:pt x="36332" y="28272"/>
                  </a:cubicBezTo>
                  <a:cubicBezTo>
                    <a:pt x="48265" y="28272"/>
                    <a:pt x="58409" y="24098"/>
                    <a:pt x="65570" y="17538"/>
                  </a:cubicBezTo>
                  <a:cubicBezTo>
                    <a:pt x="70343" y="12767"/>
                    <a:pt x="66166" y="6804"/>
                    <a:pt x="59603" y="68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39"/>
          <p:cNvGrpSpPr/>
          <p:nvPr/>
        </p:nvGrpSpPr>
        <p:grpSpPr>
          <a:xfrm>
            <a:off x="2786552" y="3413242"/>
            <a:ext cx="369393" cy="382046"/>
            <a:chOff x="6331694" y="2005517"/>
            <a:chExt cx="222566" cy="230190"/>
          </a:xfrm>
        </p:grpSpPr>
        <p:sp>
          <p:nvSpPr>
            <p:cNvPr id="468" name="Google Shape;468;p39"/>
            <p:cNvSpPr/>
            <p:nvPr/>
          </p:nvSpPr>
          <p:spPr>
            <a:xfrm>
              <a:off x="6331694" y="2005517"/>
              <a:ext cx="222566" cy="180097"/>
            </a:xfrm>
            <a:custGeom>
              <a:avLst/>
              <a:gdLst/>
              <a:ahLst/>
              <a:cxnLst/>
              <a:rect l="l" t="t" r="r" b="b"/>
              <a:pathLst>
                <a:path w="222566" h="180097" extrusionOk="0">
                  <a:moveTo>
                    <a:pt x="29835" y="180097"/>
                  </a:moveTo>
                  <a:lnTo>
                    <a:pt x="192732" y="180097"/>
                  </a:lnTo>
                  <a:cubicBezTo>
                    <a:pt x="209439" y="180097"/>
                    <a:pt x="222567" y="166977"/>
                    <a:pt x="222567" y="150280"/>
                  </a:cubicBezTo>
                  <a:lnTo>
                    <a:pt x="222567" y="29817"/>
                  </a:lnTo>
                  <a:cubicBezTo>
                    <a:pt x="222567" y="13120"/>
                    <a:pt x="209439" y="0"/>
                    <a:pt x="192732" y="0"/>
                  </a:cubicBezTo>
                  <a:lnTo>
                    <a:pt x="29835" y="0"/>
                  </a:lnTo>
                  <a:cubicBezTo>
                    <a:pt x="13127" y="0"/>
                    <a:pt x="0" y="13120"/>
                    <a:pt x="0" y="29817"/>
                  </a:cubicBezTo>
                  <a:lnTo>
                    <a:pt x="0" y="150280"/>
                  </a:lnTo>
                  <a:cubicBezTo>
                    <a:pt x="0" y="166977"/>
                    <a:pt x="13127" y="180097"/>
                    <a:pt x="29835" y="180097"/>
                  </a:cubicBezTo>
                  <a:close/>
                  <a:moveTo>
                    <a:pt x="17304" y="30414"/>
                  </a:moveTo>
                  <a:cubicBezTo>
                    <a:pt x="17304" y="23854"/>
                    <a:pt x="22674" y="18487"/>
                    <a:pt x="29238" y="18487"/>
                  </a:cubicBezTo>
                  <a:lnTo>
                    <a:pt x="192135" y="18487"/>
                  </a:lnTo>
                  <a:cubicBezTo>
                    <a:pt x="198699" y="18487"/>
                    <a:pt x="204069" y="23854"/>
                    <a:pt x="204069" y="30414"/>
                  </a:cubicBezTo>
                  <a:lnTo>
                    <a:pt x="204069" y="150876"/>
                  </a:lnTo>
                  <a:cubicBezTo>
                    <a:pt x="204069" y="157436"/>
                    <a:pt x="198699" y="162803"/>
                    <a:pt x="192135" y="162803"/>
                  </a:cubicBezTo>
                  <a:lnTo>
                    <a:pt x="29238" y="162803"/>
                  </a:lnTo>
                  <a:cubicBezTo>
                    <a:pt x="22674" y="162803"/>
                    <a:pt x="17304" y="157436"/>
                    <a:pt x="17304" y="150876"/>
                  </a:cubicBezTo>
                  <a:lnTo>
                    <a:pt x="17304" y="304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6397330" y="2197541"/>
              <a:ext cx="91890" cy="38166"/>
            </a:xfrm>
            <a:custGeom>
              <a:avLst/>
              <a:gdLst/>
              <a:ahLst/>
              <a:cxnLst/>
              <a:rect l="l" t="t" r="r" b="b"/>
              <a:pathLst>
                <a:path w="91890" h="38166" extrusionOk="0">
                  <a:moveTo>
                    <a:pt x="45349" y="0"/>
                  </a:moveTo>
                  <a:cubicBezTo>
                    <a:pt x="45349" y="0"/>
                    <a:pt x="45349" y="0"/>
                    <a:pt x="45349" y="0"/>
                  </a:cubicBezTo>
                  <a:cubicBezTo>
                    <a:pt x="40575" y="0"/>
                    <a:pt x="36398" y="4175"/>
                    <a:pt x="36398" y="8945"/>
                  </a:cubicBezTo>
                  <a:lnTo>
                    <a:pt x="36398" y="20276"/>
                  </a:lnTo>
                  <a:lnTo>
                    <a:pt x="8950" y="20276"/>
                  </a:lnTo>
                  <a:cubicBezTo>
                    <a:pt x="4177" y="20276"/>
                    <a:pt x="0" y="24450"/>
                    <a:pt x="0" y="29221"/>
                  </a:cubicBezTo>
                  <a:cubicBezTo>
                    <a:pt x="0" y="33992"/>
                    <a:pt x="4177" y="38166"/>
                    <a:pt x="8950" y="38166"/>
                  </a:cubicBezTo>
                  <a:lnTo>
                    <a:pt x="82941" y="38166"/>
                  </a:lnTo>
                  <a:cubicBezTo>
                    <a:pt x="87714" y="38166"/>
                    <a:pt x="91891" y="33992"/>
                    <a:pt x="91891" y="29221"/>
                  </a:cubicBezTo>
                  <a:cubicBezTo>
                    <a:pt x="91891" y="24450"/>
                    <a:pt x="87714" y="20276"/>
                    <a:pt x="82941" y="20276"/>
                  </a:cubicBezTo>
                  <a:lnTo>
                    <a:pt x="54896" y="20276"/>
                  </a:lnTo>
                  <a:lnTo>
                    <a:pt x="54896" y="8945"/>
                  </a:lnTo>
                  <a:cubicBezTo>
                    <a:pt x="54299" y="4175"/>
                    <a:pt x="50719" y="0"/>
                    <a:pt x="45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6381816" y="2058592"/>
              <a:ext cx="122918" cy="75139"/>
            </a:xfrm>
            <a:custGeom>
              <a:avLst/>
              <a:gdLst/>
              <a:ahLst/>
              <a:cxnLst/>
              <a:rect l="l" t="t" r="r" b="b"/>
              <a:pathLst>
                <a:path w="122918" h="75139" extrusionOk="0">
                  <a:moveTo>
                    <a:pt x="113372" y="32203"/>
                  </a:moveTo>
                  <a:lnTo>
                    <a:pt x="88311" y="32203"/>
                  </a:lnTo>
                  <a:lnTo>
                    <a:pt x="80554" y="7752"/>
                  </a:lnTo>
                  <a:cubicBezTo>
                    <a:pt x="79360" y="3578"/>
                    <a:pt x="75183" y="0"/>
                    <a:pt x="70410" y="0"/>
                  </a:cubicBezTo>
                  <a:cubicBezTo>
                    <a:pt x="65636" y="0"/>
                    <a:pt x="61460" y="2982"/>
                    <a:pt x="60266" y="7156"/>
                  </a:cubicBezTo>
                  <a:lnTo>
                    <a:pt x="45945" y="46515"/>
                  </a:lnTo>
                  <a:lnTo>
                    <a:pt x="39382" y="33395"/>
                  </a:lnTo>
                  <a:cubicBezTo>
                    <a:pt x="36995" y="29221"/>
                    <a:pt x="32818" y="26239"/>
                    <a:pt x="28045" y="26239"/>
                  </a:cubicBezTo>
                  <a:lnTo>
                    <a:pt x="8950" y="26239"/>
                  </a:lnTo>
                  <a:cubicBezTo>
                    <a:pt x="4177" y="26239"/>
                    <a:pt x="0" y="30414"/>
                    <a:pt x="0" y="35184"/>
                  </a:cubicBezTo>
                  <a:cubicBezTo>
                    <a:pt x="0" y="39955"/>
                    <a:pt x="4177" y="44130"/>
                    <a:pt x="8950" y="44130"/>
                  </a:cubicBezTo>
                  <a:lnTo>
                    <a:pt x="25061" y="44130"/>
                  </a:lnTo>
                  <a:lnTo>
                    <a:pt x="37592" y="69176"/>
                  </a:lnTo>
                  <a:cubicBezTo>
                    <a:pt x="39382" y="72754"/>
                    <a:pt x="42962" y="75140"/>
                    <a:pt x="47139" y="75140"/>
                  </a:cubicBezTo>
                  <a:cubicBezTo>
                    <a:pt x="47139" y="75140"/>
                    <a:pt x="47736" y="75140"/>
                    <a:pt x="47736" y="75140"/>
                  </a:cubicBezTo>
                  <a:cubicBezTo>
                    <a:pt x="51912" y="75140"/>
                    <a:pt x="55493" y="72158"/>
                    <a:pt x="57283" y="67984"/>
                  </a:cubicBezTo>
                  <a:lnTo>
                    <a:pt x="70410" y="32203"/>
                  </a:lnTo>
                  <a:lnTo>
                    <a:pt x="72797" y="39955"/>
                  </a:lnTo>
                  <a:cubicBezTo>
                    <a:pt x="74587" y="45919"/>
                    <a:pt x="79957" y="49497"/>
                    <a:pt x="85924" y="49497"/>
                  </a:cubicBezTo>
                  <a:lnTo>
                    <a:pt x="113969" y="49497"/>
                  </a:lnTo>
                  <a:cubicBezTo>
                    <a:pt x="118742" y="49497"/>
                    <a:pt x="122919" y="45322"/>
                    <a:pt x="122919" y="40552"/>
                  </a:cubicBezTo>
                  <a:cubicBezTo>
                    <a:pt x="122322" y="36377"/>
                    <a:pt x="118145" y="32203"/>
                    <a:pt x="113372" y="32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39"/>
          <p:cNvGrpSpPr/>
          <p:nvPr/>
        </p:nvGrpSpPr>
        <p:grpSpPr>
          <a:xfrm>
            <a:off x="1532789" y="3412253"/>
            <a:ext cx="449981" cy="381056"/>
            <a:chOff x="5576279" y="2004921"/>
            <a:chExt cx="271122" cy="229593"/>
          </a:xfrm>
        </p:grpSpPr>
        <p:sp>
          <p:nvSpPr>
            <p:cNvPr id="472" name="Google Shape;472;p39"/>
            <p:cNvSpPr/>
            <p:nvPr/>
          </p:nvSpPr>
          <p:spPr>
            <a:xfrm>
              <a:off x="5576279" y="2004921"/>
              <a:ext cx="271122" cy="229593"/>
            </a:xfrm>
            <a:custGeom>
              <a:avLst/>
              <a:gdLst/>
              <a:ahLst/>
              <a:cxnLst/>
              <a:rect l="l" t="t" r="r" b="b"/>
              <a:pathLst>
                <a:path w="271122" h="229593" extrusionOk="0">
                  <a:moveTo>
                    <a:pt x="213616" y="85278"/>
                  </a:moveTo>
                  <a:cubicBezTo>
                    <a:pt x="211826" y="82296"/>
                    <a:pt x="208843" y="79911"/>
                    <a:pt x="205263" y="79314"/>
                  </a:cubicBezTo>
                  <a:cubicBezTo>
                    <a:pt x="201683" y="78718"/>
                    <a:pt x="198102" y="79314"/>
                    <a:pt x="195119" y="81103"/>
                  </a:cubicBezTo>
                  <a:lnTo>
                    <a:pt x="168864" y="97801"/>
                  </a:lnTo>
                  <a:cubicBezTo>
                    <a:pt x="167671" y="74543"/>
                    <a:pt x="153350" y="54864"/>
                    <a:pt x="133063" y="45919"/>
                  </a:cubicBezTo>
                  <a:cubicBezTo>
                    <a:pt x="133659" y="44726"/>
                    <a:pt x="134256" y="43533"/>
                    <a:pt x="134256" y="41744"/>
                  </a:cubicBezTo>
                  <a:cubicBezTo>
                    <a:pt x="134256" y="36973"/>
                    <a:pt x="130079" y="32799"/>
                    <a:pt x="125306" y="32799"/>
                  </a:cubicBezTo>
                  <a:lnTo>
                    <a:pt x="99051" y="32799"/>
                  </a:lnTo>
                  <a:lnTo>
                    <a:pt x="125902" y="30414"/>
                  </a:lnTo>
                  <a:cubicBezTo>
                    <a:pt x="130676" y="29817"/>
                    <a:pt x="134256" y="25643"/>
                    <a:pt x="134256" y="20872"/>
                  </a:cubicBezTo>
                  <a:cubicBezTo>
                    <a:pt x="134256" y="18487"/>
                    <a:pt x="133063" y="16698"/>
                    <a:pt x="131869" y="15505"/>
                  </a:cubicBezTo>
                  <a:cubicBezTo>
                    <a:pt x="133659" y="13716"/>
                    <a:pt x="134256" y="11927"/>
                    <a:pt x="134256" y="8945"/>
                  </a:cubicBezTo>
                  <a:cubicBezTo>
                    <a:pt x="134256" y="4174"/>
                    <a:pt x="130079" y="0"/>
                    <a:pt x="125306" y="0"/>
                  </a:cubicBezTo>
                  <a:lnTo>
                    <a:pt x="43559" y="0"/>
                  </a:lnTo>
                  <a:cubicBezTo>
                    <a:pt x="38785" y="0"/>
                    <a:pt x="34608" y="4174"/>
                    <a:pt x="34608" y="8945"/>
                  </a:cubicBezTo>
                  <a:cubicBezTo>
                    <a:pt x="34608" y="13716"/>
                    <a:pt x="38785" y="17890"/>
                    <a:pt x="43559" y="17890"/>
                  </a:cubicBezTo>
                  <a:lnTo>
                    <a:pt x="59669" y="17890"/>
                  </a:lnTo>
                  <a:lnTo>
                    <a:pt x="42962" y="19083"/>
                  </a:lnTo>
                  <a:cubicBezTo>
                    <a:pt x="38188" y="19679"/>
                    <a:pt x="34608" y="23854"/>
                    <a:pt x="34608" y="28625"/>
                  </a:cubicBezTo>
                  <a:cubicBezTo>
                    <a:pt x="34608" y="31010"/>
                    <a:pt x="35802" y="33395"/>
                    <a:pt x="37592" y="34588"/>
                  </a:cubicBezTo>
                  <a:cubicBezTo>
                    <a:pt x="35802" y="36377"/>
                    <a:pt x="34608" y="38763"/>
                    <a:pt x="34608" y="41148"/>
                  </a:cubicBezTo>
                  <a:cubicBezTo>
                    <a:pt x="34608" y="42937"/>
                    <a:pt x="35205" y="44130"/>
                    <a:pt x="35802" y="45322"/>
                  </a:cubicBezTo>
                  <a:cubicBezTo>
                    <a:pt x="14917" y="54864"/>
                    <a:pt x="0" y="75736"/>
                    <a:pt x="0" y="100186"/>
                  </a:cubicBezTo>
                  <a:lnTo>
                    <a:pt x="0" y="175326"/>
                  </a:lnTo>
                  <a:cubicBezTo>
                    <a:pt x="0" y="205144"/>
                    <a:pt x="24464" y="229594"/>
                    <a:pt x="54299" y="229594"/>
                  </a:cubicBezTo>
                  <a:lnTo>
                    <a:pt x="113969" y="229594"/>
                  </a:lnTo>
                  <a:cubicBezTo>
                    <a:pt x="143803" y="229594"/>
                    <a:pt x="168268" y="205144"/>
                    <a:pt x="168268" y="175326"/>
                  </a:cubicBezTo>
                  <a:lnTo>
                    <a:pt x="168268" y="125829"/>
                  </a:lnTo>
                  <a:lnTo>
                    <a:pt x="217793" y="204547"/>
                  </a:lnTo>
                  <a:cubicBezTo>
                    <a:pt x="219583" y="207529"/>
                    <a:pt x="222567" y="209914"/>
                    <a:pt x="226147" y="210511"/>
                  </a:cubicBezTo>
                  <a:cubicBezTo>
                    <a:pt x="227340" y="210511"/>
                    <a:pt x="227937" y="211107"/>
                    <a:pt x="229130" y="211107"/>
                  </a:cubicBezTo>
                  <a:cubicBezTo>
                    <a:pt x="231517" y="211107"/>
                    <a:pt x="233904" y="210511"/>
                    <a:pt x="236291" y="209318"/>
                  </a:cubicBezTo>
                  <a:lnTo>
                    <a:pt x="264932" y="191428"/>
                  </a:lnTo>
                  <a:cubicBezTo>
                    <a:pt x="267915" y="189639"/>
                    <a:pt x="270302" y="186657"/>
                    <a:pt x="270899" y="183079"/>
                  </a:cubicBezTo>
                  <a:cubicBezTo>
                    <a:pt x="271496" y="179501"/>
                    <a:pt x="270899" y="175923"/>
                    <a:pt x="269109" y="172941"/>
                  </a:cubicBezTo>
                  <a:lnTo>
                    <a:pt x="213616" y="85278"/>
                  </a:lnTo>
                  <a:close/>
                  <a:moveTo>
                    <a:pt x="151560" y="176519"/>
                  </a:moveTo>
                  <a:cubicBezTo>
                    <a:pt x="151560" y="196795"/>
                    <a:pt x="134853" y="213492"/>
                    <a:pt x="114565" y="213492"/>
                  </a:cubicBezTo>
                  <a:lnTo>
                    <a:pt x="54896" y="213492"/>
                  </a:lnTo>
                  <a:cubicBezTo>
                    <a:pt x="34608" y="213492"/>
                    <a:pt x="17901" y="196795"/>
                    <a:pt x="17901" y="176519"/>
                  </a:cubicBezTo>
                  <a:lnTo>
                    <a:pt x="17901" y="101379"/>
                  </a:lnTo>
                  <a:cubicBezTo>
                    <a:pt x="17901" y="77525"/>
                    <a:pt x="36995" y="58442"/>
                    <a:pt x="60863" y="58442"/>
                  </a:cubicBezTo>
                  <a:lnTo>
                    <a:pt x="109195" y="58442"/>
                  </a:lnTo>
                  <a:cubicBezTo>
                    <a:pt x="133063" y="58442"/>
                    <a:pt x="152157" y="77525"/>
                    <a:pt x="152157" y="101379"/>
                  </a:cubicBezTo>
                  <a:lnTo>
                    <a:pt x="152157" y="176519"/>
                  </a:lnTo>
                  <a:close/>
                  <a:moveTo>
                    <a:pt x="231517" y="193217"/>
                  </a:moveTo>
                  <a:lnTo>
                    <a:pt x="180202" y="111517"/>
                  </a:lnTo>
                  <a:lnTo>
                    <a:pt x="201086" y="98397"/>
                  </a:lnTo>
                  <a:lnTo>
                    <a:pt x="206456" y="106746"/>
                  </a:lnTo>
                  <a:lnTo>
                    <a:pt x="202279" y="109728"/>
                  </a:lnTo>
                  <a:cubicBezTo>
                    <a:pt x="198102" y="112113"/>
                    <a:pt x="196909" y="118077"/>
                    <a:pt x="199296" y="121655"/>
                  </a:cubicBezTo>
                  <a:cubicBezTo>
                    <a:pt x="201086" y="124040"/>
                    <a:pt x="204069" y="125829"/>
                    <a:pt x="207053" y="125829"/>
                  </a:cubicBezTo>
                  <a:cubicBezTo>
                    <a:pt x="208843" y="125829"/>
                    <a:pt x="210036" y="125233"/>
                    <a:pt x="211826" y="124637"/>
                  </a:cubicBezTo>
                  <a:lnTo>
                    <a:pt x="216003" y="121655"/>
                  </a:lnTo>
                  <a:lnTo>
                    <a:pt x="221970" y="131793"/>
                  </a:lnTo>
                  <a:lnTo>
                    <a:pt x="217793" y="134774"/>
                  </a:lnTo>
                  <a:cubicBezTo>
                    <a:pt x="213616" y="137160"/>
                    <a:pt x="212423" y="143123"/>
                    <a:pt x="214810" y="146701"/>
                  </a:cubicBezTo>
                  <a:cubicBezTo>
                    <a:pt x="216600" y="149087"/>
                    <a:pt x="219583" y="150876"/>
                    <a:pt x="222567" y="150876"/>
                  </a:cubicBezTo>
                  <a:cubicBezTo>
                    <a:pt x="224357" y="150876"/>
                    <a:pt x="225550" y="150280"/>
                    <a:pt x="227340" y="149683"/>
                  </a:cubicBezTo>
                  <a:lnTo>
                    <a:pt x="231517" y="146701"/>
                  </a:lnTo>
                  <a:lnTo>
                    <a:pt x="237484" y="156839"/>
                  </a:lnTo>
                  <a:lnTo>
                    <a:pt x="233307" y="159821"/>
                  </a:lnTo>
                  <a:cubicBezTo>
                    <a:pt x="229130" y="162207"/>
                    <a:pt x="227937" y="168170"/>
                    <a:pt x="230324" y="171748"/>
                  </a:cubicBezTo>
                  <a:cubicBezTo>
                    <a:pt x="232114" y="174133"/>
                    <a:pt x="235097" y="175923"/>
                    <a:pt x="238081" y="175923"/>
                  </a:cubicBezTo>
                  <a:cubicBezTo>
                    <a:pt x="239871" y="175923"/>
                    <a:pt x="241064" y="175326"/>
                    <a:pt x="242854" y="174730"/>
                  </a:cubicBezTo>
                  <a:lnTo>
                    <a:pt x="247031" y="171748"/>
                  </a:lnTo>
                  <a:lnTo>
                    <a:pt x="252402" y="180097"/>
                  </a:lnTo>
                  <a:lnTo>
                    <a:pt x="231517" y="1932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5632368" y="2111667"/>
              <a:ext cx="58476" cy="58442"/>
            </a:xfrm>
            <a:custGeom>
              <a:avLst/>
              <a:gdLst/>
              <a:ahLst/>
              <a:cxnLst/>
              <a:rect l="l" t="t" r="r" b="b"/>
              <a:pathLst>
                <a:path w="58476" h="58442" extrusionOk="0">
                  <a:moveTo>
                    <a:pt x="49526" y="38166"/>
                  </a:moveTo>
                  <a:cubicBezTo>
                    <a:pt x="54299" y="38166"/>
                    <a:pt x="58476" y="33992"/>
                    <a:pt x="58476" y="29221"/>
                  </a:cubicBezTo>
                  <a:cubicBezTo>
                    <a:pt x="58476" y="24450"/>
                    <a:pt x="54299" y="20276"/>
                    <a:pt x="49526" y="20276"/>
                  </a:cubicBezTo>
                  <a:lnTo>
                    <a:pt x="38189" y="20276"/>
                  </a:lnTo>
                  <a:lnTo>
                    <a:pt x="38189" y="8945"/>
                  </a:lnTo>
                  <a:cubicBezTo>
                    <a:pt x="38189" y="4174"/>
                    <a:pt x="34012" y="0"/>
                    <a:pt x="29238" y="0"/>
                  </a:cubicBezTo>
                  <a:cubicBezTo>
                    <a:pt x="24464" y="0"/>
                    <a:pt x="20288" y="4174"/>
                    <a:pt x="20288" y="8945"/>
                  </a:cubicBezTo>
                  <a:lnTo>
                    <a:pt x="20288" y="20276"/>
                  </a:lnTo>
                  <a:lnTo>
                    <a:pt x="8950" y="20276"/>
                  </a:lnTo>
                  <a:cubicBezTo>
                    <a:pt x="4177" y="20276"/>
                    <a:pt x="0" y="24450"/>
                    <a:pt x="0" y="29221"/>
                  </a:cubicBezTo>
                  <a:cubicBezTo>
                    <a:pt x="0" y="33992"/>
                    <a:pt x="4177" y="38166"/>
                    <a:pt x="8950" y="38166"/>
                  </a:cubicBezTo>
                  <a:lnTo>
                    <a:pt x="20288" y="38166"/>
                  </a:lnTo>
                  <a:lnTo>
                    <a:pt x="20288" y="49497"/>
                  </a:lnTo>
                  <a:cubicBezTo>
                    <a:pt x="20288" y="54268"/>
                    <a:pt x="24464" y="58442"/>
                    <a:pt x="29238" y="58442"/>
                  </a:cubicBezTo>
                  <a:cubicBezTo>
                    <a:pt x="34012" y="58442"/>
                    <a:pt x="38189" y="54268"/>
                    <a:pt x="38189" y="49497"/>
                  </a:cubicBezTo>
                  <a:lnTo>
                    <a:pt x="38189" y="38166"/>
                  </a:lnTo>
                  <a:lnTo>
                    <a:pt x="49526" y="38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39"/>
          <p:cNvGrpSpPr/>
          <p:nvPr/>
        </p:nvGrpSpPr>
        <p:grpSpPr>
          <a:xfrm>
            <a:off x="4054177" y="1192175"/>
            <a:ext cx="258475" cy="384025"/>
            <a:chOff x="7095462" y="325605"/>
            <a:chExt cx="155736" cy="231382"/>
          </a:xfrm>
        </p:grpSpPr>
        <p:sp>
          <p:nvSpPr>
            <p:cNvPr id="475" name="Google Shape;475;p39"/>
            <p:cNvSpPr/>
            <p:nvPr/>
          </p:nvSpPr>
          <p:spPr>
            <a:xfrm>
              <a:off x="7095462" y="325605"/>
              <a:ext cx="155736" cy="231382"/>
            </a:xfrm>
            <a:custGeom>
              <a:avLst/>
              <a:gdLst/>
              <a:ahLst/>
              <a:cxnLst/>
              <a:rect l="l" t="t" r="r" b="b"/>
              <a:pathLst>
                <a:path w="155736" h="231382" extrusionOk="0">
                  <a:moveTo>
                    <a:pt x="54299" y="231383"/>
                  </a:moveTo>
                  <a:lnTo>
                    <a:pt x="101438" y="231383"/>
                  </a:lnTo>
                  <a:cubicBezTo>
                    <a:pt x="131273" y="231383"/>
                    <a:pt x="155737" y="206933"/>
                    <a:pt x="155737" y="177115"/>
                  </a:cubicBezTo>
                  <a:lnTo>
                    <a:pt x="155737" y="116288"/>
                  </a:lnTo>
                  <a:cubicBezTo>
                    <a:pt x="155737" y="91241"/>
                    <a:pt x="140223" y="69176"/>
                    <a:pt x="118145" y="60231"/>
                  </a:cubicBezTo>
                  <a:cubicBezTo>
                    <a:pt x="120532" y="59635"/>
                    <a:pt x="122322" y="57846"/>
                    <a:pt x="123516" y="55460"/>
                  </a:cubicBezTo>
                  <a:lnTo>
                    <a:pt x="124709" y="55460"/>
                  </a:lnTo>
                  <a:cubicBezTo>
                    <a:pt x="131869" y="55460"/>
                    <a:pt x="137836" y="49497"/>
                    <a:pt x="137836" y="42341"/>
                  </a:cubicBezTo>
                  <a:lnTo>
                    <a:pt x="137836" y="13120"/>
                  </a:lnTo>
                  <a:cubicBezTo>
                    <a:pt x="137836" y="5963"/>
                    <a:pt x="131869" y="0"/>
                    <a:pt x="124709" y="0"/>
                  </a:cubicBezTo>
                  <a:lnTo>
                    <a:pt x="31028" y="0"/>
                  </a:lnTo>
                  <a:cubicBezTo>
                    <a:pt x="23868" y="0"/>
                    <a:pt x="17901" y="5963"/>
                    <a:pt x="17901" y="13120"/>
                  </a:cubicBezTo>
                  <a:lnTo>
                    <a:pt x="17901" y="42341"/>
                  </a:lnTo>
                  <a:cubicBezTo>
                    <a:pt x="17901" y="49497"/>
                    <a:pt x="23868" y="55460"/>
                    <a:pt x="31028" y="55460"/>
                  </a:cubicBezTo>
                  <a:lnTo>
                    <a:pt x="32222" y="55460"/>
                  </a:lnTo>
                  <a:cubicBezTo>
                    <a:pt x="33415" y="57846"/>
                    <a:pt x="35205" y="59635"/>
                    <a:pt x="37592" y="60231"/>
                  </a:cubicBezTo>
                  <a:cubicBezTo>
                    <a:pt x="15514" y="69176"/>
                    <a:pt x="0" y="90645"/>
                    <a:pt x="0" y="116288"/>
                  </a:cubicBezTo>
                  <a:lnTo>
                    <a:pt x="0" y="177115"/>
                  </a:lnTo>
                  <a:cubicBezTo>
                    <a:pt x="0" y="206933"/>
                    <a:pt x="24464" y="231383"/>
                    <a:pt x="54299" y="231383"/>
                  </a:cubicBezTo>
                  <a:close/>
                  <a:moveTo>
                    <a:pt x="35802" y="17294"/>
                  </a:moveTo>
                  <a:lnTo>
                    <a:pt x="120532" y="17294"/>
                  </a:lnTo>
                  <a:lnTo>
                    <a:pt x="120532" y="37570"/>
                  </a:lnTo>
                  <a:lnTo>
                    <a:pt x="113372" y="37570"/>
                  </a:lnTo>
                  <a:lnTo>
                    <a:pt x="113372" y="33992"/>
                  </a:lnTo>
                  <a:cubicBezTo>
                    <a:pt x="113372" y="29221"/>
                    <a:pt x="109195" y="25047"/>
                    <a:pt x="104421" y="25047"/>
                  </a:cubicBezTo>
                  <a:cubicBezTo>
                    <a:pt x="99648" y="25047"/>
                    <a:pt x="95471" y="29221"/>
                    <a:pt x="95471" y="33992"/>
                  </a:cubicBezTo>
                  <a:lnTo>
                    <a:pt x="95471" y="37570"/>
                  </a:lnTo>
                  <a:lnTo>
                    <a:pt x="86521" y="37570"/>
                  </a:lnTo>
                  <a:lnTo>
                    <a:pt x="86521" y="33992"/>
                  </a:lnTo>
                  <a:cubicBezTo>
                    <a:pt x="86521" y="29221"/>
                    <a:pt x="82344" y="25047"/>
                    <a:pt x="77570" y="25047"/>
                  </a:cubicBezTo>
                  <a:cubicBezTo>
                    <a:pt x="72797" y="25047"/>
                    <a:pt x="68620" y="29221"/>
                    <a:pt x="68620" y="33992"/>
                  </a:cubicBezTo>
                  <a:lnTo>
                    <a:pt x="68620" y="37570"/>
                  </a:lnTo>
                  <a:lnTo>
                    <a:pt x="59669" y="37570"/>
                  </a:lnTo>
                  <a:lnTo>
                    <a:pt x="59669" y="33992"/>
                  </a:lnTo>
                  <a:cubicBezTo>
                    <a:pt x="59669" y="29221"/>
                    <a:pt x="55492" y="25047"/>
                    <a:pt x="50719" y="25047"/>
                  </a:cubicBezTo>
                  <a:cubicBezTo>
                    <a:pt x="45945" y="25047"/>
                    <a:pt x="41769" y="29221"/>
                    <a:pt x="41769" y="33992"/>
                  </a:cubicBezTo>
                  <a:lnTo>
                    <a:pt x="41769" y="37570"/>
                  </a:lnTo>
                  <a:lnTo>
                    <a:pt x="34608" y="37570"/>
                  </a:lnTo>
                  <a:lnTo>
                    <a:pt x="34608" y="17294"/>
                  </a:lnTo>
                  <a:close/>
                  <a:moveTo>
                    <a:pt x="17304" y="116288"/>
                  </a:moveTo>
                  <a:cubicBezTo>
                    <a:pt x="17304" y="92434"/>
                    <a:pt x="36398" y="73351"/>
                    <a:pt x="60266" y="73351"/>
                  </a:cubicBezTo>
                  <a:lnTo>
                    <a:pt x="95471" y="73351"/>
                  </a:lnTo>
                  <a:cubicBezTo>
                    <a:pt x="119339" y="73351"/>
                    <a:pt x="138433" y="92434"/>
                    <a:pt x="138433" y="116288"/>
                  </a:cubicBezTo>
                  <a:lnTo>
                    <a:pt x="138433" y="177115"/>
                  </a:lnTo>
                  <a:cubicBezTo>
                    <a:pt x="138433" y="197391"/>
                    <a:pt x="121726" y="214089"/>
                    <a:pt x="101438" y="214089"/>
                  </a:cubicBezTo>
                  <a:lnTo>
                    <a:pt x="54299" y="214089"/>
                  </a:lnTo>
                  <a:cubicBezTo>
                    <a:pt x="34012" y="214089"/>
                    <a:pt x="17304" y="197391"/>
                    <a:pt x="17304" y="177115"/>
                  </a:cubicBezTo>
                  <a:lnTo>
                    <a:pt x="17304" y="1162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7150059" y="435035"/>
              <a:ext cx="43558" cy="43235"/>
            </a:xfrm>
            <a:custGeom>
              <a:avLst/>
              <a:gdLst/>
              <a:ahLst/>
              <a:cxnLst/>
              <a:rect l="l" t="t" r="r" b="b"/>
              <a:pathLst>
                <a:path w="43558" h="43235" extrusionOk="0">
                  <a:moveTo>
                    <a:pt x="3878" y="40850"/>
                  </a:moveTo>
                  <a:cubicBezTo>
                    <a:pt x="5668" y="42639"/>
                    <a:pt x="8055" y="43235"/>
                    <a:pt x="9845" y="43235"/>
                  </a:cubicBezTo>
                  <a:cubicBezTo>
                    <a:pt x="12232" y="43235"/>
                    <a:pt x="14619" y="42639"/>
                    <a:pt x="15812" y="40850"/>
                  </a:cubicBezTo>
                  <a:lnTo>
                    <a:pt x="22376" y="34290"/>
                  </a:lnTo>
                  <a:lnTo>
                    <a:pt x="28940" y="40850"/>
                  </a:lnTo>
                  <a:cubicBezTo>
                    <a:pt x="30730" y="42639"/>
                    <a:pt x="33117" y="43235"/>
                    <a:pt x="34907" y="43235"/>
                  </a:cubicBezTo>
                  <a:cubicBezTo>
                    <a:pt x="36697" y="43235"/>
                    <a:pt x="39680" y="42639"/>
                    <a:pt x="40874" y="40850"/>
                  </a:cubicBezTo>
                  <a:cubicBezTo>
                    <a:pt x="44454" y="37272"/>
                    <a:pt x="44454" y="31905"/>
                    <a:pt x="40874" y="28326"/>
                  </a:cubicBezTo>
                  <a:lnTo>
                    <a:pt x="34310" y="21767"/>
                  </a:lnTo>
                  <a:lnTo>
                    <a:pt x="40874" y="15207"/>
                  </a:lnTo>
                  <a:cubicBezTo>
                    <a:pt x="44454" y="11629"/>
                    <a:pt x="44454" y="6262"/>
                    <a:pt x="40874" y="2684"/>
                  </a:cubicBezTo>
                  <a:cubicBezTo>
                    <a:pt x="37294" y="-895"/>
                    <a:pt x="31923" y="-895"/>
                    <a:pt x="28343" y="2684"/>
                  </a:cubicBezTo>
                  <a:lnTo>
                    <a:pt x="21779" y="9243"/>
                  </a:lnTo>
                  <a:lnTo>
                    <a:pt x="15216" y="2684"/>
                  </a:lnTo>
                  <a:cubicBezTo>
                    <a:pt x="11635" y="-895"/>
                    <a:pt x="6265" y="-895"/>
                    <a:pt x="2685" y="2684"/>
                  </a:cubicBezTo>
                  <a:cubicBezTo>
                    <a:pt x="-895" y="6262"/>
                    <a:pt x="-895" y="11629"/>
                    <a:pt x="2685" y="15207"/>
                  </a:cubicBezTo>
                  <a:lnTo>
                    <a:pt x="9249" y="21767"/>
                  </a:lnTo>
                  <a:lnTo>
                    <a:pt x="2685" y="28326"/>
                  </a:lnTo>
                  <a:cubicBezTo>
                    <a:pt x="895" y="31905"/>
                    <a:pt x="895" y="37272"/>
                    <a:pt x="3878" y="40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7147374" y="486023"/>
              <a:ext cx="52508" cy="17890"/>
            </a:xfrm>
            <a:custGeom>
              <a:avLst/>
              <a:gdLst/>
              <a:ahLst/>
              <a:cxnLst/>
              <a:rect l="l" t="t" r="r" b="b"/>
              <a:pathLst>
                <a:path w="52508" h="17890" extrusionOk="0">
                  <a:moveTo>
                    <a:pt x="8950" y="17890"/>
                  </a:moveTo>
                  <a:lnTo>
                    <a:pt x="43559" y="17890"/>
                  </a:lnTo>
                  <a:cubicBezTo>
                    <a:pt x="48332" y="17890"/>
                    <a:pt x="52509" y="13716"/>
                    <a:pt x="52509" y="8945"/>
                  </a:cubicBezTo>
                  <a:cubicBezTo>
                    <a:pt x="52509" y="4174"/>
                    <a:pt x="48332" y="0"/>
                    <a:pt x="43559" y="0"/>
                  </a:cubicBez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39"/>
          <p:cNvGrpSpPr/>
          <p:nvPr/>
        </p:nvGrpSpPr>
        <p:grpSpPr>
          <a:xfrm>
            <a:off x="5151463" y="3367022"/>
            <a:ext cx="380782" cy="380314"/>
            <a:chOff x="7058318" y="3125906"/>
            <a:chExt cx="229428" cy="229146"/>
          </a:xfrm>
        </p:grpSpPr>
        <p:sp>
          <p:nvSpPr>
            <p:cNvPr id="479" name="Google Shape;479;p39"/>
            <p:cNvSpPr/>
            <p:nvPr/>
          </p:nvSpPr>
          <p:spPr>
            <a:xfrm>
              <a:off x="7058318" y="3125906"/>
              <a:ext cx="229428" cy="229146"/>
            </a:xfrm>
            <a:custGeom>
              <a:avLst/>
              <a:gdLst/>
              <a:ahLst/>
              <a:cxnLst/>
              <a:rect l="l" t="t" r="r" b="b"/>
              <a:pathLst>
                <a:path w="229428" h="229146" extrusionOk="0">
                  <a:moveTo>
                    <a:pt x="33564" y="33545"/>
                  </a:moveTo>
                  <a:cubicBezTo>
                    <a:pt x="-11188" y="78271"/>
                    <a:pt x="-11188" y="151025"/>
                    <a:pt x="33564" y="195751"/>
                  </a:cubicBezTo>
                  <a:cubicBezTo>
                    <a:pt x="56238" y="218412"/>
                    <a:pt x="85476" y="229147"/>
                    <a:pt x="114714" y="229147"/>
                  </a:cubicBezTo>
                  <a:cubicBezTo>
                    <a:pt x="143952" y="229147"/>
                    <a:pt x="173787" y="217816"/>
                    <a:pt x="195864" y="195751"/>
                  </a:cubicBezTo>
                  <a:cubicBezTo>
                    <a:pt x="240616" y="151025"/>
                    <a:pt x="240616" y="78271"/>
                    <a:pt x="195864" y="33545"/>
                  </a:cubicBezTo>
                  <a:cubicBezTo>
                    <a:pt x="151112" y="-11182"/>
                    <a:pt x="78913" y="-11182"/>
                    <a:pt x="33564" y="33545"/>
                  </a:cubicBezTo>
                  <a:close/>
                  <a:moveTo>
                    <a:pt x="183931" y="183228"/>
                  </a:moveTo>
                  <a:cubicBezTo>
                    <a:pt x="145742" y="221394"/>
                    <a:pt x="84283" y="221394"/>
                    <a:pt x="46094" y="183228"/>
                  </a:cubicBezTo>
                  <a:cubicBezTo>
                    <a:pt x="7906" y="145062"/>
                    <a:pt x="7906" y="83638"/>
                    <a:pt x="46094" y="45472"/>
                  </a:cubicBezTo>
                  <a:cubicBezTo>
                    <a:pt x="65189" y="26388"/>
                    <a:pt x="90250" y="16847"/>
                    <a:pt x="114714" y="16847"/>
                  </a:cubicBezTo>
                  <a:cubicBezTo>
                    <a:pt x="139775" y="16847"/>
                    <a:pt x="164240" y="26388"/>
                    <a:pt x="183334" y="45472"/>
                  </a:cubicBezTo>
                  <a:cubicBezTo>
                    <a:pt x="221523" y="84234"/>
                    <a:pt x="221523" y="145658"/>
                    <a:pt x="183931" y="183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7139915" y="3208053"/>
              <a:ext cx="66099" cy="65896"/>
            </a:xfrm>
            <a:custGeom>
              <a:avLst/>
              <a:gdLst/>
              <a:ahLst/>
              <a:cxnLst/>
              <a:rect l="l" t="t" r="r" b="b"/>
              <a:pathLst>
                <a:path w="66099" h="65896" extrusionOk="0">
                  <a:moveTo>
                    <a:pt x="63548" y="2684"/>
                  </a:moveTo>
                  <a:cubicBezTo>
                    <a:pt x="59968" y="-895"/>
                    <a:pt x="54597" y="-895"/>
                    <a:pt x="51017" y="2684"/>
                  </a:cubicBezTo>
                  <a:lnTo>
                    <a:pt x="33117" y="20574"/>
                  </a:lnTo>
                  <a:lnTo>
                    <a:pt x="15216" y="2684"/>
                  </a:lnTo>
                  <a:cubicBezTo>
                    <a:pt x="11636" y="-895"/>
                    <a:pt x="6265" y="-895"/>
                    <a:pt x="2685" y="2684"/>
                  </a:cubicBezTo>
                  <a:cubicBezTo>
                    <a:pt x="-895" y="6262"/>
                    <a:pt x="-895" y="11629"/>
                    <a:pt x="2685" y="15207"/>
                  </a:cubicBezTo>
                  <a:lnTo>
                    <a:pt x="20586" y="33097"/>
                  </a:lnTo>
                  <a:lnTo>
                    <a:pt x="2685" y="50988"/>
                  </a:lnTo>
                  <a:cubicBezTo>
                    <a:pt x="-895" y="54566"/>
                    <a:pt x="-895" y="59933"/>
                    <a:pt x="2685" y="63511"/>
                  </a:cubicBezTo>
                  <a:cubicBezTo>
                    <a:pt x="4475" y="65300"/>
                    <a:pt x="6862" y="65896"/>
                    <a:pt x="8652" y="65896"/>
                  </a:cubicBezTo>
                  <a:cubicBezTo>
                    <a:pt x="10442" y="65896"/>
                    <a:pt x="13426" y="65300"/>
                    <a:pt x="14619" y="63511"/>
                  </a:cubicBezTo>
                  <a:lnTo>
                    <a:pt x="32520" y="45620"/>
                  </a:lnTo>
                  <a:lnTo>
                    <a:pt x="50421" y="63511"/>
                  </a:lnTo>
                  <a:cubicBezTo>
                    <a:pt x="52211" y="65300"/>
                    <a:pt x="54597" y="65896"/>
                    <a:pt x="56388" y="65896"/>
                  </a:cubicBezTo>
                  <a:cubicBezTo>
                    <a:pt x="58178" y="65896"/>
                    <a:pt x="61161" y="65300"/>
                    <a:pt x="62355" y="63511"/>
                  </a:cubicBezTo>
                  <a:cubicBezTo>
                    <a:pt x="65935" y="59933"/>
                    <a:pt x="65935" y="54566"/>
                    <a:pt x="62355" y="50988"/>
                  </a:cubicBezTo>
                  <a:lnTo>
                    <a:pt x="44454" y="33097"/>
                  </a:lnTo>
                  <a:lnTo>
                    <a:pt x="62355" y="15207"/>
                  </a:lnTo>
                  <a:cubicBezTo>
                    <a:pt x="67128" y="11629"/>
                    <a:pt x="67128" y="5665"/>
                    <a:pt x="63548" y="2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39"/>
          <p:cNvGrpSpPr/>
          <p:nvPr/>
        </p:nvGrpSpPr>
        <p:grpSpPr>
          <a:xfrm>
            <a:off x="350309" y="4125885"/>
            <a:ext cx="362485" cy="439452"/>
            <a:chOff x="4863813" y="2548790"/>
            <a:chExt cx="218404" cy="264778"/>
          </a:xfrm>
        </p:grpSpPr>
        <p:sp>
          <p:nvSpPr>
            <p:cNvPr id="482" name="Google Shape;482;p39"/>
            <p:cNvSpPr/>
            <p:nvPr/>
          </p:nvSpPr>
          <p:spPr>
            <a:xfrm>
              <a:off x="4863813" y="2548790"/>
              <a:ext cx="218404" cy="264778"/>
            </a:xfrm>
            <a:custGeom>
              <a:avLst/>
              <a:gdLst/>
              <a:ahLst/>
              <a:cxnLst/>
              <a:rect l="l" t="t" r="r" b="b"/>
              <a:pathLst>
                <a:path w="218404" h="264778" extrusionOk="0">
                  <a:moveTo>
                    <a:pt x="41186" y="264778"/>
                  </a:moveTo>
                  <a:lnTo>
                    <a:pt x="176635" y="264778"/>
                  </a:lnTo>
                  <a:cubicBezTo>
                    <a:pt x="199906" y="264778"/>
                    <a:pt x="218404" y="245695"/>
                    <a:pt x="218404" y="223034"/>
                  </a:cubicBezTo>
                  <a:lnTo>
                    <a:pt x="218404" y="72158"/>
                  </a:lnTo>
                  <a:cubicBezTo>
                    <a:pt x="218404" y="48901"/>
                    <a:pt x="199310" y="30414"/>
                    <a:pt x="176635" y="30414"/>
                  </a:cubicBezTo>
                  <a:lnTo>
                    <a:pt x="149187" y="30414"/>
                  </a:lnTo>
                  <a:lnTo>
                    <a:pt x="149187" y="22661"/>
                  </a:lnTo>
                  <a:cubicBezTo>
                    <a:pt x="149187" y="10138"/>
                    <a:pt x="139044" y="0"/>
                    <a:pt x="126513" y="0"/>
                  </a:cubicBezTo>
                  <a:lnTo>
                    <a:pt x="91905" y="0"/>
                  </a:lnTo>
                  <a:cubicBezTo>
                    <a:pt x="79374" y="0"/>
                    <a:pt x="69231" y="10138"/>
                    <a:pt x="69231" y="22661"/>
                  </a:cubicBezTo>
                  <a:lnTo>
                    <a:pt x="69231" y="30414"/>
                  </a:lnTo>
                  <a:lnTo>
                    <a:pt x="41783" y="30414"/>
                  </a:lnTo>
                  <a:cubicBezTo>
                    <a:pt x="18512" y="30414"/>
                    <a:pt x="14" y="49497"/>
                    <a:pt x="14" y="72158"/>
                  </a:cubicBezTo>
                  <a:lnTo>
                    <a:pt x="14" y="223034"/>
                  </a:lnTo>
                  <a:cubicBezTo>
                    <a:pt x="-583" y="245695"/>
                    <a:pt x="17915" y="264778"/>
                    <a:pt x="41186" y="264778"/>
                  </a:cubicBezTo>
                  <a:close/>
                  <a:moveTo>
                    <a:pt x="86535" y="22065"/>
                  </a:moveTo>
                  <a:cubicBezTo>
                    <a:pt x="86535" y="19083"/>
                    <a:pt x="88921" y="16698"/>
                    <a:pt x="91905" y="16698"/>
                  </a:cubicBezTo>
                  <a:lnTo>
                    <a:pt x="126513" y="16698"/>
                  </a:lnTo>
                  <a:cubicBezTo>
                    <a:pt x="129497" y="16698"/>
                    <a:pt x="131883" y="19083"/>
                    <a:pt x="131883" y="22065"/>
                  </a:cubicBezTo>
                  <a:lnTo>
                    <a:pt x="131883" y="29817"/>
                  </a:lnTo>
                  <a:lnTo>
                    <a:pt x="86535" y="29817"/>
                  </a:lnTo>
                  <a:lnTo>
                    <a:pt x="86535" y="22065"/>
                  </a:lnTo>
                  <a:close/>
                  <a:moveTo>
                    <a:pt x="145011" y="47708"/>
                  </a:moveTo>
                  <a:lnTo>
                    <a:pt x="145011" y="55460"/>
                  </a:lnTo>
                  <a:cubicBezTo>
                    <a:pt x="145011" y="58442"/>
                    <a:pt x="142624" y="60828"/>
                    <a:pt x="139640" y="60828"/>
                  </a:cubicBezTo>
                  <a:lnTo>
                    <a:pt x="76988" y="60828"/>
                  </a:lnTo>
                  <a:cubicBezTo>
                    <a:pt x="74004" y="60828"/>
                    <a:pt x="71617" y="58442"/>
                    <a:pt x="71617" y="55460"/>
                  </a:cubicBezTo>
                  <a:lnTo>
                    <a:pt x="71617" y="47708"/>
                  </a:lnTo>
                  <a:lnTo>
                    <a:pt x="145011" y="47708"/>
                  </a:lnTo>
                  <a:close/>
                  <a:moveTo>
                    <a:pt x="16721" y="71562"/>
                  </a:moveTo>
                  <a:cubicBezTo>
                    <a:pt x="16721" y="58442"/>
                    <a:pt x="27462" y="47111"/>
                    <a:pt x="41186" y="47111"/>
                  </a:cubicBezTo>
                  <a:lnTo>
                    <a:pt x="54910" y="47111"/>
                  </a:lnTo>
                  <a:lnTo>
                    <a:pt x="54910" y="54864"/>
                  </a:lnTo>
                  <a:cubicBezTo>
                    <a:pt x="54910" y="67387"/>
                    <a:pt x="65054" y="77525"/>
                    <a:pt x="77584" y="77525"/>
                  </a:cubicBezTo>
                  <a:lnTo>
                    <a:pt x="140237" y="77525"/>
                  </a:lnTo>
                  <a:cubicBezTo>
                    <a:pt x="152768" y="77525"/>
                    <a:pt x="162911" y="67387"/>
                    <a:pt x="162911" y="54864"/>
                  </a:cubicBezTo>
                  <a:lnTo>
                    <a:pt x="162911" y="47111"/>
                  </a:lnTo>
                  <a:lnTo>
                    <a:pt x="176635" y="47111"/>
                  </a:lnTo>
                  <a:cubicBezTo>
                    <a:pt x="189763" y="47111"/>
                    <a:pt x="201100" y="57846"/>
                    <a:pt x="201100" y="71562"/>
                  </a:cubicBezTo>
                  <a:lnTo>
                    <a:pt x="201100" y="222438"/>
                  </a:lnTo>
                  <a:cubicBezTo>
                    <a:pt x="201100" y="235557"/>
                    <a:pt x="190359" y="246888"/>
                    <a:pt x="176635" y="246888"/>
                  </a:cubicBezTo>
                  <a:lnTo>
                    <a:pt x="41186" y="246888"/>
                  </a:lnTo>
                  <a:cubicBezTo>
                    <a:pt x="28059" y="246888"/>
                    <a:pt x="16721" y="236154"/>
                    <a:pt x="16721" y="222438"/>
                  </a:cubicBezTo>
                  <a:lnTo>
                    <a:pt x="16721" y="715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4925883" y="2706226"/>
              <a:ext cx="93680" cy="17890"/>
            </a:xfrm>
            <a:custGeom>
              <a:avLst/>
              <a:gdLst/>
              <a:ahLst/>
              <a:cxnLst/>
              <a:rect l="l" t="t" r="r" b="b"/>
              <a:pathLst>
                <a:path w="93680" h="17890" extrusionOk="0">
                  <a:moveTo>
                    <a:pt x="8950" y="17890"/>
                  </a:moveTo>
                  <a:lnTo>
                    <a:pt x="84731" y="17890"/>
                  </a:lnTo>
                  <a:cubicBezTo>
                    <a:pt x="89504" y="17890"/>
                    <a:pt x="93681" y="13716"/>
                    <a:pt x="93681" y="8945"/>
                  </a:cubicBezTo>
                  <a:cubicBezTo>
                    <a:pt x="93681" y="4175"/>
                    <a:pt x="89504" y="0"/>
                    <a:pt x="84731" y="0"/>
                  </a:cubicBezTo>
                  <a:lnTo>
                    <a:pt x="8950" y="0"/>
                  </a:lnTo>
                  <a:cubicBezTo>
                    <a:pt x="4177" y="0"/>
                    <a:pt x="0" y="4175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4925883" y="2740814"/>
              <a:ext cx="93680" cy="17890"/>
            </a:xfrm>
            <a:custGeom>
              <a:avLst/>
              <a:gdLst/>
              <a:ahLst/>
              <a:cxnLst/>
              <a:rect l="l" t="t" r="r" b="b"/>
              <a:pathLst>
                <a:path w="93680" h="17890" extrusionOk="0">
                  <a:moveTo>
                    <a:pt x="8950" y="17890"/>
                  </a:moveTo>
                  <a:lnTo>
                    <a:pt x="84731" y="17890"/>
                  </a:lnTo>
                  <a:cubicBezTo>
                    <a:pt x="89504" y="17890"/>
                    <a:pt x="93681" y="13716"/>
                    <a:pt x="93681" y="8945"/>
                  </a:cubicBezTo>
                  <a:cubicBezTo>
                    <a:pt x="93681" y="4174"/>
                    <a:pt x="89504" y="0"/>
                    <a:pt x="84731" y="0"/>
                  </a:cubicBez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4925883" y="2671638"/>
              <a:ext cx="47138" cy="17890"/>
            </a:xfrm>
            <a:custGeom>
              <a:avLst/>
              <a:gdLst/>
              <a:ahLst/>
              <a:cxnLst/>
              <a:rect l="l" t="t" r="r" b="b"/>
              <a:pathLst>
                <a:path w="47138" h="17890" extrusionOk="0">
                  <a:moveTo>
                    <a:pt x="8950" y="17890"/>
                  </a:moveTo>
                  <a:lnTo>
                    <a:pt x="38188" y="17890"/>
                  </a:lnTo>
                  <a:cubicBezTo>
                    <a:pt x="42962" y="17890"/>
                    <a:pt x="47139" y="13716"/>
                    <a:pt x="47139" y="8945"/>
                  </a:cubicBezTo>
                  <a:cubicBezTo>
                    <a:pt x="47139" y="4175"/>
                    <a:pt x="42962" y="0"/>
                    <a:pt x="38188" y="0"/>
                  </a:cubicBezTo>
                  <a:lnTo>
                    <a:pt x="8950" y="0"/>
                  </a:lnTo>
                  <a:cubicBezTo>
                    <a:pt x="4177" y="0"/>
                    <a:pt x="0" y="4175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4977417" y="2645082"/>
              <a:ext cx="57380" cy="46832"/>
            </a:xfrm>
            <a:custGeom>
              <a:avLst/>
              <a:gdLst/>
              <a:ahLst/>
              <a:cxnLst/>
              <a:rect l="l" t="t" r="r" b="b"/>
              <a:pathLst>
                <a:path w="57380" h="46832" extrusionOk="0">
                  <a:moveTo>
                    <a:pt x="42147" y="3299"/>
                  </a:moveTo>
                  <a:lnTo>
                    <a:pt x="22456" y="26556"/>
                  </a:lnTo>
                  <a:lnTo>
                    <a:pt x="15295" y="18804"/>
                  </a:lnTo>
                  <a:cubicBezTo>
                    <a:pt x="11715" y="15226"/>
                    <a:pt x="6345" y="15226"/>
                    <a:pt x="2765" y="18207"/>
                  </a:cubicBezTo>
                  <a:cubicBezTo>
                    <a:pt x="-815" y="21786"/>
                    <a:pt x="-815" y="27153"/>
                    <a:pt x="2168" y="30731"/>
                  </a:cubicBezTo>
                  <a:lnTo>
                    <a:pt x="13505" y="43254"/>
                  </a:lnTo>
                  <a:cubicBezTo>
                    <a:pt x="15892" y="45639"/>
                    <a:pt x="18876" y="46832"/>
                    <a:pt x="21859" y="46832"/>
                  </a:cubicBezTo>
                  <a:cubicBezTo>
                    <a:pt x="21859" y="46832"/>
                    <a:pt x="21859" y="46832"/>
                    <a:pt x="21859" y="46832"/>
                  </a:cubicBezTo>
                  <a:cubicBezTo>
                    <a:pt x="24843" y="46832"/>
                    <a:pt x="28423" y="45639"/>
                    <a:pt x="30810" y="42658"/>
                  </a:cubicBezTo>
                  <a:lnTo>
                    <a:pt x="55274" y="14629"/>
                  </a:lnTo>
                  <a:cubicBezTo>
                    <a:pt x="58257" y="11051"/>
                    <a:pt x="58257" y="5088"/>
                    <a:pt x="54081" y="2106"/>
                  </a:cubicBezTo>
                  <a:cubicBezTo>
                    <a:pt x="51097" y="-876"/>
                    <a:pt x="45727" y="-876"/>
                    <a:pt x="42147" y="3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39"/>
          <p:cNvGrpSpPr/>
          <p:nvPr/>
        </p:nvGrpSpPr>
        <p:grpSpPr>
          <a:xfrm>
            <a:off x="5155522" y="4138612"/>
            <a:ext cx="372559" cy="412117"/>
            <a:chOff x="4872108" y="3645474"/>
            <a:chExt cx="224474" cy="248308"/>
          </a:xfrm>
        </p:grpSpPr>
        <p:sp>
          <p:nvSpPr>
            <p:cNvPr id="488" name="Google Shape;488;p39"/>
            <p:cNvSpPr/>
            <p:nvPr/>
          </p:nvSpPr>
          <p:spPr>
            <a:xfrm>
              <a:off x="4872108" y="3645474"/>
              <a:ext cx="224474" cy="248308"/>
            </a:xfrm>
            <a:custGeom>
              <a:avLst/>
              <a:gdLst/>
              <a:ahLst/>
              <a:cxnLst/>
              <a:rect l="l" t="t" r="r" b="b"/>
              <a:pathLst>
                <a:path w="224474" h="248308" extrusionOk="0">
                  <a:moveTo>
                    <a:pt x="213092" y="122848"/>
                  </a:moveTo>
                  <a:cubicBezTo>
                    <a:pt x="208915" y="122848"/>
                    <a:pt x="205335" y="125233"/>
                    <a:pt x="202948" y="128811"/>
                  </a:cubicBezTo>
                  <a:lnTo>
                    <a:pt x="193998" y="128811"/>
                  </a:lnTo>
                  <a:cubicBezTo>
                    <a:pt x="192805" y="113306"/>
                    <a:pt x="186838" y="98397"/>
                    <a:pt x="177291" y="87067"/>
                  </a:cubicBezTo>
                  <a:lnTo>
                    <a:pt x="200562" y="63809"/>
                  </a:lnTo>
                  <a:cubicBezTo>
                    <a:pt x="204142" y="65002"/>
                    <a:pt x="208915" y="63809"/>
                    <a:pt x="211899" y="60828"/>
                  </a:cubicBezTo>
                  <a:cubicBezTo>
                    <a:pt x="216672" y="56057"/>
                    <a:pt x="216672" y="48901"/>
                    <a:pt x="211899" y="44130"/>
                  </a:cubicBezTo>
                  <a:cubicBezTo>
                    <a:pt x="207125" y="39359"/>
                    <a:pt x="199965" y="39359"/>
                    <a:pt x="195191" y="44130"/>
                  </a:cubicBezTo>
                  <a:cubicBezTo>
                    <a:pt x="192208" y="47112"/>
                    <a:pt x="191015" y="51286"/>
                    <a:pt x="192208" y="55460"/>
                  </a:cubicBezTo>
                  <a:lnTo>
                    <a:pt x="169533" y="78122"/>
                  </a:lnTo>
                  <a:cubicBezTo>
                    <a:pt x="157003" y="66791"/>
                    <a:pt x="140892" y="59635"/>
                    <a:pt x="123588" y="57846"/>
                  </a:cubicBezTo>
                  <a:lnTo>
                    <a:pt x="123588" y="22065"/>
                  </a:lnTo>
                  <a:cubicBezTo>
                    <a:pt x="127168" y="20276"/>
                    <a:pt x="129555" y="16101"/>
                    <a:pt x="129555" y="11927"/>
                  </a:cubicBezTo>
                  <a:cubicBezTo>
                    <a:pt x="129555" y="5367"/>
                    <a:pt x="124185" y="0"/>
                    <a:pt x="117621" y="0"/>
                  </a:cubicBezTo>
                  <a:cubicBezTo>
                    <a:pt x="111058" y="0"/>
                    <a:pt x="105687" y="5367"/>
                    <a:pt x="105687" y="11927"/>
                  </a:cubicBezTo>
                  <a:cubicBezTo>
                    <a:pt x="105687" y="16101"/>
                    <a:pt x="108074" y="19679"/>
                    <a:pt x="111654" y="22065"/>
                  </a:cubicBezTo>
                  <a:lnTo>
                    <a:pt x="111654" y="57846"/>
                  </a:lnTo>
                  <a:cubicBezTo>
                    <a:pt x="96737" y="59039"/>
                    <a:pt x="83013" y="64405"/>
                    <a:pt x="72272" y="72755"/>
                  </a:cubicBezTo>
                  <a:cubicBezTo>
                    <a:pt x="71676" y="70966"/>
                    <a:pt x="70482" y="69177"/>
                    <a:pt x="68692" y="67387"/>
                  </a:cubicBezTo>
                  <a:cubicBezTo>
                    <a:pt x="63919" y="63213"/>
                    <a:pt x="56162" y="63809"/>
                    <a:pt x="51985" y="69177"/>
                  </a:cubicBezTo>
                  <a:cubicBezTo>
                    <a:pt x="47808" y="73947"/>
                    <a:pt x="48405" y="81700"/>
                    <a:pt x="53775" y="85874"/>
                  </a:cubicBezTo>
                  <a:cubicBezTo>
                    <a:pt x="54968" y="86470"/>
                    <a:pt x="56162" y="87663"/>
                    <a:pt x="57355" y="87663"/>
                  </a:cubicBezTo>
                  <a:cubicBezTo>
                    <a:pt x="50791" y="96012"/>
                    <a:pt x="46018" y="106150"/>
                    <a:pt x="43035" y="116884"/>
                  </a:cubicBezTo>
                  <a:lnTo>
                    <a:pt x="32294" y="116884"/>
                  </a:lnTo>
                  <a:cubicBezTo>
                    <a:pt x="30504" y="113306"/>
                    <a:pt x="26327" y="110921"/>
                    <a:pt x="22150" y="110921"/>
                  </a:cubicBezTo>
                  <a:cubicBezTo>
                    <a:pt x="15587" y="110921"/>
                    <a:pt x="10216" y="116288"/>
                    <a:pt x="10216" y="122848"/>
                  </a:cubicBezTo>
                  <a:cubicBezTo>
                    <a:pt x="10216" y="129408"/>
                    <a:pt x="15587" y="134775"/>
                    <a:pt x="22150" y="134775"/>
                  </a:cubicBezTo>
                  <a:cubicBezTo>
                    <a:pt x="26327" y="134775"/>
                    <a:pt x="29907" y="132389"/>
                    <a:pt x="32294" y="128811"/>
                  </a:cubicBezTo>
                  <a:lnTo>
                    <a:pt x="41244" y="128811"/>
                  </a:lnTo>
                  <a:cubicBezTo>
                    <a:pt x="41244" y="130600"/>
                    <a:pt x="40648" y="132986"/>
                    <a:pt x="40648" y="134775"/>
                  </a:cubicBezTo>
                  <a:cubicBezTo>
                    <a:pt x="40648" y="147298"/>
                    <a:pt x="43631" y="158629"/>
                    <a:pt x="49001" y="169363"/>
                  </a:cubicBezTo>
                  <a:lnTo>
                    <a:pt x="16780" y="189639"/>
                  </a:lnTo>
                  <a:cubicBezTo>
                    <a:pt x="13200" y="187850"/>
                    <a:pt x="9023" y="187850"/>
                    <a:pt x="5443" y="190235"/>
                  </a:cubicBezTo>
                  <a:cubicBezTo>
                    <a:pt x="72" y="193813"/>
                    <a:pt x="-1718" y="200969"/>
                    <a:pt x="1863" y="206337"/>
                  </a:cubicBezTo>
                  <a:cubicBezTo>
                    <a:pt x="5443" y="211703"/>
                    <a:pt x="12603" y="213492"/>
                    <a:pt x="17973" y="209915"/>
                  </a:cubicBezTo>
                  <a:cubicBezTo>
                    <a:pt x="21554" y="207529"/>
                    <a:pt x="23344" y="203951"/>
                    <a:pt x="23344" y="199777"/>
                  </a:cubicBezTo>
                  <a:lnTo>
                    <a:pt x="54968" y="179501"/>
                  </a:lnTo>
                  <a:cubicBezTo>
                    <a:pt x="63919" y="192024"/>
                    <a:pt x="77046" y="202162"/>
                    <a:pt x="91963" y="207529"/>
                  </a:cubicBezTo>
                  <a:lnTo>
                    <a:pt x="87787" y="226016"/>
                  </a:lnTo>
                  <a:cubicBezTo>
                    <a:pt x="84206" y="227209"/>
                    <a:pt x="81223" y="230190"/>
                    <a:pt x="80029" y="234365"/>
                  </a:cubicBezTo>
                  <a:cubicBezTo>
                    <a:pt x="78836" y="240925"/>
                    <a:pt x="82416" y="246888"/>
                    <a:pt x="88980" y="248081"/>
                  </a:cubicBezTo>
                  <a:cubicBezTo>
                    <a:pt x="95543" y="249273"/>
                    <a:pt x="101510" y="245695"/>
                    <a:pt x="102704" y="239136"/>
                  </a:cubicBezTo>
                  <a:cubicBezTo>
                    <a:pt x="103897" y="234961"/>
                    <a:pt x="102107" y="230787"/>
                    <a:pt x="99124" y="228401"/>
                  </a:cubicBezTo>
                  <a:lnTo>
                    <a:pt x="103301" y="210511"/>
                  </a:lnTo>
                  <a:cubicBezTo>
                    <a:pt x="107477" y="211107"/>
                    <a:pt x="112251" y="211703"/>
                    <a:pt x="117025" y="211703"/>
                  </a:cubicBezTo>
                  <a:cubicBezTo>
                    <a:pt x="121798" y="211703"/>
                    <a:pt x="126572" y="211107"/>
                    <a:pt x="131345" y="210511"/>
                  </a:cubicBezTo>
                  <a:cubicBezTo>
                    <a:pt x="130748" y="212896"/>
                    <a:pt x="130748" y="215282"/>
                    <a:pt x="131345" y="217667"/>
                  </a:cubicBezTo>
                  <a:cubicBezTo>
                    <a:pt x="133732" y="223630"/>
                    <a:pt x="140296" y="227209"/>
                    <a:pt x="146262" y="224823"/>
                  </a:cubicBezTo>
                  <a:cubicBezTo>
                    <a:pt x="152229" y="222438"/>
                    <a:pt x="155810" y="215878"/>
                    <a:pt x="153423" y="209915"/>
                  </a:cubicBezTo>
                  <a:cubicBezTo>
                    <a:pt x="152826" y="207529"/>
                    <a:pt x="151036" y="205740"/>
                    <a:pt x="149246" y="204547"/>
                  </a:cubicBezTo>
                  <a:cubicBezTo>
                    <a:pt x="155810" y="201566"/>
                    <a:pt x="161777" y="197988"/>
                    <a:pt x="166550" y="193217"/>
                  </a:cubicBezTo>
                  <a:lnTo>
                    <a:pt x="170130" y="196795"/>
                  </a:lnTo>
                  <a:cubicBezTo>
                    <a:pt x="168937" y="200373"/>
                    <a:pt x="170130" y="205144"/>
                    <a:pt x="173114" y="208126"/>
                  </a:cubicBezTo>
                  <a:cubicBezTo>
                    <a:pt x="177887" y="212896"/>
                    <a:pt x="185048" y="212896"/>
                    <a:pt x="189821" y="208126"/>
                  </a:cubicBezTo>
                  <a:cubicBezTo>
                    <a:pt x="194595" y="203355"/>
                    <a:pt x="194595" y="196199"/>
                    <a:pt x="189821" y="191428"/>
                  </a:cubicBezTo>
                  <a:cubicBezTo>
                    <a:pt x="186838" y="188446"/>
                    <a:pt x="182661" y="187253"/>
                    <a:pt x="178484" y="188446"/>
                  </a:cubicBezTo>
                  <a:lnTo>
                    <a:pt x="174904" y="184868"/>
                  </a:lnTo>
                  <a:cubicBezTo>
                    <a:pt x="185048" y="172941"/>
                    <a:pt x="191611" y="157436"/>
                    <a:pt x="193401" y="140738"/>
                  </a:cubicBezTo>
                  <a:lnTo>
                    <a:pt x="202352" y="140738"/>
                  </a:lnTo>
                  <a:cubicBezTo>
                    <a:pt x="204142" y="144316"/>
                    <a:pt x="208319" y="146702"/>
                    <a:pt x="212496" y="146702"/>
                  </a:cubicBezTo>
                  <a:cubicBezTo>
                    <a:pt x="219059" y="146702"/>
                    <a:pt x="224429" y="141335"/>
                    <a:pt x="224429" y="134775"/>
                  </a:cubicBezTo>
                  <a:cubicBezTo>
                    <a:pt x="225026" y="128215"/>
                    <a:pt x="219656" y="122848"/>
                    <a:pt x="213092" y="122848"/>
                  </a:cubicBezTo>
                  <a:close/>
                  <a:moveTo>
                    <a:pt x="117621" y="193217"/>
                  </a:moveTo>
                  <a:cubicBezTo>
                    <a:pt x="84803" y="193217"/>
                    <a:pt x="58549" y="166977"/>
                    <a:pt x="58549" y="134178"/>
                  </a:cubicBezTo>
                  <a:cubicBezTo>
                    <a:pt x="58549" y="101379"/>
                    <a:pt x="84803" y="75140"/>
                    <a:pt x="117621" y="75140"/>
                  </a:cubicBezTo>
                  <a:cubicBezTo>
                    <a:pt x="150439" y="75140"/>
                    <a:pt x="176694" y="101379"/>
                    <a:pt x="176694" y="134178"/>
                  </a:cubicBezTo>
                  <a:cubicBezTo>
                    <a:pt x="176694" y="166977"/>
                    <a:pt x="150439" y="193217"/>
                    <a:pt x="117621" y="193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4961685" y="3740889"/>
              <a:ext cx="38188" cy="38166"/>
            </a:xfrm>
            <a:custGeom>
              <a:avLst/>
              <a:gdLst/>
              <a:ahLst/>
              <a:cxnLst/>
              <a:rect l="l" t="t" r="r" b="b"/>
              <a:pathLst>
                <a:path w="38188" h="38166" extrusionOk="0">
                  <a:moveTo>
                    <a:pt x="19094" y="0"/>
                  </a:moveTo>
                  <a:cubicBezTo>
                    <a:pt x="8354" y="0"/>
                    <a:pt x="0" y="8945"/>
                    <a:pt x="0" y="19083"/>
                  </a:cubicBezTo>
                  <a:cubicBezTo>
                    <a:pt x="0" y="29817"/>
                    <a:pt x="8950" y="38166"/>
                    <a:pt x="19094" y="38166"/>
                  </a:cubicBezTo>
                  <a:cubicBezTo>
                    <a:pt x="29238" y="38166"/>
                    <a:pt x="38188" y="29221"/>
                    <a:pt x="38188" y="19083"/>
                  </a:cubicBezTo>
                  <a:cubicBezTo>
                    <a:pt x="38188" y="8945"/>
                    <a:pt x="29835" y="0"/>
                    <a:pt x="19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4999276" y="3779652"/>
              <a:ext cx="29834" cy="29817"/>
            </a:xfrm>
            <a:custGeom>
              <a:avLst/>
              <a:gdLst/>
              <a:ahLst/>
              <a:cxnLst/>
              <a:rect l="l" t="t" r="r" b="b"/>
              <a:pathLst>
                <a:path w="29834" h="29817" extrusionOk="0">
                  <a:moveTo>
                    <a:pt x="29835" y="14909"/>
                  </a:moveTo>
                  <a:cubicBezTo>
                    <a:pt x="29835" y="23143"/>
                    <a:pt x="23156" y="29817"/>
                    <a:pt x="14917" y="29817"/>
                  </a:cubicBezTo>
                  <a:cubicBezTo>
                    <a:pt x="6679" y="29817"/>
                    <a:pt x="0" y="23143"/>
                    <a:pt x="0" y="14909"/>
                  </a:cubicBezTo>
                  <a:cubicBezTo>
                    <a:pt x="0" y="6675"/>
                    <a:pt x="6679" y="0"/>
                    <a:pt x="14917" y="0"/>
                  </a:cubicBezTo>
                  <a:cubicBezTo>
                    <a:pt x="23156" y="0"/>
                    <a:pt x="29835" y="6675"/>
                    <a:pt x="29835" y="14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4962281" y="3793368"/>
              <a:ext cx="23867" cy="23853"/>
            </a:xfrm>
            <a:custGeom>
              <a:avLst/>
              <a:gdLst/>
              <a:ahLst/>
              <a:cxnLst/>
              <a:rect l="l" t="t" r="r" b="b"/>
              <a:pathLst>
                <a:path w="23867" h="23853" extrusionOk="0">
                  <a:moveTo>
                    <a:pt x="23868" y="11927"/>
                  </a:moveTo>
                  <a:cubicBezTo>
                    <a:pt x="23868" y="18514"/>
                    <a:pt x="18525" y="23854"/>
                    <a:pt x="11934" y="23854"/>
                  </a:cubicBezTo>
                  <a:cubicBezTo>
                    <a:pt x="5343" y="23854"/>
                    <a:pt x="0" y="18514"/>
                    <a:pt x="0" y="11927"/>
                  </a:cubicBezTo>
                  <a:cubicBezTo>
                    <a:pt x="0" y="5340"/>
                    <a:pt x="5343" y="0"/>
                    <a:pt x="11934" y="0"/>
                  </a:cubicBezTo>
                  <a:cubicBezTo>
                    <a:pt x="18525" y="0"/>
                    <a:pt x="23868" y="5340"/>
                    <a:pt x="23868" y="11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31</a:t>
            </a:fld>
            <a:endParaRPr lang="es-PE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61181" y="136602"/>
            <a:ext cx="3308594" cy="708300"/>
          </a:xfrm>
        </p:spPr>
        <p:txBody>
          <a:bodyPr/>
          <a:lstStyle/>
          <a:p>
            <a:r>
              <a:rPr lang="es-PE" dirty="0" smtClean="0"/>
              <a:t>Iconos editables</a:t>
            </a:r>
            <a:endParaRPr lang="es-PE" dirty="0"/>
          </a:p>
        </p:txBody>
      </p:sp>
      <p:sp>
        <p:nvSpPr>
          <p:cNvPr id="5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488857" y="1163187"/>
            <a:ext cx="399699" cy="400880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848028" y="1217077"/>
            <a:ext cx="399698" cy="29310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490451" y="3476698"/>
            <a:ext cx="239242" cy="54085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42827" y="2815321"/>
            <a:ext cx="172413" cy="38410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843222" y="3569683"/>
            <a:ext cx="354885" cy="3548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736771" y="2806113"/>
            <a:ext cx="352046" cy="346401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72031" y="2774070"/>
            <a:ext cx="354885" cy="35384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29687" y="1183483"/>
            <a:ext cx="360289" cy="3602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730868" y="1183482"/>
            <a:ext cx="360769" cy="36029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22038" y="3552167"/>
            <a:ext cx="392085" cy="38991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252745" y="1954423"/>
            <a:ext cx="393455" cy="39442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32672" y="1146730"/>
            <a:ext cx="433508" cy="4337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07454" y="1111348"/>
            <a:ext cx="361614" cy="504558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06467" y="3538396"/>
            <a:ext cx="294754" cy="417458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194923" y="4201742"/>
            <a:ext cx="313046" cy="595341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341462" y="2731716"/>
            <a:ext cx="457471" cy="4951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6932970" y="1966774"/>
            <a:ext cx="295422" cy="33360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42002" y="2763915"/>
            <a:ext cx="360988" cy="430797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150401" y="1154560"/>
            <a:ext cx="456495" cy="41813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339429" y="1945423"/>
            <a:ext cx="284347" cy="37630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7596551" y="2791557"/>
            <a:ext cx="375513" cy="3755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886917" y="1962428"/>
            <a:ext cx="404814" cy="34229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822958" y="1954223"/>
            <a:ext cx="207276" cy="35870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00926" y="1984532"/>
            <a:ext cx="375178" cy="29808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285299" y="1972955"/>
            <a:ext cx="228464" cy="321240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342069" y="4252285"/>
            <a:ext cx="391669" cy="49425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189481" y="1911538"/>
            <a:ext cx="388242" cy="39472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508314" y="2799772"/>
            <a:ext cx="419206" cy="35908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783012" y="4214546"/>
            <a:ext cx="287692" cy="569735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638695" y="4285511"/>
            <a:ext cx="427804" cy="42780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7582055" y="4285511"/>
            <a:ext cx="427804" cy="42780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289609" y="4287858"/>
            <a:ext cx="423111" cy="4231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232970" y="4282912"/>
            <a:ext cx="433002" cy="4330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6935832" y="4287858"/>
            <a:ext cx="423111" cy="4231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888049" y="2712630"/>
            <a:ext cx="297504" cy="53336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81689" y="2731805"/>
            <a:ext cx="402898" cy="3771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51236" y="4207318"/>
            <a:ext cx="145716" cy="584191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162635" y="3547914"/>
            <a:ext cx="388242" cy="3882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537588" y="1974547"/>
            <a:ext cx="385553" cy="3180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56132" y="1199246"/>
            <a:ext cx="421622" cy="41722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72035" y="1199297"/>
            <a:ext cx="416071" cy="41796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6973013" y="3520874"/>
            <a:ext cx="365317" cy="43497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04458" y="3520874"/>
            <a:ext cx="365317" cy="43497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41568" y="3520874"/>
            <a:ext cx="365317" cy="43497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10122" y="3520874"/>
            <a:ext cx="365317" cy="43497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355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62489" y="136602"/>
            <a:ext cx="3407286" cy="708300"/>
          </a:xfrm>
        </p:spPr>
        <p:txBody>
          <a:bodyPr/>
          <a:lstStyle/>
          <a:p>
            <a:r>
              <a:rPr lang="es-PE" dirty="0" smtClean="0"/>
              <a:t>Iconos editables 2</a:t>
            </a:r>
            <a:endParaRPr lang="es-PE" dirty="0"/>
          </a:p>
        </p:txBody>
      </p:sp>
      <p:grpSp>
        <p:nvGrpSpPr>
          <p:cNvPr id="50" name="Grupo 49"/>
          <p:cNvGrpSpPr/>
          <p:nvPr/>
        </p:nvGrpSpPr>
        <p:grpSpPr>
          <a:xfrm>
            <a:off x="3262489" y="1133008"/>
            <a:ext cx="5142209" cy="3392779"/>
            <a:chOff x="4430860" y="1410562"/>
            <a:chExt cx="7202460" cy="4752113"/>
          </a:xfrm>
        </p:grpSpPr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C23D3A46-4648-419A-831A-39A9EF5FA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0860" y="1410562"/>
              <a:ext cx="530134" cy="529812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67772B45-BD3F-44C4-8C3C-0A45A7F5D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8002" y="1454850"/>
              <a:ext cx="529812" cy="441236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7993CC28-260D-4BB5-BA6E-195B880D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432" y="1440016"/>
              <a:ext cx="470907" cy="470907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605A5CD8-DE95-4E92-98B2-C8DFAA6AF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5987" y="1451770"/>
              <a:ext cx="529812" cy="447396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Teardrop 9">
              <a:extLst>
                <a:ext uri="{FF2B5EF4-FFF2-40B4-BE49-F238E27FC236}">
                  <a16:creationId xmlns:a16="http://schemas.microsoft.com/office/drawing/2014/main" id="{4408BA9B-C6A7-4C33-9FEA-0E214549F256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7840756" y="2475143"/>
              <a:ext cx="512877" cy="437727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Freeform 97">
              <a:extLst>
                <a:ext uri="{FF2B5EF4-FFF2-40B4-BE49-F238E27FC236}">
                  <a16:creationId xmlns:a16="http://schemas.microsoft.com/office/drawing/2014/main" id="{EC2CC9E2-613C-4C7C-AA96-FC8E238EA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808" y="1444151"/>
              <a:ext cx="619107" cy="462636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Donut 22">
              <a:extLst>
                <a:ext uri="{FF2B5EF4-FFF2-40B4-BE49-F238E27FC236}">
                  <a16:creationId xmlns:a16="http://schemas.microsoft.com/office/drawing/2014/main" id="{CE7A0D83-9523-4EB8-8677-1D7D4415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429" y="1539784"/>
              <a:ext cx="529812" cy="271370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Freeform 99">
              <a:extLst>
                <a:ext uri="{FF2B5EF4-FFF2-40B4-BE49-F238E27FC236}">
                  <a16:creationId xmlns:a16="http://schemas.microsoft.com/office/drawing/2014/main" id="{6EFBEDF3-F563-421B-9E3D-7024636F3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2810" y="1432248"/>
              <a:ext cx="388767" cy="486441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8624E4A5-1602-4F93-B497-F8D7323B39B1}"/>
                </a:ext>
              </a:extLst>
            </p:cNvPr>
            <p:cNvSpPr/>
            <p:nvPr/>
          </p:nvSpPr>
          <p:spPr>
            <a:xfrm>
              <a:off x="9460302" y="1433265"/>
              <a:ext cx="486653" cy="484407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Freeform 101">
              <a:extLst>
                <a:ext uri="{FF2B5EF4-FFF2-40B4-BE49-F238E27FC236}">
                  <a16:creationId xmlns:a16="http://schemas.microsoft.com/office/drawing/2014/main" id="{398DE87D-E996-4168-8931-FBF1633FDCD5}"/>
                </a:ext>
              </a:extLst>
            </p:cNvPr>
            <p:cNvSpPr/>
            <p:nvPr/>
          </p:nvSpPr>
          <p:spPr>
            <a:xfrm>
              <a:off x="11180535" y="1485955"/>
              <a:ext cx="284691" cy="379029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1" name="Group 102">
              <a:extLst>
                <a:ext uri="{FF2B5EF4-FFF2-40B4-BE49-F238E27FC236}">
                  <a16:creationId xmlns:a16="http://schemas.microsoft.com/office/drawing/2014/main" id="{3B22177F-3D45-4A9B-976C-0E5FC31B9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07494" y="2429101"/>
              <a:ext cx="325734" cy="529812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98" name="Freeform 103">
                <a:extLst>
                  <a:ext uri="{FF2B5EF4-FFF2-40B4-BE49-F238E27FC236}">
                    <a16:creationId xmlns:a16="http://schemas.microsoft.com/office/drawing/2014/main" id="{45551A25-8F0E-4347-975E-A924A7130E47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Freeform 104">
                <a:extLst>
                  <a:ext uri="{FF2B5EF4-FFF2-40B4-BE49-F238E27FC236}">
                    <a16:creationId xmlns:a16="http://schemas.microsoft.com/office/drawing/2014/main" id="{1D56ED84-718A-4F64-9201-3371A122B353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Freeform 105">
                <a:extLst>
                  <a:ext uri="{FF2B5EF4-FFF2-40B4-BE49-F238E27FC236}">
                    <a16:creationId xmlns:a16="http://schemas.microsoft.com/office/drawing/2014/main" id="{C13BBB19-70FE-4952-97D0-FDEBC2A1BBF6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Freeform 106">
                <a:extLst>
                  <a:ext uri="{FF2B5EF4-FFF2-40B4-BE49-F238E27FC236}">
                    <a16:creationId xmlns:a16="http://schemas.microsoft.com/office/drawing/2014/main" id="{7ABD01DA-F7D7-478D-A532-2A1B78A013CF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2" name="Freeform 107">
              <a:extLst>
                <a:ext uri="{FF2B5EF4-FFF2-40B4-BE49-F238E27FC236}">
                  <a16:creationId xmlns:a16="http://schemas.microsoft.com/office/drawing/2014/main" id="{5F7DADB8-BA7C-4AE5-BF1E-BC82543D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8682" y="2429101"/>
              <a:ext cx="169894" cy="529812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29967" y="2416730"/>
              <a:ext cx="501857" cy="55455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6967308" y="2429072"/>
              <a:ext cx="527152" cy="52987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5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291981" y="2416730"/>
              <a:ext cx="501857" cy="554554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96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6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471052" y="2446822"/>
              <a:ext cx="449751" cy="494370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14">
              <a:extLst>
                <a:ext uri="{FF2B5EF4-FFF2-40B4-BE49-F238E27FC236}">
                  <a16:creationId xmlns:a16="http://schemas.microsoft.com/office/drawing/2014/main" id="{353DEA2B-7F2E-4C6B-B5D7-248AF895C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646" y="2429101"/>
              <a:ext cx="549379" cy="529812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ounded Rectangle 31">
              <a:extLst>
                <a:ext uri="{FF2B5EF4-FFF2-40B4-BE49-F238E27FC236}">
                  <a16:creationId xmlns:a16="http://schemas.microsoft.com/office/drawing/2014/main" id="{B25FCE9B-6DC5-4836-8DD9-E737D6782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9610" y="3571006"/>
              <a:ext cx="372634" cy="529812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57974" y="2429101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50">
              <a:extLst>
                <a:ext uri="{FF2B5EF4-FFF2-40B4-BE49-F238E27FC236}">
                  <a16:creationId xmlns:a16="http://schemas.microsoft.com/office/drawing/2014/main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8362" y="3571006"/>
              <a:ext cx="469094" cy="529812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Heart 17">
              <a:extLst>
                <a:ext uri="{FF2B5EF4-FFF2-40B4-BE49-F238E27FC236}">
                  <a16:creationId xmlns:a16="http://schemas.microsoft.com/office/drawing/2014/main" id="{FD25AA3C-FD36-4FC1-9406-60F9CCE3DC0D}"/>
                </a:ext>
              </a:extLst>
            </p:cNvPr>
            <p:cNvSpPr/>
            <p:nvPr/>
          </p:nvSpPr>
          <p:spPr>
            <a:xfrm>
              <a:off x="7846544" y="3588496"/>
              <a:ext cx="501299" cy="491506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ounded Rectangle 25">
              <a:extLst>
                <a:ext uri="{FF2B5EF4-FFF2-40B4-BE49-F238E27FC236}">
                  <a16:creationId xmlns:a16="http://schemas.microsoft.com/office/drawing/2014/main" id="{A53FDB1A-403D-4EBD-8EB6-3E1911FAEEC5}"/>
                </a:ext>
              </a:extLst>
            </p:cNvPr>
            <p:cNvSpPr/>
            <p:nvPr/>
          </p:nvSpPr>
          <p:spPr>
            <a:xfrm>
              <a:off x="6982048" y="3626197"/>
              <a:ext cx="497670" cy="419433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Chord 32">
              <a:extLst>
                <a:ext uri="{FF2B5EF4-FFF2-40B4-BE49-F238E27FC236}">
                  <a16:creationId xmlns:a16="http://schemas.microsoft.com/office/drawing/2014/main" id="{3D1BBD17-EB21-4265-8BCB-65380AD568C6}"/>
                </a:ext>
              </a:extLst>
            </p:cNvPr>
            <p:cNvSpPr/>
            <p:nvPr/>
          </p:nvSpPr>
          <p:spPr>
            <a:xfrm>
              <a:off x="6132058" y="3589260"/>
              <a:ext cx="497670" cy="493305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ounded Rectangle 40">
              <a:extLst>
                <a:ext uri="{FF2B5EF4-FFF2-40B4-BE49-F238E27FC236}">
                  <a16:creationId xmlns:a16="http://schemas.microsoft.com/office/drawing/2014/main" id="{9EAE5B7B-9157-44FC-AC9D-E519CCFB3F84}"/>
                </a:ext>
              </a:extLst>
            </p:cNvPr>
            <p:cNvSpPr/>
            <p:nvPr/>
          </p:nvSpPr>
          <p:spPr>
            <a:xfrm rot="2942052">
              <a:off x="8639059" y="3589842"/>
              <a:ext cx="462604" cy="49214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ounded Rectangle 7">
              <a:extLst>
                <a:ext uri="{FF2B5EF4-FFF2-40B4-BE49-F238E27FC236}">
                  <a16:creationId xmlns:a16="http://schemas.microsoft.com/office/drawing/2014/main" id="{EC656316-B78D-4EC1-9C72-547CA566FED0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6299616" y="4621988"/>
              <a:ext cx="162556" cy="635774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Rounded Rectangle 17">
              <a:extLst>
                <a:ext uri="{FF2B5EF4-FFF2-40B4-BE49-F238E27FC236}">
                  <a16:creationId xmlns:a16="http://schemas.microsoft.com/office/drawing/2014/main" id="{6B94B2D2-8266-41F5-8364-5F47F1CD6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6386" y="3571006"/>
              <a:ext cx="332990" cy="529812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21">
              <a:extLst>
                <a:ext uri="{FF2B5EF4-FFF2-40B4-BE49-F238E27FC236}">
                  <a16:creationId xmlns:a16="http://schemas.microsoft.com/office/drawing/2014/main" id="{97FCD430-8257-484B-9F8F-22D7D55C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3571006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25">
              <a:extLst>
                <a:ext uri="{FF2B5EF4-FFF2-40B4-BE49-F238E27FC236}">
                  <a16:creationId xmlns:a16="http://schemas.microsoft.com/office/drawing/2014/main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790" y="3571006"/>
              <a:ext cx="529090" cy="529812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Block Arc 20">
              <a:extLst>
                <a:ext uri="{FF2B5EF4-FFF2-40B4-BE49-F238E27FC236}">
                  <a16:creationId xmlns:a16="http://schemas.microsoft.com/office/drawing/2014/main" id="{442BD419-0F67-4BAB-976B-E90CC1C4AE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298601" y="4674968"/>
              <a:ext cx="488619" cy="529812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0" name="Block Arc 11">
              <a:extLst>
                <a:ext uri="{FF2B5EF4-FFF2-40B4-BE49-F238E27FC236}">
                  <a16:creationId xmlns:a16="http://schemas.microsoft.com/office/drawing/2014/main" id="{6237B46C-EE2F-45F5-A452-AEF5853F7D2C}"/>
                </a:ext>
              </a:extLst>
            </p:cNvPr>
            <p:cNvSpPr/>
            <p:nvPr/>
          </p:nvSpPr>
          <p:spPr>
            <a:xfrm rot="10800000">
              <a:off x="8710309" y="4659312"/>
              <a:ext cx="320105" cy="52085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3DFB5373-0015-4A31-8F01-1597E404815D}"/>
                </a:ext>
              </a:extLst>
            </p:cNvPr>
            <p:cNvSpPr/>
            <p:nvPr/>
          </p:nvSpPr>
          <p:spPr>
            <a:xfrm>
              <a:off x="6977936" y="4798176"/>
              <a:ext cx="505898" cy="2833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2" name="Round Same Side Corner Rectangle 8">
              <a:extLst>
                <a:ext uri="{FF2B5EF4-FFF2-40B4-BE49-F238E27FC236}">
                  <a16:creationId xmlns:a16="http://schemas.microsoft.com/office/drawing/2014/main" id="{E4451B41-2F0A-4F98-8F16-0D0192492445}"/>
                </a:ext>
              </a:extLst>
            </p:cNvPr>
            <p:cNvSpPr/>
            <p:nvPr/>
          </p:nvSpPr>
          <p:spPr>
            <a:xfrm>
              <a:off x="11061660" y="4700090"/>
              <a:ext cx="522441" cy="523242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Rounded Rectangle 51">
              <a:extLst>
                <a:ext uri="{FF2B5EF4-FFF2-40B4-BE49-F238E27FC236}">
                  <a16:creationId xmlns:a16="http://schemas.microsoft.com/office/drawing/2014/main" id="{B83253D3-E181-4488-9CD9-39D21527F719}"/>
                </a:ext>
              </a:extLst>
            </p:cNvPr>
            <p:cNvSpPr/>
            <p:nvPr/>
          </p:nvSpPr>
          <p:spPr>
            <a:xfrm rot="16200000" flipH="1">
              <a:off x="9442736" y="5628226"/>
              <a:ext cx="541566" cy="51002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4" name="Isosceles Triangle 5">
              <a:extLst>
                <a:ext uri="{FF2B5EF4-FFF2-40B4-BE49-F238E27FC236}">
                  <a16:creationId xmlns:a16="http://schemas.microsoft.com/office/drawing/2014/main" id="{C90FA9E7-BC2A-492A-9790-9857E5ADE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5083" y="4737985"/>
              <a:ext cx="404220" cy="403783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Trapezoid 22">
              <a:extLst>
                <a:ext uri="{FF2B5EF4-FFF2-40B4-BE49-F238E27FC236}">
                  <a16:creationId xmlns:a16="http://schemas.microsoft.com/office/drawing/2014/main" id="{D2EC6B0A-E896-40D9-B4A8-1556019F6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4805113"/>
              <a:ext cx="529812" cy="269525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Rounded Rectangle 20">
              <a:extLst>
                <a:ext uri="{FF2B5EF4-FFF2-40B4-BE49-F238E27FC236}">
                  <a16:creationId xmlns:a16="http://schemas.microsoft.com/office/drawing/2014/main" id="{B5A75B4D-CA52-4F78-AC74-CB42B7BD2898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10296822" y="4674968"/>
              <a:ext cx="491028" cy="529812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Trapezoid 28">
              <a:extLst>
                <a:ext uri="{FF2B5EF4-FFF2-40B4-BE49-F238E27FC236}">
                  <a16:creationId xmlns:a16="http://schemas.microsoft.com/office/drawing/2014/main" id="{013F6F7D-652C-40EF-B339-66A172676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7340" y="4674968"/>
              <a:ext cx="437175" cy="529812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283276" y="5634756"/>
              <a:ext cx="519265" cy="51926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436267" y="5634756"/>
              <a:ext cx="519323" cy="51926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0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6971252" y="5634756"/>
              <a:ext cx="519265" cy="51926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1262" y="5634756"/>
              <a:ext cx="519265" cy="51926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37" y="5624208"/>
              <a:ext cx="521115" cy="52981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8626102" y="5660698"/>
              <a:ext cx="488516" cy="493322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4" name="Left Arrow 1">
              <a:extLst>
                <a:ext uri="{FF2B5EF4-FFF2-40B4-BE49-F238E27FC236}">
                  <a16:creationId xmlns:a16="http://schemas.microsoft.com/office/drawing/2014/main" id="{1947BE1D-5A1D-43CF-B583-1D9110F28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88980" y="5624208"/>
              <a:ext cx="544340" cy="529812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BCF76AF1-1ADE-45FB-9D44-99BC7FEECFA3}"/>
                </a:ext>
              </a:extLst>
            </p:cNvPr>
            <p:cNvSpPr/>
            <p:nvPr/>
          </p:nvSpPr>
          <p:spPr>
            <a:xfrm>
              <a:off x="10359195" y="5625275"/>
              <a:ext cx="426213" cy="537400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3662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33</a:t>
            </a:fld>
            <a:endParaRPr lang="es-PE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73778" y="136602"/>
            <a:ext cx="3395997" cy="708300"/>
          </a:xfrm>
        </p:spPr>
        <p:txBody>
          <a:bodyPr/>
          <a:lstStyle/>
          <a:p>
            <a:r>
              <a:rPr lang="es-PE" dirty="0" smtClean="0"/>
              <a:t>Iconos editables 3</a:t>
            </a:r>
            <a:endParaRPr lang="es-PE" dirty="0"/>
          </a:p>
        </p:txBody>
      </p:sp>
      <p:grpSp>
        <p:nvGrpSpPr>
          <p:cNvPr id="147" name="Grupo 146"/>
          <p:cNvGrpSpPr/>
          <p:nvPr/>
        </p:nvGrpSpPr>
        <p:grpSpPr>
          <a:xfrm>
            <a:off x="3158597" y="1108572"/>
            <a:ext cx="5621237" cy="3666628"/>
            <a:chOff x="4242330" y="1447239"/>
            <a:chExt cx="7331363" cy="4782111"/>
          </a:xfrm>
        </p:grpSpPr>
        <p:sp>
          <p:nvSpPr>
            <p:cNvPr id="102" name="Isosceles Triangle 68">
              <a:extLst>
                <a:ext uri="{FF2B5EF4-FFF2-40B4-BE49-F238E27FC236}">
                  <a16:creationId xmlns:a16="http://schemas.microsoft.com/office/drawing/2014/main" id="{870C564B-4826-4504-AD55-BCA183FFA29B}"/>
                </a:ext>
              </a:extLst>
            </p:cNvPr>
            <p:cNvSpPr/>
            <p:nvPr/>
          </p:nvSpPr>
          <p:spPr>
            <a:xfrm rot="10800000">
              <a:off x="7871934" y="4610240"/>
              <a:ext cx="220703" cy="687310"/>
            </a:xfrm>
            <a:custGeom>
              <a:avLst/>
              <a:gdLst/>
              <a:ahLst/>
              <a:cxnLst/>
              <a:rect l="l" t="t" r="r" b="b"/>
              <a:pathLst>
                <a:path w="1040400" h="3240000">
                  <a:moveTo>
                    <a:pt x="41345" y="940666"/>
                  </a:moveTo>
                  <a:lnTo>
                    <a:pt x="1242" y="653403"/>
                  </a:lnTo>
                  <a:lnTo>
                    <a:pt x="0" y="653403"/>
                  </a:lnTo>
                  <a:lnTo>
                    <a:pt x="1057" y="652077"/>
                  </a:lnTo>
                  <a:lnTo>
                    <a:pt x="447" y="647712"/>
                  </a:lnTo>
                  <a:lnTo>
                    <a:pt x="4531" y="647712"/>
                  </a:lnTo>
                  <a:lnTo>
                    <a:pt x="520200" y="0"/>
                  </a:lnTo>
                  <a:lnTo>
                    <a:pt x="659109" y="174478"/>
                  </a:lnTo>
                  <a:close/>
                  <a:moveTo>
                    <a:pt x="101622" y="1372451"/>
                  </a:moveTo>
                  <a:lnTo>
                    <a:pt x="61820" y="1087335"/>
                  </a:lnTo>
                  <a:lnTo>
                    <a:pt x="728036" y="261055"/>
                  </a:lnTo>
                  <a:lnTo>
                    <a:pt x="870500" y="439998"/>
                  </a:lnTo>
                  <a:lnTo>
                    <a:pt x="860164" y="431664"/>
                  </a:lnTo>
                  <a:close/>
                  <a:moveTo>
                    <a:pt x="161365" y="1800403"/>
                  </a:moveTo>
                  <a:lnTo>
                    <a:pt x="122098" y="1519120"/>
                  </a:lnTo>
                  <a:lnTo>
                    <a:pt x="930953" y="515931"/>
                  </a:lnTo>
                  <a:lnTo>
                    <a:pt x="1035869" y="647712"/>
                  </a:lnTo>
                  <a:lnTo>
                    <a:pt x="1039954" y="647712"/>
                  </a:lnTo>
                  <a:lnTo>
                    <a:pt x="1039345" y="652078"/>
                  </a:lnTo>
                  <a:lnTo>
                    <a:pt x="1040400" y="653403"/>
                  </a:lnTo>
                  <a:lnTo>
                    <a:pt x="1039160" y="653403"/>
                  </a:lnTo>
                  <a:lnTo>
                    <a:pt x="1029316" y="723920"/>
                  </a:lnTo>
                  <a:close/>
                  <a:moveTo>
                    <a:pt x="217894" y="2205330"/>
                  </a:moveTo>
                  <a:lnTo>
                    <a:pt x="181840" y="1947070"/>
                  </a:lnTo>
                  <a:lnTo>
                    <a:pt x="1000266" y="932012"/>
                  </a:lnTo>
                  <a:lnTo>
                    <a:pt x="949113" y="1298429"/>
                  </a:lnTo>
                  <a:close/>
                  <a:moveTo>
                    <a:pt x="330192" y="2564220"/>
                  </a:moveTo>
                  <a:lnTo>
                    <a:pt x="267995" y="2564220"/>
                  </a:lnTo>
                  <a:lnTo>
                    <a:pt x="237100" y="2342912"/>
                  </a:lnTo>
                  <a:lnTo>
                    <a:pt x="242309" y="2347112"/>
                  </a:lnTo>
                  <a:lnTo>
                    <a:pt x="920063" y="1506522"/>
                  </a:lnTo>
                  <a:lnTo>
                    <a:pt x="865005" y="1900914"/>
                  </a:lnTo>
                  <a:close/>
                  <a:moveTo>
                    <a:pt x="772406" y="2564220"/>
                  </a:moveTo>
                  <a:lnTo>
                    <a:pt x="468924" y="2564220"/>
                  </a:lnTo>
                  <a:lnTo>
                    <a:pt x="835955" y="2109008"/>
                  </a:lnTo>
                  <a:close/>
                  <a:moveTo>
                    <a:pt x="892044" y="3240000"/>
                  </a:moveTo>
                  <a:lnTo>
                    <a:pt x="148356" y="3240000"/>
                  </a:lnTo>
                  <a:lnTo>
                    <a:pt x="276144" y="2663936"/>
                  </a:lnTo>
                  <a:lnTo>
                    <a:pt x="764256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3" name="Rectangle 9">
              <a:extLst>
                <a:ext uri="{FF2B5EF4-FFF2-40B4-BE49-F238E27FC236}">
                  <a16:creationId xmlns:a16="http://schemas.microsoft.com/office/drawing/2014/main" id="{F4DF7C3C-D955-465B-A7ED-DA6CEFF74209}"/>
                </a:ext>
              </a:extLst>
            </p:cNvPr>
            <p:cNvSpPr/>
            <p:nvPr/>
          </p:nvSpPr>
          <p:spPr>
            <a:xfrm>
              <a:off x="8435540" y="4689594"/>
              <a:ext cx="529466" cy="528605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4" name="Isosceles Triangle 8">
              <a:extLst>
                <a:ext uri="{FF2B5EF4-FFF2-40B4-BE49-F238E27FC236}">
                  <a16:creationId xmlns:a16="http://schemas.microsoft.com/office/drawing/2014/main" id="{FED1BF7A-7546-4AF8-89CC-3CEC8A5874C0}"/>
                </a:ext>
              </a:extLst>
            </p:cNvPr>
            <p:cNvSpPr/>
            <p:nvPr/>
          </p:nvSpPr>
          <p:spPr>
            <a:xfrm rot="16200000">
              <a:off x="4359308" y="3634371"/>
              <a:ext cx="444149" cy="529543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5" name="Donut 8">
              <a:extLst>
                <a:ext uri="{FF2B5EF4-FFF2-40B4-BE49-F238E27FC236}">
                  <a16:creationId xmlns:a16="http://schemas.microsoft.com/office/drawing/2014/main" id="{E6D41FF5-B672-4C8A-A062-73A4028D9602}"/>
                </a:ext>
              </a:extLst>
            </p:cNvPr>
            <p:cNvSpPr/>
            <p:nvPr/>
          </p:nvSpPr>
          <p:spPr>
            <a:xfrm>
              <a:off x="9475134" y="3608548"/>
              <a:ext cx="486216" cy="581184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id="{F57ADD61-A5C9-4BA6-A485-F46349246C4A}"/>
                </a:ext>
              </a:extLst>
            </p:cNvPr>
            <p:cNvSpPr/>
            <p:nvPr/>
          </p:nvSpPr>
          <p:spPr>
            <a:xfrm>
              <a:off x="10104940" y="4747559"/>
              <a:ext cx="511325" cy="412677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7" name="Oval 7">
              <a:extLst>
                <a:ext uri="{FF2B5EF4-FFF2-40B4-BE49-F238E27FC236}">
                  <a16:creationId xmlns:a16="http://schemas.microsoft.com/office/drawing/2014/main" id="{5B3365E1-0E4A-4E37-8487-402BEAEC4C18}"/>
                </a:ext>
              </a:extLst>
            </p:cNvPr>
            <p:cNvSpPr/>
            <p:nvPr/>
          </p:nvSpPr>
          <p:spPr>
            <a:xfrm>
              <a:off x="10252271" y="3641889"/>
              <a:ext cx="514505" cy="51450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8" name="Freeform 20">
              <a:extLst>
                <a:ext uri="{FF2B5EF4-FFF2-40B4-BE49-F238E27FC236}">
                  <a16:creationId xmlns:a16="http://schemas.microsoft.com/office/drawing/2014/main" id="{E674EC10-6DF4-4D79-8C68-8E0E302F4814}"/>
                </a:ext>
              </a:extLst>
            </p:cNvPr>
            <p:cNvSpPr/>
            <p:nvPr/>
          </p:nvSpPr>
          <p:spPr>
            <a:xfrm>
              <a:off x="10998217" y="5652772"/>
              <a:ext cx="536427" cy="573297"/>
            </a:xfrm>
            <a:custGeom>
              <a:avLst/>
              <a:gdLst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700645 w 2149434"/>
                <a:gd name="connsiteY3" fmla="*/ 166255 h 2933205"/>
                <a:gd name="connsiteX4" fmla="*/ 676894 w 2149434"/>
                <a:gd name="connsiteY4" fmla="*/ 0 h 2933205"/>
                <a:gd name="connsiteX5" fmla="*/ 2066307 w 2149434"/>
                <a:gd name="connsiteY5" fmla="*/ 819397 h 2933205"/>
                <a:gd name="connsiteX6" fmla="*/ 2149434 w 2149434"/>
                <a:gd name="connsiteY6" fmla="*/ 593766 h 2933205"/>
                <a:gd name="connsiteX7" fmla="*/ 1816925 w 2149434"/>
                <a:gd name="connsiteY7" fmla="*/ 2933205 h 2933205"/>
                <a:gd name="connsiteX8" fmla="*/ 1187533 w 2149434"/>
                <a:gd name="connsiteY8" fmla="*/ 926275 h 2933205"/>
                <a:gd name="connsiteX9" fmla="*/ 1080655 w 2149434"/>
                <a:gd name="connsiteY9" fmla="*/ 1828800 h 2933205"/>
                <a:gd name="connsiteX10" fmla="*/ 914400 w 2149434"/>
                <a:gd name="connsiteY10" fmla="*/ 1448790 h 2933205"/>
                <a:gd name="connsiteX11" fmla="*/ 795647 w 2149434"/>
                <a:gd name="connsiteY11" fmla="*/ 2933205 h 2933205"/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676894 w 2149434"/>
                <a:gd name="connsiteY3" fmla="*/ 0 h 2933205"/>
                <a:gd name="connsiteX4" fmla="*/ 2066307 w 2149434"/>
                <a:gd name="connsiteY4" fmla="*/ 819397 h 2933205"/>
                <a:gd name="connsiteX5" fmla="*/ 2149434 w 2149434"/>
                <a:gd name="connsiteY5" fmla="*/ 593766 h 2933205"/>
                <a:gd name="connsiteX6" fmla="*/ 1816925 w 2149434"/>
                <a:gd name="connsiteY6" fmla="*/ 2933205 h 2933205"/>
                <a:gd name="connsiteX7" fmla="*/ 1187533 w 2149434"/>
                <a:gd name="connsiteY7" fmla="*/ 926275 h 2933205"/>
                <a:gd name="connsiteX8" fmla="*/ 1080655 w 2149434"/>
                <a:gd name="connsiteY8" fmla="*/ 1828800 h 2933205"/>
                <a:gd name="connsiteX9" fmla="*/ 914400 w 2149434"/>
                <a:gd name="connsiteY9" fmla="*/ 1448790 h 2933205"/>
                <a:gd name="connsiteX10" fmla="*/ 795647 w 2149434"/>
                <a:gd name="connsiteY10" fmla="*/ 2933205 h 2933205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095113"/>
                <a:gd name="connsiteY0" fmla="*/ 3150488 h 3150488"/>
                <a:gd name="connsiteX1" fmla="*/ 0 w 2095113"/>
                <a:gd name="connsiteY1" fmla="*/ 1749200 h 3150488"/>
                <a:gd name="connsiteX2" fmla="*/ 463138 w 2095113"/>
                <a:gd name="connsiteY2" fmla="*/ 1951080 h 3150488"/>
                <a:gd name="connsiteX3" fmla="*/ 776482 w 2095113"/>
                <a:gd name="connsiteY3" fmla="*/ 0 h 3150488"/>
                <a:gd name="connsiteX4" fmla="*/ 1975772 w 2095113"/>
                <a:gd name="connsiteY4" fmla="*/ 991413 h 3150488"/>
                <a:gd name="connsiteX5" fmla="*/ 2095113 w 2095113"/>
                <a:gd name="connsiteY5" fmla="*/ 702407 h 3150488"/>
                <a:gd name="connsiteX6" fmla="*/ 1816925 w 2095113"/>
                <a:gd name="connsiteY6" fmla="*/ 3150488 h 3150488"/>
                <a:gd name="connsiteX7" fmla="*/ 1187533 w 2095113"/>
                <a:gd name="connsiteY7" fmla="*/ 1143558 h 3150488"/>
                <a:gd name="connsiteX8" fmla="*/ 1080655 w 2095113"/>
                <a:gd name="connsiteY8" fmla="*/ 2046083 h 3150488"/>
                <a:gd name="connsiteX9" fmla="*/ 914400 w 2095113"/>
                <a:gd name="connsiteY9" fmla="*/ 1666073 h 3150488"/>
                <a:gd name="connsiteX10" fmla="*/ 795647 w 2095113"/>
                <a:gd name="connsiteY10" fmla="*/ 3150488 h 3150488"/>
                <a:gd name="connsiteX0" fmla="*/ 795647 w 2760540"/>
                <a:gd name="connsiteY0" fmla="*/ 3150488 h 3150488"/>
                <a:gd name="connsiteX1" fmla="*/ 0 w 2760540"/>
                <a:gd name="connsiteY1" fmla="*/ 1749200 h 3150488"/>
                <a:gd name="connsiteX2" fmla="*/ 463138 w 2760540"/>
                <a:gd name="connsiteY2" fmla="*/ 1951080 h 3150488"/>
                <a:gd name="connsiteX3" fmla="*/ 776482 w 2760540"/>
                <a:gd name="connsiteY3" fmla="*/ 0 h 3150488"/>
                <a:gd name="connsiteX4" fmla="*/ 1975772 w 2760540"/>
                <a:gd name="connsiteY4" fmla="*/ 991413 h 3150488"/>
                <a:gd name="connsiteX5" fmla="*/ 2095113 w 2760540"/>
                <a:gd name="connsiteY5" fmla="*/ 702407 h 3150488"/>
                <a:gd name="connsiteX6" fmla="*/ 1816925 w 2760540"/>
                <a:gd name="connsiteY6" fmla="*/ 3150488 h 3150488"/>
                <a:gd name="connsiteX7" fmla="*/ 1187533 w 2760540"/>
                <a:gd name="connsiteY7" fmla="*/ 1143558 h 3150488"/>
                <a:gd name="connsiteX8" fmla="*/ 1080655 w 2760540"/>
                <a:gd name="connsiteY8" fmla="*/ 2046083 h 3150488"/>
                <a:gd name="connsiteX9" fmla="*/ 914400 w 2760540"/>
                <a:gd name="connsiteY9" fmla="*/ 1666073 h 3150488"/>
                <a:gd name="connsiteX10" fmla="*/ 795647 w 2760540"/>
                <a:gd name="connsiteY10" fmla="*/ 3150488 h 3150488"/>
                <a:gd name="connsiteX0" fmla="*/ 795647 w 2904019"/>
                <a:gd name="connsiteY0" fmla="*/ 3150488 h 3150488"/>
                <a:gd name="connsiteX1" fmla="*/ 0 w 2904019"/>
                <a:gd name="connsiteY1" fmla="*/ 1749200 h 3150488"/>
                <a:gd name="connsiteX2" fmla="*/ 463138 w 2904019"/>
                <a:gd name="connsiteY2" fmla="*/ 1951080 h 3150488"/>
                <a:gd name="connsiteX3" fmla="*/ 776482 w 2904019"/>
                <a:gd name="connsiteY3" fmla="*/ 0 h 3150488"/>
                <a:gd name="connsiteX4" fmla="*/ 1975772 w 2904019"/>
                <a:gd name="connsiteY4" fmla="*/ 991413 h 3150488"/>
                <a:gd name="connsiteX5" fmla="*/ 2095113 w 2904019"/>
                <a:gd name="connsiteY5" fmla="*/ 702407 h 3150488"/>
                <a:gd name="connsiteX6" fmla="*/ 1816925 w 2904019"/>
                <a:gd name="connsiteY6" fmla="*/ 3150488 h 3150488"/>
                <a:gd name="connsiteX7" fmla="*/ 1187533 w 2904019"/>
                <a:gd name="connsiteY7" fmla="*/ 1143558 h 3150488"/>
                <a:gd name="connsiteX8" fmla="*/ 1080655 w 2904019"/>
                <a:gd name="connsiteY8" fmla="*/ 2046083 h 3150488"/>
                <a:gd name="connsiteX9" fmla="*/ 914400 w 2904019"/>
                <a:gd name="connsiteY9" fmla="*/ 1666073 h 3150488"/>
                <a:gd name="connsiteX10" fmla="*/ 795647 w 2904019"/>
                <a:gd name="connsiteY10" fmla="*/ 3150488 h 3150488"/>
                <a:gd name="connsiteX0" fmla="*/ 795647 w 2905418"/>
                <a:gd name="connsiteY0" fmla="*/ 3150488 h 3186701"/>
                <a:gd name="connsiteX1" fmla="*/ 0 w 2905418"/>
                <a:gd name="connsiteY1" fmla="*/ 1749200 h 3186701"/>
                <a:gd name="connsiteX2" fmla="*/ 463138 w 2905418"/>
                <a:gd name="connsiteY2" fmla="*/ 1951080 h 3186701"/>
                <a:gd name="connsiteX3" fmla="*/ 776482 w 2905418"/>
                <a:gd name="connsiteY3" fmla="*/ 0 h 3186701"/>
                <a:gd name="connsiteX4" fmla="*/ 1975772 w 2905418"/>
                <a:gd name="connsiteY4" fmla="*/ 991413 h 3186701"/>
                <a:gd name="connsiteX5" fmla="*/ 2095113 w 2905418"/>
                <a:gd name="connsiteY5" fmla="*/ 702407 h 3186701"/>
                <a:gd name="connsiteX6" fmla="*/ 1821452 w 2905418"/>
                <a:gd name="connsiteY6" fmla="*/ 3186701 h 3186701"/>
                <a:gd name="connsiteX7" fmla="*/ 1187533 w 2905418"/>
                <a:gd name="connsiteY7" fmla="*/ 1143558 h 3186701"/>
                <a:gd name="connsiteX8" fmla="*/ 1080655 w 2905418"/>
                <a:gd name="connsiteY8" fmla="*/ 2046083 h 3186701"/>
                <a:gd name="connsiteX9" fmla="*/ 914400 w 2905418"/>
                <a:gd name="connsiteY9" fmla="*/ 1666073 h 3186701"/>
                <a:gd name="connsiteX10" fmla="*/ 795647 w 2905418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1975772 w 2937337"/>
                <a:gd name="connsiteY4" fmla="*/ 991413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893849"/>
                <a:gd name="connsiteY0" fmla="*/ 3150488 h 3186701"/>
                <a:gd name="connsiteX1" fmla="*/ 0 w 2893849"/>
                <a:gd name="connsiteY1" fmla="*/ 1749200 h 3186701"/>
                <a:gd name="connsiteX2" fmla="*/ 463138 w 2893849"/>
                <a:gd name="connsiteY2" fmla="*/ 1951080 h 3186701"/>
                <a:gd name="connsiteX3" fmla="*/ 776482 w 2893849"/>
                <a:gd name="connsiteY3" fmla="*/ 0 h 3186701"/>
                <a:gd name="connsiteX4" fmla="*/ 2034620 w 2893849"/>
                <a:gd name="connsiteY4" fmla="*/ 1294704 h 3186701"/>
                <a:gd name="connsiteX5" fmla="*/ 2031739 w 2893849"/>
                <a:gd name="connsiteY5" fmla="*/ 711461 h 3186701"/>
                <a:gd name="connsiteX6" fmla="*/ 1821452 w 2893849"/>
                <a:gd name="connsiteY6" fmla="*/ 3186701 h 3186701"/>
                <a:gd name="connsiteX7" fmla="*/ 1187533 w 2893849"/>
                <a:gd name="connsiteY7" fmla="*/ 1143558 h 3186701"/>
                <a:gd name="connsiteX8" fmla="*/ 1080655 w 2893849"/>
                <a:gd name="connsiteY8" fmla="*/ 2046083 h 3186701"/>
                <a:gd name="connsiteX9" fmla="*/ 914400 w 2893849"/>
                <a:gd name="connsiteY9" fmla="*/ 1666073 h 3186701"/>
                <a:gd name="connsiteX10" fmla="*/ 795647 w 2893849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03465 w 2936139"/>
                <a:gd name="connsiteY0" fmla="*/ 3168594 h 3186701"/>
                <a:gd name="connsiteX1" fmla="*/ 0 w 2936139"/>
                <a:gd name="connsiteY1" fmla="*/ 1726566 h 3186701"/>
                <a:gd name="connsiteX2" fmla="*/ 404291 w 2936139"/>
                <a:gd name="connsiteY2" fmla="*/ 2009927 h 3186701"/>
                <a:gd name="connsiteX3" fmla="*/ 781009 w 2936139"/>
                <a:gd name="connsiteY3" fmla="*/ 0 h 3186701"/>
                <a:gd name="connsiteX4" fmla="*/ 2039147 w 2936139"/>
                <a:gd name="connsiteY4" fmla="*/ 1294704 h 3186701"/>
                <a:gd name="connsiteX5" fmla="*/ 2036266 w 2936139"/>
                <a:gd name="connsiteY5" fmla="*/ 711461 h 3186701"/>
                <a:gd name="connsiteX6" fmla="*/ 1825979 w 2936139"/>
                <a:gd name="connsiteY6" fmla="*/ 3186701 h 3186701"/>
                <a:gd name="connsiteX7" fmla="*/ 1192060 w 2936139"/>
                <a:gd name="connsiteY7" fmla="*/ 1143558 h 3186701"/>
                <a:gd name="connsiteX8" fmla="*/ 1085182 w 2936139"/>
                <a:gd name="connsiteY8" fmla="*/ 2046083 h 3186701"/>
                <a:gd name="connsiteX9" fmla="*/ 918927 w 2936139"/>
                <a:gd name="connsiteY9" fmla="*/ 1666073 h 3186701"/>
                <a:gd name="connsiteX10" fmla="*/ 1103465 w 2936139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897156"/>
                <a:gd name="connsiteY0" fmla="*/ 3168594 h 3173121"/>
                <a:gd name="connsiteX1" fmla="*/ 0 w 2897156"/>
                <a:gd name="connsiteY1" fmla="*/ 1749200 h 3173121"/>
                <a:gd name="connsiteX2" fmla="*/ 449559 w 2897156"/>
                <a:gd name="connsiteY2" fmla="*/ 2009927 h 3173121"/>
                <a:gd name="connsiteX3" fmla="*/ 826277 w 2897156"/>
                <a:gd name="connsiteY3" fmla="*/ 0 h 3173121"/>
                <a:gd name="connsiteX4" fmla="*/ 2084415 w 2897156"/>
                <a:gd name="connsiteY4" fmla="*/ 1294704 h 3173121"/>
                <a:gd name="connsiteX5" fmla="*/ 2081534 w 2897156"/>
                <a:gd name="connsiteY5" fmla="*/ 711461 h 3173121"/>
                <a:gd name="connsiteX6" fmla="*/ 1581537 w 2897156"/>
                <a:gd name="connsiteY6" fmla="*/ 3173121 h 3173121"/>
                <a:gd name="connsiteX7" fmla="*/ 1237328 w 2897156"/>
                <a:gd name="connsiteY7" fmla="*/ 1143558 h 3173121"/>
                <a:gd name="connsiteX8" fmla="*/ 1130450 w 2897156"/>
                <a:gd name="connsiteY8" fmla="*/ 2046083 h 3173121"/>
                <a:gd name="connsiteX9" fmla="*/ 918927 w 2897156"/>
                <a:gd name="connsiteY9" fmla="*/ 1697760 h 3173121"/>
                <a:gd name="connsiteX10" fmla="*/ 1148733 w 2897156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288886 w 2969045"/>
                <a:gd name="connsiteY8" fmla="*/ 2367481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9045" h="3173121">
                  <a:moveTo>
                    <a:pt x="1148733" y="3168594"/>
                  </a:moveTo>
                  <a:cubicBezTo>
                    <a:pt x="-68605" y="2992718"/>
                    <a:pt x="289357" y="2373225"/>
                    <a:pt x="0" y="1749200"/>
                  </a:cubicBezTo>
                  <a:cubicBezTo>
                    <a:pt x="211718" y="1712379"/>
                    <a:pt x="518500" y="2277611"/>
                    <a:pt x="449559" y="2009927"/>
                  </a:cubicBezTo>
                  <a:cubicBezTo>
                    <a:pt x="87752" y="952162"/>
                    <a:pt x="1169975" y="921963"/>
                    <a:pt x="826277" y="0"/>
                  </a:cubicBezTo>
                  <a:cubicBezTo>
                    <a:pt x="1894489" y="60376"/>
                    <a:pt x="1582046" y="1053258"/>
                    <a:pt x="2084415" y="1294704"/>
                  </a:cubicBezTo>
                  <a:cubicBezTo>
                    <a:pt x="2220765" y="1319082"/>
                    <a:pt x="2384277" y="1207659"/>
                    <a:pt x="2081534" y="711461"/>
                  </a:cubicBezTo>
                  <a:cubicBezTo>
                    <a:pt x="3844765" y="2025429"/>
                    <a:pt x="2606774" y="3099478"/>
                    <a:pt x="1581537" y="3173121"/>
                  </a:cubicBezTo>
                  <a:cubicBezTo>
                    <a:pt x="2049242" y="2917586"/>
                    <a:pt x="2204598" y="1824606"/>
                    <a:pt x="1237328" y="1143558"/>
                  </a:cubicBezTo>
                  <a:cubicBezTo>
                    <a:pt x="1479342" y="1777869"/>
                    <a:pt x="1318476" y="2090782"/>
                    <a:pt x="1162138" y="2408222"/>
                  </a:cubicBezTo>
                  <a:cubicBezTo>
                    <a:pt x="1159532" y="2246847"/>
                    <a:pt x="1324413" y="1899876"/>
                    <a:pt x="918927" y="1697760"/>
                  </a:cubicBezTo>
                  <a:cubicBezTo>
                    <a:pt x="1108697" y="2305733"/>
                    <a:pt x="307113" y="2497246"/>
                    <a:pt x="1148733" y="31685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9" name="Rounded Rectangle 25">
              <a:extLst>
                <a:ext uri="{FF2B5EF4-FFF2-40B4-BE49-F238E27FC236}">
                  <a16:creationId xmlns:a16="http://schemas.microsoft.com/office/drawing/2014/main" id="{52251A18-A73B-4A26-9FEC-6B831E23205B}"/>
                </a:ext>
              </a:extLst>
            </p:cNvPr>
            <p:cNvSpPr/>
            <p:nvPr/>
          </p:nvSpPr>
          <p:spPr>
            <a:xfrm>
              <a:off x="10972939" y="2640819"/>
              <a:ext cx="586980" cy="43016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0" name="Block Arc 41">
              <a:extLst>
                <a:ext uri="{FF2B5EF4-FFF2-40B4-BE49-F238E27FC236}">
                  <a16:creationId xmlns:a16="http://schemas.microsoft.com/office/drawing/2014/main" id="{36DCD789-FED8-401C-8C81-CF9F331DAB6D}"/>
                </a:ext>
              </a:extLst>
            </p:cNvPr>
            <p:cNvSpPr/>
            <p:nvPr/>
          </p:nvSpPr>
          <p:spPr>
            <a:xfrm>
              <a:off x="9454085" y="5654191"/>
              <a:ext cx="563324" cy="570461"/>
            </a:xfrm>
            <a:custGeom>
              <a:avLst/>
              <a:gdLst/>
              <a:ahLst/>
              <a:cxnLst/>
              <a:rect l="l" t="t" r="r" b="b"/>
              <a:pathLst>
                <a:path w="2844151" h="2880180">
                  <a:moveTo>
                    <a:pt x="2390187" y="1502145"/>
                  </a:moveTo>
                  <a:lnTo>
                    <a:pt x="2844151" y="1530794"/>
                  </a:lnTo>
                  <a:cubicBezTo>
                    <a:pt x="2804784" y="2154619"/>
                    <a:pt x="2367464" y="2681809"/>
                    <a:pt x="1761650" y="2835749"/>
                  </a:cubicBezTo>
                  <a:cubicBezTo>
                    <a:pt x="1191486" y="2980631"/>
                    <a:pt x="594633" y="2763755"/>
                    <a:pt x="252983" y="2293680"/>
                  </a:cubicBezTo>
                  <a:lnTo>
                    <a:pt x="102982" y="2380283"/>
                  </a:lnTo>
                  <a:lnTo>
                    <a:pt x="104524" y="1603708"/>
                  </a:lnTo>
                  <a:lnTo>
                    <a:pt x="777828" y="1990661"/>
                  </a:lnTo>
                  <a:lnTo>
                    <a:pt x="648358" y="2065410"/>
                  </a:lnTo>
                  <a:cubicBezTo>
                    <a:pt x="886760" y="2358087"/>
                    <a:pt x="1276546" y="2489694"/>
                    <a:pt x="1649627" y="2394891"/>
                  </a:cubicBezTo>
                  <a:cubicBezTo>
                    <a:pt x="2064076" y="2289577"/>
                    <a:pt x="2363256" y="1928916"/>
                    <a:pt x="2390187" y="1502145"/>
                  </a:cubicBezTo>
                  <a:close/>
                  <a:moveTo>
                    <a:pt x="1424249" y="58"/>
                  </a:moveTo>
                  <a:cubicBezTo>
                    <a:pt x="1880498" y="-4073"/>
                    <a:pt x="2318325" y="209551"/>
                    <a:pt x="2591169" y="586524"/>
                  </a:cubicBezTo>
                  <a:lnTo>
                    <a:pt x="2741170" y="499921"/>
                  </a:lnTo>
                  <a:lnTo>
                    <a:pt x="2739628" y="1276497"/>
                  </a:lnTo>
                  <a:lnTo>
                    <a:pt x="2066324" y="889544"/>
                  </a:lnTo>
                  <a:lnTo>
                    <a:pt x="2195793" y="814795"/>
                  </a:lnTo>
                  <a:cubicBezTo>
                    <a:pt x="1957391" y="522118"/>
                    <a:pt x="1567606" y="390511"/>
                    <a:pt x="1194524" y="485313"/>
                  </a:cubicBezTo>
                  <a:cubicBezTo>
                    <a:pt x="780075" y="590627"/>
                    <a:pt x="480895" y="951288"/>
                    <a:pt x="453964" y="1378059"/>
                  </a:cubicBezTo>
                  <a:lnTo>
                    <a:pt x="0" y="1349410"/>
                  </a:lnTo>
                  <a:cubicBezTo>
                    <a:pt x="39367" y="725585"/>
                    <a:pt x="476687" y="198395"/>
                    <a:pt x="1082501" y="44455"/>
                  </a:cubicBezTo>
                  <a:cubicBezTo>
                    <a:pt x="1196091" y="15591"/>
                    <a:pt x="1310740" y="1086"/>
                    <a:pt x="1424249" y="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1" name="Round Same Side Corner Rectangle 11">
              <a:extLst>
                <a:ext uri="{FF2B5EF4-FFF2-40B4-BE49-F238E27FC236}">
                  <a16:creationId xmlns:a16="http://schemas.microsoft.com/office/drawing/2014/main" id="{AFBCEF67-A3DE-45DE-97FD-374E910A67D8}"/>
                </a:ext>
              </a:extLst>
            </p:cNvPr>
            <p:cNvSpPr/>
            <p:nvPr/>
          </p:nvSpPr>
          <p:spPr>
            <a:xfrm rot="9900000">
              <a:off x="10208910" y="1534987"/>
              <a:ext cx="579867" cy="49248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2" name="Donut 39">
              <a:extLst>
                <a:ext uri="{FF2B5EF4-FFF2-40B4-BE49-F238E27FC236}">
                  <a16:creationId xmlns:a16="http://schemas.microsoft.com/office/drawing/2014/main" id="{439297A1-2150-467C-8B3E-08A8C9E0E56F}"/>
                </a:ext>
              </a:extLst>
            </p:cNvPr>
            <p:cNvSpPr/>
            <p:nvPr/>
          </p:nvSpPr>
          <p:spPr>
            <a:xfrm>
              <a:off x="4246301" y="4666128"/>
              <a:ext cx="575536" cy="57553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115A3EAB-6A86-45ED-8F48-A7797A2D6676}"/>
                </a:ext>
              </a:extLst>
            </p:cNvPr>
            <p:cNvSpPr/>
            <p:nvPr/>
          </p:nvSpPr>
          <p:spPr>
            <a:xfrm>
              <a:off x="8766358" y="3640606"/>
              <a:ext cx="417857" cy="517071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36">
              <a:extLst>
                <a:ext uri="{FF2B5EF4-FFF2-40B4-BE49-F238E27FC236}">
                  <a16:creationId xmlns:a16="http://schemas.microsoft.com/office/drawing/2014/main" id="{11A06711-0A15-47E5-AAA2-F0E6DC05BD1B}"/>
                </a:ext>
              </a:extLst>
            </p:cNvPr>
            <p:cNvSpPr/>
            <p:nvPr/>
          </p:nvSpPr>
          <p:spPr>
            <a:xfrm>
              <a:off x="5164740" y="4708915"/>
              <a:ext cx="586136" cy="48996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5" name="Rounded Rectangle 27">
              <a:extLst>
                <a:ext uri="{FF2B5EF4-FFF2-40B4-BE49-F238E27FC236}">
                  <a16:creationId xmlns:a16="http://schemas.microsoft.com/office/drawing/2014/main" id="{7A5ED58F-9964-4886-8BFC-E301F23293AB}"/>
                </a:ext>
              </a:extLst>
            </p:cNvPr>
            <p:cNvSpPr/>
            <p:nvPr/>
          </p:nvSpPr>
          <p:spPr>
            <a:xfrm>
              <a:off x="8316455" y="1548746"/>
              <a:ext cx="605315" cy="46496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6" name="Rounded Rectangle 7">
              <a:extLst>
                <a:ext uri="{FF2B5EF4-FFF2-40B4-BE49-F238E27FC236}">
                  <a16:creationId xmlns:a16="http://schemas.microsoft.com/office/drawing/2014/main" id="{7D6C3C70-FD86-419A-8B89-365FC328FB88}"/>
                </a:ext>
              </a:extLst>
            </p:cNvPr>
            <p:cNvSpPr/>
            <p:nvPr/>
          </p:nvSpPr>
          <p:spPr>
            <a:xfrm>
              <a:off x="9257631" y="1515680"/>
              <a:ext cx="615416" cy="531098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7" name="Chord 15">
              <a:extLst>
                <a:ext uri="{FF2B5EF4-FFF2-40B4-BE49-F238E27FC236}">
                  <a16:creationId xmlns:a16="http://schemas.microsoft.com/office/drawing/2014/main" id="{42E9D490-3DD3-4F66-B124-FE910E0FACBF}"/>
                </a:ext>
              </a:extLst>
            </p:cNvPr>
            <p:cNvSpPr/>
            <p:nvPr/>
          </p:nvSpPr>
          <p:spPr>
            <a:xfrm>
              <a:off x="11124640" y="1472088"/>
              <a:ext cx="283580" cy="618280"/>
            </a:xfrm>
            <a:custGeom>
              <a:avLst/>
              <a:gdLst/>
              <a:ahLst/>
              <a:cxnLst/>
              <a:rect l="l" t="t" r="r" b="b"/>
              <a:pathLst>
                <a:path w="1492970" h="3255081">
                  <a:moveTo>
                    <a:pt x="1492970" y="1569688"/>
                  </a:moveTo>
                  <a:cubicBezTo>
                    <a:pt x="1492970" y="1957118"/>
                    <a:pt x="1197680" y="2277765"/>
                    <a:pt x="816277" y="2310957"/>
                  </a:cubicBezTo>
                  <a:lnTo>
                    <a:pt x="816277" y="2787043"/>
                  </a:lnTo>
                  <a:cubicBezTo>
                    <a:pt x="873982" y="2789209"/>
                    <a:pt x="931009" y="2798017"/>
                    <a:pt x="986081" y="2811674"/>
                  </a:cubicBezTo>
                  <a:cubicBezTo>
                    <a:pt x="1252919" y="2877847"/>
                    <a:pt x="1430830" y="3046369"/>
                    <a:pt x="1433593" y="3235566"/>
                  </a:cubicBezTo>
                  <a:lnTo>
                    <a:pt x="57488" y="3255081"/>
                  </a:lnTo>
                  <a:cubicBezTo>
                    <a:pt x="47920" y="3062506"/>
                    <a:pt x="221127" y="2886615"/>
                    <a:pt x="490574" y="2815284"/>
                  </a:cubicBezTo>
                  <a:cubicBezTo>
                    <a:pt x="549928" y="2799571"/>
                    <a:pt x="611777" y="2789553"/>
                    <a:pt x="674460" y="2787163"/>
                  </a:cubicBezTo>
                  <a:lnTo>
                    <a:pt x="674460" y="2310809"/>
                  </a:lnTo>
                  <a:cubicBezTo>
                    <a:pt x="317470" y="2280245"/>
                    <a:pt x="28405" y="1994114"/>
                    <a:pt x="0" y="1627428"/>
                  </a:cubicBezTo>
                  <a:lnTo>
                    <a:pt x="142201" y="1616413"/>
                  </a:lnTo>
                  <a:cubicBezTo>
                    <a:pt x="167304" y="1940464"/>
                    <a:pt x="443969" y="2186771"/>
                    <a:pt x="768748" y="2174211"/>
                  </a:cubicBezTo>
                  <a:cubicBezTo>
                    <a:pt x="1093527" y="2161650"/>
                    <a:pt x="1350342" y="1894710"/>
                    <a:pt x="1350342" y="1569689"/>
                  </a:cubicBezTo>
                  <a:close/>
                  <a:moveTo>
                    <a:pt x="745368" y="0"/>
                  </a:moveTo>
                  <a:cubicBezTo>
                    <a:pt x="989132" y="0"/>
                    <a:pt x="1186742" y="197610"/>
                    <a:pt x="1186742" y="441374"/>
                  </a:cubicBezTo>
                  <a:lnTo>
                    <a:pt x="1186742" y="1575353"/>
                  </a:lnTo>
                  <a:cubicBezTo>
                    <a:pt x="1186742" y="1819117"/>
                    <a:pt x="989132" y="2016727"/>
                    <a:pt x="745368" y="2016727"/>
                  </a:cubicBezTo>
                  <a:cubicBezTo>
                    <a:pt x="501604" y="2016727"/>
                    <a:pt x="303994" y="1819117"/>
                    <a:pt x="303994" y="1575353"/>
                  </a:cubicBezTo>
                  <a:lnTo>
                    <a:pt x="303994" y="441374"/>
                  </a:lnTo>
                  <a:cubicBezTo>
                    <a:pt x="303994" y="197610"/>
                    <a:pt x="501604" y="0"/>
                    <a:pt x="745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8" name="Rectangle 16">
              <a:extLst>
                <a:ext uri="{FF2B5EF4-FFF2-40B4-BE49-F238E27FC236}">
                  <a16:creationId xmlns:a16="http://schemas.microsoft.com/office/drawing/2014/main" id="{F1978DC7-2159-40E0-A5D4-88F414868797}"/>
                </a:ext>
              </a:extLst>
            </p:cNvPr>
            <p:cNvSpPr/>
            <p:nvPr/>
          </p:nvSpPr>
          <p:spPr>
            <a:xfrm>
              <a:off x="6093780" y="4751666"/>
              <a:ext cx="615416" cy="40446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9" name="Rounded Rectangle 6">
              <a:extLst>
                <a:ext uri="{FF2B5EF4-FFF2-40B4-BE49-F238E27FC236}">
                  <a16:creationId xmlns:a16="http://schemas.microsoft.com/office/drawing/2014/main" id="{48E90455-C4C4-4792-86FF-218C5EFE04F0}"/>
                </a:ext>
              </a:extLst>
            </p:cNvPr>
            <p:cNvSpPr/>
            <p:nvPr/>
          </p:nvSpPr>
          <p:spPr>
            <a:xfrm>
              <a:off x="5137072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0" name="Rounded Rectangle 6">
              <a:extLst>
                <a:ext uri="{FF2B5EF4-FFF2-40B4-BE49-F238E27FC236}">
                  <a16:creationId xmlns:a16="http://schemas.microsoft.com/office/drawing/2014/main" id="{8329069E-6F6C-4466-BEA3-223D7C56FECC}"/>
                </a:ext>
              </a:extLst>
            </p:cNvPr>
            <p:cNvSpPr/>
            <p:nvPr/>
          </p:nvSpPr>
          <p:spPr>
            <a:xfrm>
              <a:off x="6044394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1" name="Rounded Rectangle 6">
              <a:extLst>
                <a:ext uri="{FF2B5EF4-FFF2-40B4-BE49-F238E27FC236}">
                  <a16:creationId xmlns:a16="http://schemas.microsoft.com/office/drawing/2014/main" id="{740CC869-4793-4E41-A92A-FDB14A2B194C}"/>
                </a:ext>
              </a:extLst>
            </p:cNvPr>
            <p:cNvSpPr/>
            <p:nvPr/>
          </p:nvSpPr>
          <p:spPr>
            <a:xfrm>
              <a:off x="6951716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2" name="Rounded Rectangle 6">
              <a:extLst>
                <a:ext uri="{FF2B5EF4-FFF2-40B4-BE49-F238E27FC236}">
                  <a16:creationId xmlns:a16="http://schemas.microsoft.com/office/drawing/2014/main" id="{17C1EAE2-459E-491D-81FC-F8924F353B13}"/>
                </a:ext>
              </a:extLst>
            </p:cNvPr>
            <p:cNvSpPr/>
            <p:nvPr/>
          </p:nvSpPr>
          <p:spPr>
            <a:xfrm>
              <a:off x="7859036" y="3750690"/>
              <a:ext cx="616402" cy="296900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240385" y="234376"/>
                  </a:moveTo>
                  <a:lnTo>
                    <a:pt x="2744441" y="234376"/>
                  </a:lnTo>
                  <a:lnTo>
                    <a:pt x="2744441" y="1314376"/>
                  </a:lnTo>
                  <a:lnTo>
                    <a:pt x="2240385" y="1314376"/>
                  </a:ln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3" name="Teardrop 6">
              <a:extLst>
                <a:ext uri="{FF2B5EF4-FFF2-40B4-BE49-F238E27FC236}">
                  <a16:creationId xmlns:a16="http://schemas.microsoft.com/office/drawing/2014/main" id="{3FF8E6D1-A5CA-4857-BFE4-E947E4F2F934}"/>
                </a:ext>
              </a:extLst>
            </p:cNvPr>
            <p:cNvSpPr/>
            <p:nvPr/>
          </p:nvSpPr>
          <p:spPr>
            <a:xfrm rot="8100000">
              <a:off x="11057693" y="3690402"/>
              <a:ext cx="417475" cy="41747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4" name="Donut 24">
              <a:extLst>
                <a:ext uri="{FF2B5EF4-FFF2-40B4-BE49-F238E27FC236}">
                  <a16:creationId xmlns:a16="http://schemas.microsoft.com/office/drawing/2014/main" id="{2358F6B7-5407-478C-BBCE-24DB33354B70}"/>
                </a:ext>
              </a:extLst>
            </p:cNvPr>
            <p:cNvSpPr/>
            <p:nvPr/>
          </p:nvSpPr>
          <p:spPr>
            <a:xfrm>
              <a:off x="5773604" y="2544635"/>
              <a:ext cx="617508" cy="622535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5" name="Chord 38">
              <a:extLst>
                <a:ext uri="{FF2B5EF4-FFF2-40B4-BE49-F238E27FC236}">
                  <a16:creationId xmlns:a16="http://schemas.microsoft.com/office/drawing/2014/main" id="{284AD387-FD7A-4FAE-86E7-99768FD2F34F}"/>
                </a:ext>
              </a:extLst>
            </p:cNvPr>
            <p:cNvSpPr/>
            <p:nvPr/>
          </p:nvSpPr>
          <p:spPr>
            <a:xfrm>
              <a:off x="6733448" y="2544108"/>
              <a:ext cx="484927" cy="623588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Heart 38">
              <a:extLst>
                <a:ext uri="{FF2B5EF4-FFF2-40B4-BE49-F238E27FC236}">
                  <a16:creationId xmlns:a16="http://schemas.microsoft.com/office/drawing/2014/main" id="{07191768-391A-445C-9738-68FC969D5D3B}"/>
                </a:ext>
              </a:extLst>
            </p:cNvPr>
            <p:cNvSpPr/>
            <p:nvPr/>
          </p:nvSpPr>
          <p:spPr>
            <a:xfrm>
              <a:off x="7436317" y="1509092"/>
              <a:ext cx="544275" cy="544275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Round Same Side Corner Rectangle 19">
              <a:extLst>
                <a:ext uri="{FF2B5EF4-FFF2-40B4-BE49-F238E27FC236}">
                  <a16:creationId xmlns:a16="http://schemas.microsoft.com/office/drawing/2014/main" id="{4F6F0E8F-9F3A-4C37-B8FA-77940D946D49}"/>
                </a:ext>
              </a:extLst>
            </p:cNvPr>
            <p:cNvSpPr/>
            <p:nvPr/>
          </p:nvSpPr>
          <p:spPr>
            <a:xfrm>
              <a:off x="10301960" y="5685084"/>
              <a:ext cx="411706" cy="508675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ectangle 23">
              <a:extLst>
                <a:ext uri="{FF2B5EF4-FFF2-40B4-BE49-F238E27FC236}">
                  <a16:creationId xmlns:a16="http://schemas.microsoft.com/office/drawing/2014/main" id="{411254AD-C704-4DA8-B5ED-2CB7E0E42884}"/>
                </a:ext>
              </a:extLst>
            </p:cNvPr>
            <p:cNvSpPr/>
            <p:nvPr/>
          </p:nvSpPr>
          <p:spPr>
            <a:xfrm>
              <a:off x="4242330" y="5739982"/>
              <a:ext cx="678102" cy="398876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Oval 31">
              <a:extLst>
                <a:ext uri="{FF2B5EF4-FFF2-40B4-BE49-F238E27FC236}">
                  <a16:creationId xmlns:a16="http://schemas.microsoft.com/office/drawing/2014/main" id="{9CEA4298-5C72-495F-935E-04B7A42F93E1}"/>
                </a:ext>
              </a:extLst>
            </p:cNvPr>
            <p:cNvSpPr/>
            <p:nvPr/>
          </p:nvSpPr>
          <p:spPr>
            <a:xfrm>
              <a:off x="8665030" y="5684794"/>
              <a:ext cx="504505" cy="509254"/>
            </a:xfrm>
            <a:custGeom>
              <a:avLst/>
              <a:gdLst/>
              <a:ahLst/>
              <a:cxnLst/>
              <a:rect l="l" t="t" r="r" b="b"/>
              <a:pathLst>
                <a:path w="3187187" h="3217189">
                  <a:moveTo>
                    <a:pt x="2136560" y="2669280"/>
                  </a:moveTo>
                  <a:cubicBezTo>
                    <a:pt x="2154235" y="2662847"/>
                    <a:pt x="2173778" y="2671961"/>
                    <a:pt x="2180211" y="2689635"/>
                  </a:cubicBezTo>
                  <a:lnTo>
                    <a:pt x="2338628" y="3124881"/>
                  </a:lnTo>
                  <a:cubicBezTo>
                    <a:pt x="2345061" y="3142556"/>
                    <a:pt x="2335948" y="3162099"/>
                    <a:pt x="2318273" y="3168533"/>
                  </a:cubicBezTo>
                  <a:lnTo>
                    <a:pt x="2190259" y="3215126"/>
                  </a:lnTo>
                  <a:cubicBezTo>
                    <a:pt x="2172585" y="3221559"/>
                    <a:pt x="2153041" y="3212445"/>
                    <a:pt x="2146608" y="3194771"/>
                  </a:cubicBezTo>
                  <a:lnTo>
                    <a:pt x="1988192" y="2759525"/>
                  </a:lnTo>
                  <a:cubicBezTo>
                    <a:pt x="1981759" y="2741850"/>
                    <a:pt x="1990872" y="2722307"/>
                    <a:pt x="2008547" y="2715873"/>
                  </a:cubicBezTo>
                  <a:close/>
                  <a:moveTo>
                    <a:pt x="1050626" y="2669280"/>
                  </a:moveTo>
                  <a:lnTo>
                    <a:pt x="1178640" y="2715873"/>
                  </a:lnTo>
                  <a:cubicBezTo>
                    <a:pt x="1196314" y="2722307"/>
                    <a:pt x="1205428" y="2741850"/>
                    <a:pt x="1198995" y="2759525"/>
                  </a:cubicBezTo>
                  <a:lnTo>
                    <a:pt x="1040578" y="3194771"/>
                  </a:lnTo>
                  <a:cubicBezTo>
                    <a:pt x="1034145" y="3212445"/>
                    <a:pt x="1014601" y="3221559"/>
                    <a:pt x="996927" y="3215126"/>
                  </a:cubicBezTo>
                  <a:lnTo>
                    <a:pt x="868913" y="3168533"/>
                  </a:lnTo>
                  <a:cubicBezTo>
                    <a:pt x="851239" y="3162099"/>
                    <a:pt x="842125" y="3142556"/>
                    <a:pt x="848558" y="3124881"/>
                  </a:cubicBezTo>
                  <a:lnTo>
                    <a:pt x="1006975" y="2689635"/>
                  </a:lnTo>
                  <a:cubicBezTo>
                    <a:pt x="1013408" y="2671961"/>
                    <a:pt x="1032952" y="2662847"/>
                    <a:pt x="1050626" y="2669280"/>
                  </a:cubicBezTo>
                  <a:close/>
                  <a:moveTo>
                    <a:pt x="2647909" y="2029882"/>
                  </a:moveTo>
                  <a:cubicBezTo>
                    <a:pt x="2656328" y="2027626"/>
                    <a:pt x="2665608" y="2028582"/>
                    <a:pt x="2673752" y="2033284"/>
                  </a:cubicBezTo>
                  <a:lnTo>
                    <a:pt x="3074877" y="2264874"/>
                  </a:lnTo>
                  <a:cubicBezTo>
                    <a:pt x="3091166" y="2274278"/>
                    <a:pt x="3096747" y="2295107"/>
                    <a:pt x="3087343" y="2311396"/>
                  </a:cubicBezTo>
                  <a:lnTo>
                    <a:pt x="3019228" y="2429374"/>
                  </a:lnTo>
                  <a:cubicBezTo>
                    <a:pt x="3009824" y="2445663"/>
                    <a:pt x="2988995" y="2451244"/>
                    <a:pt x="2972706" y="2441840"/>
                  </a:cubicBezTo>
                  <a:lnTo>
                    <a:pt x="2571581" y="2210250"/>
                  </a:lnTo>
                  <a:cubicBezTo>
                    <a:pt x="2555292" y="2200846"/>
                    <a:pt x="2549710" y="2180017"/>
                    <a:pt x="2559115" y="2163728"/>
                  </a:cubicBezTo>
                  <a:lnTo>
                    <a:pt x="2627229" y="2045750"/>
                  </a:lnTo>
                  <a:cubicBezTo>
                    <a:pt x="2631932" y="2037605"/>
                    <a:pt x="2639490" y="2032138"/>
                    <a:pt x="2647909" y="2029882"/>
                  </a:cubicBezTo>
                  <a:close/>
                  <a:moveTo>
                    <a:pt x="539277" y="2029882"/>
                  </a:moveTo>
                  <a:cubicBezTo>
                    <a:pt x="547696" y="2032138"/>
                    <a:pt x="555255" y="2037605"/>
                    <a:pt x="559957" y="2045750"/>
                  </a:cubicBezTo>
                  <a:lnTo>
                    <a:pt x="628071" y="2163728"/>
                  </a:lnTo>
                  <a:cubicBezTo>
                    <a:pt x="637476" y="2180017"/>
                    <a:pt x="631895" y="2200846"/>
                    <a:pt x="615606" y="2210250"/>
                  </a:cubicBezTo>
                  <a:lnTo>
                    <a:pt x="214481" y="2441840"/>
                  </a:lnTo>
                  <a:cubicBezTo>
                    <a:pt x="198192" y="2451244"/>
                    <a:pt x="177363" y="2445663"/>
                    <a:pt x="167958" y="2429374"/>
                  </a:cubicBezTo>
                  <a:lnTo>
                    <a:pt x="99844" y="2311396"/>
                  </a:lnTo>
                  <a:cubicBezTo>
                    <a:pt x="90439" y="2295107"/>
                    <a:pt x="96020" y="2274278"/>
                    <a:pt x="112309" y="2264874"/>
                  </a:cubicBezTo>
                  <a:lnTo>
                    <a:pt x="513434" y="2033284"/>
                  </a:lnTo>
                  <a:cubicBezTo>
                    <a:pt x="521579" y="2028582"/>
                    <a:pt x="530858" y="2027626"/>
                    <a:pt x="539277" y="2029882"/>
                  </a:cubicBezTo>
                  <a:close/>
                  <a:moveTo>
                    <a:pt x="3094879" y="918289"/>
                  </a:moveTo>
                  <a:cubicBezTo>
                    <a:pt x="3112554" y="911856"/>
                    <a:pt x="3132097" y="920969"/>
                    <a:pt x="3138531" y="938644"/>
                  </a:cubicBezTo>
                  <a:lnTo>
                    <a:pt x="3185124" y="1066657"/>
                  </a:lnTo>
                  <a:cubicBezTo>
                    <a:pt x="3191557" y="1084332"/>
                    <a:pt x="3182443" y="1103875"/>
                    <a:pt x="3164769" y="1110308"/>
                  </a:cubicBezTo>
                  <a:lnTo>
                    <a:pt x="2729523" y="1268725"/>
                  </a:lnTo>
                  <a:cubicBezTo>
                    <a:pt x="2711848" y="1275158"/>
                    <a:pt x="2692304" y="1266045"/>
                    <a:pt x="2685871" y="1248370"/>
                  </a:cubicBezTo>
                  <a:lnTo>
                    <a:pt x="2639278" y="1120357"/>
                  </a:lnTo>
                  <a:cubicBezTo>
                    <a:pt x="2632845" y="1102682"/>
                    <a:pt x="2641959" y="1083138"/>
                    <a:pt x="2659633" y="1076705"/>
                  </a:cubicBezTo>
                  <a:close/>
                  <a:moveTo>
                    <a:pt x="92307" y="918289"/>
                  </a:moveTo>
                  <a:lnTo>
                    <a:pt x="527553" y="1076705"/>
                  </a:lnTo>
                  <a:cubicBezTo>
                    <a:pt x="545228" y="1083138"/>
                    <a:pt x="554341" y="1102682"/>
                    <a:pt x="547908" y="1120357"/>
                  </a:cubicBezTo>
                  <a:lnTo>
                    <a:pt x="501315" y="1248370"/>
                  </a:lnTo>
                  <a:cubicBezTo>
                    <a:pt x="494882" y="1266045"/>
                    <a:pt x="475338" y="1275158"/>
                    <a:pt x="457664" y="1268725"/>
                  </a:cubicBezTo>
                  <a:lnTo>
                    <a:pt x="22418" y="1110308"/>
                  </a:lnTo>
                  <a:cubicBezTo>
                    <a:pt x="4743" y="1103875"/>
                    <a:pt x="-4370" y="1084332"/>
                    <a:pt x="2063" y="1066657"/>
                  </a:cubicBezTo>
                  <a:lnTo>
                    <a:pt x="48656" y="938644"/>
                  </a:lnTo>
                  <a:cubicBezTo>
                    <a:pt x="55089" y="920969"/>
                    <a:pt x="74633" y="911856"/>
                    <a:pt x="92307" y="918289"/>
                  </a:cubicBezTo>
                  <a:close/>
                  <a:moveTo>
                    <a:pt x="1593593" y="658644"/>
                  </a:moveTo>
                  <a:cubicBezTo>
                    <a:pt x="2116495" y="658644"/>
                    <a:pt x="2540391" y="1082540"/>
                    <a:pt x="2540391" y="1605442"/>
                  </a:cubicBezTo>
                  <a:cubicBezTo>
                    <a:pt x="2540391" y="2128344"/>
                    <a:pt x="2116495" y="2552240"/>
                    <a:pt x="1593593" y="2552240"/>
                  </a:cubicBezTo>
                  <a:cubicBezTo>
                    <a:pt x="1070691" y="2552240"/>
                    <a:pt x="646795" y="2128344"/>
                    <a:pt x="646795" y="1605442"/>
                  </a:cubicBezTo>
                  <a:cubicBezTo>
                    <a:pt x="646795" y="1082540"/>
                    <a:pt x="1070691" y="658644"/>
                    <a:pt x="1593593" y="658644"/>
                  </a:cubicBezTo>
                  <a:close/>
                  <a:moveTo>
                    <a:pt x="2246117" y="1165"/>
                  </a:moveTo>
                  <a:cubicBezTo>
                    <a:pt x="2254536" y="-1090"/>
                    <a:pt x="2263815" y="-135"/>
                    <a:pt x="2271960" y="4568"/>
                  </a:cubicBezTo>
                  <a:lnTo>
                    <a:pt x="2389938" y="72682"/>
                  </a:lnTo>
                  <a:cubicBezTo>
                    <a:pt x="2406227" y="82087"/>
                    <a:pt x="2411808" y="102916"/>
                    <a:pt x="2402403" y="119205"/>
                  </a:cubicBezTo>
                  <a:lnTo>
                    <a:pt x="2170814" y="520330"/>
                  </a:lnTo>
                  <a:cubicBezTo>
                    <a:pt x="2161409" y="536619"/>
                    <a:pt x="2140580" y="542200"/>
                    <a:pt x="2124291" y="532795"/>
                  </a:cubicBezTo>
                  <a:lnTo>
                    <a:pt x="2006313" y="464681"/>
                  </a:lnTo>
                  <a:cubicBezTo>
                    <a:pt x="1990024" y="455276"/>
                    <a:pt x="1984443" y="434447"/>
                    <a:pt x="1993848" y="418158"/>
                  </a:cubicBezTo>
                  <a:lnTo>
                    <a:pt x="2225437" y="17033"/>
                  </a:lnTo>
                  <a:cubicBezTo>
                    <a:pt x="2230139" y="8889"/>
                    <a:pt x="2237698" y="3421"/>
                    <a:pt x="2246117" y="1165"/>
                  </a:cubicBezTo>
                  <a:close/>
                  <a:moveTo>
                    <a:pt x="941069" y="1165"/>
                  </a:moveTo>
                  <a:cubicBezTo>
                    <a:pt x="949488" y="3421"/>
                    <a:pt x="957047" y="8889"/>
                    <a:pt x="961749" y="17033"/>
                  </a:cubicBezTo>
                  <a:lnTo>
                    <a:pt x="1193338" y="418158"/>
                  </a:lnTo>
                  <a:cubicBezTo>
                    <a:pt x="1202743" y="434447"/>
                    <a:pt x="1197162" y="455276"/>
                    <a:pt x="1180873" y="464681"/>
                  </a:cubicBezTo>
                  <a:lnTo>
                    <a:pt x="1062895" y="532795"/>
                  </a:lnTo>
                  <a:cubicBezTo>
                    <a:pt x="1046606" y="542200"/>
                    <a:pt x="1025777" y="536619"/>
                    <a:pt x="1016372" y="520330"/>
                  </a:cubicBezTo>
                  <a:lnTo>
                    <a:pt x="784783" y="119205"/>
                  </a:lnTo>
                  <a:cubicBezTo>
                    <a:pt x="775378" y="102916"/>
                    <a:pt x="780959" y="82087"/>
                    <a:pt x="797248" y="72682"/>
                  </a:cubicBezTo>
                  <a:lnTo>
                    <a:pt x="915226" y="4568"/>
                  </a:lnTo>
                  <a:cubicBezTo>
                    <a:pt x="923371" y="-135"/>
                    <a:pt x="932650" y="-1090"/>
                    <a:pt x="941069" y="1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ectangle 23">
              <a:extLst>
                <a:ext uri="{FF2B5EF4-FFF2-40B4-BE49-F238E27FC236}">
                  <a16:creationId xmlns:a16="http://schemas.microsoft.com/office/drawing/2014/main" id="{D1D013BE-5839-41BC-BC72-D7D6A426C477}"/>
                </a:ext>
              </a:extLst>
            </p:cNvPr>
            <p:cNvSpPr/>
            <p:nvPr/>
          </p:nvSpPr>
          <p:spPr>
            <a:xfrm>
              <a:off x="5963174" y="5716474"/>
              <a:ext cx="691882" cy="445892"/>
            </a:xfrm>
            <a:custGeom>
              <a:avLst/>
              <a:gdLst/>
              <a:ahLst/>
              <a:cxnLst/>
              <a:rect l="l" t="t" r="r" b="b"/>
              <a:pathLst>
                <a:path w="3224845" h="2078296">
                  <a:moveTo>
                    <a:pt x="1153236" y="427959"/>
                  </a:moveTo>
                  <a:cubicBezTo>
                    <a:pt x="1348431" y="427959"/>
                    <a:pt x="1521080" y="524490"/>
                    <a:pt x="1617434" y="678532"/>
                  </a:cubicBezTo>
                  <a:cubicBezTo>
                    <a:pt x="1678138" y="623092"/>
                    <a:pt x="1759417" y="592820"/>
                    <a:pt x="1847771" y="592820"/>
                  </a:cubicBezTo>
                  <a:cubicBezTo>
                    <a:pt x="2039655" y="592820"/>
                    <a:pt x="2198190" y="735609"/>
                    <a:pt x="2216233" y="921620"/>
                  </a:cubicBezTo>
                  <a:cubicBezTo>
                    <a:pt x="2219548" y="919625"/>
                    <a:pt x="2222903" y="919594"/>
                    <a:pt x="2226267" y="919594"/>
                  </a:cubicBezTo>
                  <a:cubicBezTo>
                    <a:pt x="2546231" y="919594"/>
                    <a:pt x="2805617" y="1178981"/>
                    <a:pt x="2805617" y="1498945"/>
                  </a:cubicBezTo>
                  <a:cubicBezTo>
                    <a:pt x="2805617" y="1801051"/>
                    <a:pt x="2574378" y="2049153"/>
                    <a:pt x="2279216" y="2075622"/>
                  </a:cubicBezTo>
                  <a:lnTo>
                    <a:pt x="2279216" y="2078296"/>
                  </a:lnTo>
                  <a:lnTo>
                    <a:pt x="2226267" y="2078296"/>
                  </a:lnTo>
                  <a:lnTo>
                    <a:pt x="646561" y="2078296"/>
                  </a:lnTo>
                  <a:lnTo>
                    <a:pt x="646561" y="2073975"/>
                  </a:lnTo>
                  <a:cubicBezTo>
                    <a:pt x="624550" y="2076984"/>
                    <a:pt x="602103" y="2078296"/>
                    <a:pt x="579350" y="2078296"/>
                  </a:cubicBezTo>
                  <a:cubicBezTo>
                    <a:pt x="259386" y="2078296"/>
                    <a:pt x="0" y="1818910"/>
                    <a:pt x="0" y="1498945"/>
                  </a:cubicBezTo>
                  <a:cubicBezTo>
                    <a:pt x="0" y="1178981"/>
                    <a:pt x="259386" y="919594"/>
                    <a:pt x="579350" y="919594"/>
                  </a:cubicBezTo>
                  <a:lnTo>
                    <a:pt x="591118" y="921972"/>
                  </a:lnTo>
                  <a:cubicBezTo>
                    <a:pt x="622324" y="641639"/>
                    <a:pt x="862826" y="427959"/>
                    <a:pt x="1153236" y="427959"/>
                  </a:cubicBezTo>
                  <a:close/>
                  <a:moveTo>
                    <a:pt x="1844671" y="0"/>
                  </a:moveTo>
                  <a:cubicBezTo>
                    <a:pt x="2007709" y="0"/>
                    <a:pt x="2151917" y="80629"/>
                    <a:pt x="2232398" y="209295"/>
                  </a:cubicBezTo>
                  <a:cubicBezTo>
                    <a:pt x="2283102" y="162988"/>
                    <a:pt x="2350992" y="137703"/>
                    <a:pt x="2424790" y="137703"/>
                  </a:cubicBezTo>
                  <a:cubicBezTo>
                    <a:pt x="2585064" y="137703"/>
                    <a:pt x="2717483" y="256969"/>
                    <a:pt x="2732554" y="412337"/>
                  </a:cubicBezTo>
                  <a:cubicBezTo>
                    <a:pt x="2735322" y="410671"/>
                    <a:pt x="2738125" y="410646"/>
                    <a:pt x="2740934" y="410646"/>
                  </a:cubicBezTo>
                  <a:cubicBezTo>
                    <a:pt x="3008189" y="410646"/>
                    <a:pt x="3224845" y="627302"/>
                    <a:pt x="3224845" y="894557"/>
                  </a:cubicBezTo>
                  <a:cubicBezTo>
                    <a:pt x="3224845" y="1096996"/>
                    <a:pt x="3100535" y="1270403"/>
                    <a:pt x="2923312" y="1340619"/>
                  </a:cubicBezTo>
                  <a:cubicBezTo>
                    <a:pt x="2866347" y="1049229"/>
                    <a:pt x="2609521" y="829523"/>
                    <a:pt x="2301383" y="829523"/>
                  </a:cubicBezTo>
                  <a:cubicBezTo>
                    <a:pt x="2297701" y="829523"/>
                    <a:pt x="2294026" y="829557"/>
                    <a:pt x="2290397" y="831741"/>
                  </a:cubicBezTo>
                  <a:cubicBezTo>
                    <a:pt x="2270640" y="628070"/>
                    <a:pt x="2097054" y="471725"/>
                    <a:pt x="1886953" y="471725"/>
                  </a:cubicBezTo>
                  <a:cubicBezTo>
                    <a:pt x="1790211" y="471725"/>
                    <a:pt x="1701214" y="504871"/>
                    <a:pt x="1634747" y="565575"/>
                  </a:cubicBezTo>
                  <a:cubicBezTo>
                    <a:pt x="1575570" y="470966"/>
                    <a:pt x="1490108" y="396171"/>
                    <a:pt x="1388252" y="349790"/>
                  </a:cubicBezTo>
                  <a:cubicBezTo>
                    <a:pt x="1438607" y="147092"/>
                    <a:pt x="1624461" y="0"/>
                    <a:pt x="1844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1" name="Oval 31">
              <a:extLst>
                <a:ext uri="{FF2B5EF4-FFF2-40B4-BE49-F238E27FC236}">
                  <a16:creationId xmlns:a16="http://schemas.microsoft.com/office/drawing/2014/main" id="{F2B4C20E-6F83-4700-819A-B889CC4F8028}"/>
                </a:ext>
              </a:extLst>
            </p:cNvPr>
            <p:cNvSpPr/>
            <p:nvPr/>
          </p:nvSpPr>
          <p:spPr>
            <a:xfrm>
              <a:off x="6939606" y="5653380"/>
              <a:ext cx="579873" cy="572083"/>
            </a:xfrm>
            <a:custGeom>
              <a:avLst/>
              <a:gdLst/>
              <a:ahLst/>
              <a:cxnLst/>
              <a:rect l="l" t="t" r="r" b="b"/>
              <a:pathLst>
                <a:path w="3240076" h="3196551">
                  <a:moveTo>
                    <a:pt x="2810300" y="1617710"/>
                  </a:moveTo>
                  <a:cubicBezTo>
                    <a:pt x="2817009" y="1615912"/>
                    <a:pt x="2824405" y="1616674"/>
                    <a:pt x="2830895" y="1620421"/>
                  </a:cubicBezTo>
                  <a:lnTo>
                    <a:pt x="3150571" y="1804986"/>
                  </a:lnTo>
                  <a:cubicBezTo>
                    <a:pt x="3163552" y="1812480"/>
                    <a:pt x="3168000" y="1829080"/>
                    <a:pt x="3160506" y="1842062"/>
                  </a:cubicBezTo>
                  <a:lnTo>
                    <a:pt x="3106222" y="1936084"/>
                  </a:lnTo>
                  <a:cubicBezTo>
                    <a:pt x="3098727" y="1949065"/>
                    <a:pt x="3082128" y="1953513"/>
                    <a:pt x="3069146" y="1946019"/>
                  </a:cubicBezTo>
                  <a:lnTo>
                    <a:pt x="2749470" y="1761453"/>
                  </a:lnTo>
                  <a:cubicBezTo>
                    <a:pt x="2736489" y="1753959"/>
                    <a:pt x="2732040" y="1737359"/>
                    <a:pt x="2739536" y="1724378"/>
                  </a:cubicBezTo>
                  <a:lnTo>
                    <a:pt x="2793819" y="1630356"/>
                  </a:lnTo>
                  <a:cubicBezTo>
                    <a:pt x="2797567" y="1623864"/>
                    <a:pt x="2803590" y="1619508"/>
                    <a:pt x="2810300" y="1617710"/>
                  </a:cubicBezTo>
                  <a:close/>
                  <a:moveTo>
                    <a:pt x="1308278" y="1324343"/>
                  </a:moveTo>
                  <a:cubicBezTo>
                    <a:pt x="1529714" y="1324343"/>
                    <a:pt x="1725574" y="1433852"/>
                    <a:pt x="1834882" y="1608603"/>
                  </a:cubicBezTo>
                  <a:cubicBezTo>
                    <a:pt x="1903747" y="1545710"/>
                    <a:pt x="1995954" y="1511368"/>
                    <a:pt x="2096186" y="1511368"/>
                  </a:cubicBezTo>
                  <a:cubicBezTo>
                    <a:pt x="2313867" y="1511368"/>
                    <a:pt x="2493715" y="1673353"/>
                    <a:pt x="2514185" y="1884371"/>
                  </a:cubicBezTo>
                  <a:cubicBezTo>
                    <a:pt x="2517944" y="1882108"/>
                    <a:pt x="2521751" y="1882074"/>
                    <a:pt x="2525567" y="1882074"/>
                  </a:cubicBezTo>
                  <a:cubicBezTo>
                    <a:pt x="2888547" y="1882074"/>
                    <a:pt x="3182805" y="2176332"/>
                    <a:pt x="3182805" y="2539312"/>
                  </a:cubicBezTo>
                  <a:cubicBezTo>
                    <a:pt x="3182805" y="2882034"/>
                    <a:pt x="2920478" y="3163490"/>
                    <a:pt x="2585635" y="3193518"/>
                  </a:cubicBezTo>
                  <a:lnTo>
                    <a:pt x="2585635" y="3196551"/>
                  </a:lnTo>
                  <a:lnTo>
                    <a:pt x="2525567" y="3196551"/>
                  </a:lnTo>
                  <a:lnTo>
                    <a:pt x="733485" y="3196551"/>
                  </a:lnTo>
                  <a:lnTo>
                    <a:pt x="733485" y="3191649"/>
                  </a:lnTo>
                  <a:cubicBezTo>
                    <a:pt x="708515" y="3195063"/>
                    <a:pt x="683050" y="3196551"/>
                    <a:pt x="657239" y="3196551"/>
                  </a:cubicBezTo>
                  <a:cubicBezTo>
                    <a:pt x="294258" y="3196551"/>
                    <a:pt x="0" y="2902293"/>
                    <a:pt x="0" y="2539312"/>
                  </a:cubicBezTo>
                  <a:cubicBezTo>
                    <a:pt x="0" y="2176332"/>
                    <a:pt x="294258" y="1882074"/>
                    <a:pt x="657239" y="1882074"/>
                  </a:cubicBezTo>
                  <a:lnTo>
                    <a:pt x="670588" y="1884770"/>
                  </a:lnTo>
                  <a:cubicBezTo>
                    <a:pt x="705989" y="1566750"/>
                    <a:pt x="978825" y="1324343"/>
                    <a:pt x="1308278" y="1324343"/>
                  </a:cubicBezTo>
                  <a:close/>
                  <a:moveTo>
                    <a:pt x="3166512" y="731828"/>
                  </a:moveTo>
                  <a:cubicBezTo>
                    <a:pt x="3180598" y="726701"/>
                    <a:pt x="3196172" y="733964"/>
                    <a:pt x="3201300" y="748050"/>
                  </a:cubicBezTo>
                  <a:lnTo>
                    <a:pt x="3238432" y="850070"/>
                  </a:lnTo>
                  <a:cubicBezTo>
                    <a:pt x="3243559" y="864156"/>
                    <a:pt x="3236295" y="879731"/>
                    <a:pt x="3222210" y="884857"/>
                  </a:cubicBezTo>
                  <a:lnTo>
                    <a:pt x="2875342" y="1011107"/>
                  </a:lnTo>
                  <a:cubicBezTo>
                    <a:pt x="2861256" y="1016234"/>
                    <a:pt x="2845680" y="1008972"/>
                    <a:pt x="2840554" y="994886"/>
                  </a:cubicBezTo>
                  <a:lnTo>
                    <a:pt x="2803421" y="892866"/>
                  </a:lnTo>
                  <a:cubicBezTo>
                    <a:pt x="2798295" y="878780"/>
                    <a:pt x="2805558" y="863204"/>
                    <a:pt x="2819643" y="858077"/>
                  </a:cubicBezTo>
                  <a:close/>
                  <a:moveTo>
                    <a:pt x="773619" y="731828"/>
                  </a:moveTo>
                  <a:lnTo>
                    <a:pt x="1120487" y="858077"/>
                  </a:lnTo>
                  <a:cubicBezTo>
                    <a:pt x="1134573" y="863204"/>
                    <a:pt x="1141836" y="878780"/>
                    <a:pt x="1136709" y="892866"/>
                  </a:cubicBezTo>
                  <a:lnTo>
                    <a:pt x="1099577" y="994886"/>
                  </a:lnTo>
                  <a:cubicBezTo>
                    <a:pt x="1094450" y="1008972"/>
                    <a:pt x="1078875" y="1016234"/>
                    <a:pt x="1064789" y="1011107"/>
                  </a:cubicBezTo>
                  <a:lnTo>
                    <a:pt x="717921" y="884857"/>
                  </a:lnTo>
                  <a:cubicBezTo>
                    <a:pt x="703835" y="879731"/>
                    <a:pt x="696572" y="864156"/>
                    <a:pt x="701699" y="850070"/>
                  </a:cubicBezTo>
                  <a:lnTo>
                    <a:pt x="738831" y="748050"/>
                  </a:lnTo>
                  <a:cubicBezTo>
                    <a:pt x="743958" y="733964"/>
                    <a:pt x="759534" y="726701"/>
                    <a:pt x="773619" y="731828"/>
                  </a:cubicBezTo>
                  <a:close/>
                  <a:moveTo>
                    <a:pt x="1970065" y="524905"/>
                  </a:moveTo>
                  <a:cubicBezTo>
                    <a:pt x="2386791" y="524905"/>
                    <a:pt x="2724614" y="862728"/>
                    <a:pt x="2724614" y="1279453"/>
                  </a:cubicBezTo>
                  <a:cubicBezTo>
                    <a:pt x="2724614" y="1453368"/>
                    <a:pt x="2665775" y="1613540"/>
                    <a:pt x="2564463" y="1739247"/>
                  </a:cubicBezTo>
                  <a:cubicBezTo>
                    <a:pt x="2529951" y="1545877"/>
                    <a:pt x="2358485" y="1402176"/>
                    <a:pt x="2153457" y="1402176"/>
                  </a:cubicBezTo>
                  <a:cubicBezTo>
                    <a:pt x="2053225" y="1402176"/>
                    <a:pt x="1961018" y="1436518"/>
                    <a:pt x="1892153" y="1499411"/>
                  </a:cubicBezTo>
                  <a:cubicBezTo>
                    <a:pt x="1782845" y="1324660"/>
                    <a:pt x="1586985" y="1215151"/>
                    <a:pt x="1365549" y="1215151"/>
                  </a:cubicBezTo>
                  <a:cubicBezTo>
                    <a:pt x="1314582" y="1215151"/>
                    <a:pt x="1264970" y="1220953"/>
                    <a:pt x="1217820" y="1233835"/>
                  </a:cubicBezTo>
                  <a:cubicBezTo>
                    <a:pt x="1240489" y="838320"/>
                    <a:pt x="1568676" y="524905"/>
                    <a:pt x="1970065" y="524905"/>
                  </a:cubicBezTo>
                  <a:close/>
                  <a:moveTo>
                    <a:pt x="2490093" y="928"/>
                  </a:moveTo>
                  <a:cubicBezTo>
                    <a:pt x="2496802" y="-869"/>
                    <a:pt x="2504197" y="-108"/>
                    <a:pt x="2510688" y="3640"/>
                  </a:cubicBezTo>
                  <a:lnTo>
                    <a:pt x="2604711" y="57924"/>
                  </a:lnTo>
                  <a:cubicBezTo>
                    <a:pt x="2617692" y="65419"/>
                    <a:pt x="2622140" y="82019"/>
                    <a:pt x="2614644" y="95000"/>
                  </a:cubicBezTo>
                  <a:lnTo>
                    <a:pt x="2430080" y="414676"/>
                  </a:lnTo>
                  <a:cubicBezTo>
                    <a:pt x="2422585" y="427657"/>
                    <a:pt x="2405985" y="432105"/>
                    <a:pt x="2393004" y="424610"/>
                  </a:cubicBezTo>
                  <a:lnTo>
                    <a:pt x="2298982" y="370326"/>
                  </a:lnTo>
                  <a:cubicBezTo>
                    <a:pt x="2286000" y="362831"/>
                    <a:pt x="2281552" y="346232"/>
                    <a:pt x="2289048" y="333250"/>
                  </a:cubicBezTo>
                  <a:lnTo>
                    <a:pt x="2473612" y="13574"/>
                  </a:lnTo>
                  <a:cubicBezTo>
                    <a:pt x="2477359" y="7084"/>
                    <a:pt x="2483383" y="2726"/>
                    <a:pt x="2490093" y="928"/>
                  </a:cubicBezTo>
                  <a:close/>
                  <a:moveTo>
                    <a:pt x="1450038" y="928"/>
                  </a:moveTo>
                  <a:cubicBezTo>
                    <a:pt x="1456747" y="2726"/>
                    <a:pt x="1462771" y="7084"/>
                    <a:pt x="1466519" y="13574"/>
                  </a:cubicBezTo>
                  <a:lnTo>
                    <a:pt x="1651083" y="333250"/>
                  </a:lnTo>
                  <a:cubicBezTo>
                    <a:pt x="1658578" y="346232"/>
                    <a:pt x="1654131" y="362831"/>
                    <a:pt x="1641149" y="370326"/>
                  </a:cubicBezTo>
                  <a:lnTo>
                    <a:pt x="1547127" y="424610"/>
                  </a:lnTo>
                  <a:cubicBezTo>
                    <a:pt x="1534145" y="432105"/>
                    <a:pt x="1517546" y="427657"/>
                    <a:pt x="1510050" y="414676"/>
                  </a:cubicBezTo>
                  <a:lnTo>
                    <a:pt x="1325486" y="95000"/>
                  </a:lnTo>
                  <a:cubicBezTo>
                    <a:pt x="1317991" y="82019"/>
                    <a:pt x="1322439" y="65419"/>
                    <a:pt x="1335420" y="57924"/>
                  </a:cubicBezTo>
                  <a:lnTo>
                    <a:pt x="1429442" y="3640"/>
                  </a:lnTo>
                  <a:cubicBezTo>
                    <a:pt x="1435933" y="-108"/>
                    <a:pt x="1443328" y="-869"/>
                    <a:pt x="1450038" y="9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2" name="Teardrop 17">
              <a:extLst>
                <a:ext uri="{FF2B5EF4-FFF2-40B4-BE49-F238E27FC236}">
                  <a16:creationId xmlns:a16="http://schemas.microsoft.com/office/drawing/2014/main" id="{04CFE412-7B77-4FD8-A796-DE7E55B89403}"/>
                </a:ext>
              </a:extLst>
            </p:cNvPr>
            <p:cNvSpPr/>
            <p:nvPr/>
          </p:nvSpPr>
          <p:spPr>
            <a:xfrm rot="18900000">
              <a:off x="5204982" y="5698880"/>
              <a:ext cx="473640" cy="481082"/>
            </a:xfrm>
            <a:custGeom>
              <a:avLst/>
              <a:gdLst/>
              <a:ahLst/>
              <a:cxnLst/>
              <a:rect l="l" t="t" r="r" b="b"/>
              <a:pathLst>
                <a:path w="2646489" h="2688071">
                  <a:moveTo>
                    <a:pt x="306023" y="2382048"/>
                  </a:moveTo>
                  <a:cubicBezTo>
                    <a:pt x="271732" y="2441625"/>
                    <a:pt x="254586" y="2501201"/>
                    <a:pt x="254586" y="2560778"/>
                  </a:cubicBezTo>
                  <a:cubicBezTo>
                    <a:pt x="254586" y="2631080"/>
                    <a:pt x="197595" y="2688071"/>
                    <a:pt x="127293" y="2688071"/>
                  </a:cubicBezTo>
                  <a:cubicBezTo>
                    <a:pt x="56991" y="2688071"/>
                    <a:pt x="0" y="2631081"/>
                    <a:pt x="0" y="2560778"/>
                  </a:cubicBezTo>
                  <a:cubicBezTo>
                    <a:pt x="0" y="2490477"/>
                    <a:pt x="56991" y="2433485"/>
                    <a:pt x="127293" y="2433485"/>
                  </a:cubicBezTo>
                  <a:cubicBezTo>
                    <a:pt x="186870" y="2433486"/>
                    <a:pt x="246446" y="2416340"/>
                    <a:pt x="306023" y="2382048"/>
                  </a:cubicBezTo>
                  <a:close/>
                  <a:moveTo>
                    <a:pt x="812224" y="2334103"/>
                  </a:moveTo>
                  <a:cubicBezTo>
                    <a:pt x="777933" y="2393681"/>
                    <a:pt x="760787" y="2453256"/>
                    <a:pt x="760787" y="2512834"/>
                  </a:cubicBezTo>
                  <a:cubicBezTo>
                    <a:pt x="760787" y="2583136"/>
                    <a:pt x="703796" y="2640127"/>
                    <a:pt x="633494" y="2640127"/>
                  </a:cubicBezTo>
                  <a:cubicBezTo>
                    <a:pt x="563192" y="2640127"/>
                    <a:pt x="506201" y="2583136"/>
                    <a:pt x="506201" y="2512834"/>
                  </a:cubicBezTo>
                  <a:cubicBezTo>
                    <a:pt x="506201" y="2442532"/>
                    <a:pt x="563192" y="2385541"/>
                    <a:pt x="633494" y="2385541"/>
                  </a:cubicBezTo>
                  <a:cubicBezTo>
                    <a:pt x="693071" y="2385540"/>
                    <a:pt x="752647" y="2368395"/>
                    <a:pt x="812224" y="2334103"/>
                  </a:cubicBezTo>
                  <a:close/>
                  <a:moveTo>
                    <a:pt x="353968" y="1875848"/>
                  </a:moveTo>
                  <a:cubicBezTo>
                    <a:pt x="319677" y="1935424"/>
                    <a:pt x="302531" y="1995001"/>
                    <a:pt x="302530" y="2054578"/>
                  </a:cubicBezTo>
                  <a:cubicBezTo>
                    <a:pt x="302530" y="2124880"/>
                    <a:pt x="245539" y="2181871"/>
                    <a:pt x="175237" y="2181871"/>
                  </a:cubicBezTo>
                  <a:cubicBezTo>
                    <a:pt x="104935" y="2181871"/>
                    <a:pt x="47945" y="2124880"/>
                    <a:pt x="47944" y="2054578"/>
                  </a:cubicBezTo>
                  <a:cubicBezTo>
                    <a:pt x="47944" y="1984276"/>
                    <a:pt x="104935" y="1927285"/>
                    <a:pt x="175237" y="1927285"/>
                  </a:cubicBezTo>
                  <a:cubicBezTo>
                    <a:pt x="234815" y="1927285"/>
                    <a:pt x="294391" y="1910139"/>
                    <a:pt x="353968" y="1875848"/>
                  </a:cubicBezTo>
                  <a:close/>
                  <a:moveTo>
                    <a:pt x="401912" y="1369646"/>
                  </a:moveTo>
                  <a:cubicBezTo>
                    <a:pt x="367621" y="1429223"/>
                    <a:pt x="350475" y="1488799"/>
                    <a:pt x="350475" y="1548377"/>
                  </a:cubicBezTo>
                  <a:cubicBezTo>
                    <a:pt x="350475" y="1618679"/>
                    <a:pt x="293484" y="1675670"/>
                    <a:pt x="223182" y="1675670"/>
                  </a:cubicBezTo>
                  <a:cubicBezTo>
                    <a:pt x="152880" y="1675670"/>
                    <a:pt x="95889" y="1618679"/>
                    <a:pt x="95889" y="1548377"/>
                  </a:cubicBezTo>
                  <a:cubicBezTo>
                    <a:pt x="95889" y="1478075"/>
                    <a:pt x="152880" y="1421084"/>
                    <a:pt x="223182" y="1421084"/>
                  </a:cubicBezTo>
                  <a:cubicBezTo>
                    <a:pt x="282759" y="1421084"/>
                    <a:pt x="342335" y="1403938"/>
                    <a:pt x="401912" y="1369646"/>
                  </a:cubicBezTo>
                  <a:close/>
                  <a:moveTo>
                    <a:pt x="1318425" y="2286158"/>
                  </a:moveTo>
                  <a:cubicBezTo>
                    <a:pt x="1284134" y="2345735"/>
                    <a:pt x="1266988" y="2405312"/>
                    <a:pt x="1266987" y="2464888"/>
                  </a:cubicBezTo>
                  <a:cubicBezTo>
                    <a:pt x="1266987" y="2535190"/>
                    <a:pt x="1209996" y="2592182"/>
                    <a:pt x="1139694" y="2592182"/>
                  </a:cubicBezTo>
                  <a:cubicBezTo>
                    <a:pt x="1069392" y="2592182"/>
                    <a:pt x="1012402" y="2535191"/>
                    <a:pt x="1012401" y="2464888"/>
                  </a:cubicBezTo>
                  <a:cubicBezTo>
                    <a:pt x="1012401" y="2394586"/>
                    <a:pt x="1069392" y="2337595"/>
                    <a:pt x="1139694" y="2337595"/>
                  </a:cubicBezTo>
                  <a:cubicBezTo>
                    <a:pt x="1199271" y="2337596"/>
                    <a:pt x="1258848" y="2320449"/>
                    <a:pt x="1318425" y="2286158"/>
                  </a:cubicBezTo>
                  <a:close/>
                  <a:moveTo>
                    <a:pt x="860169" y="1827902"/>
                  </a:moveTo>
                  <a:cubicBezTo>
                    <a:pt x="825878" y="1887479"/>
                    <a:pt x="808731" y="1947056"/>
                    <a:pt x="808731" y="2006633"/>
                  </a:cubicBezTo>
                  <a:cubicBezTo>
                    <a:pt x="808731" y="2076935"/>
                    <a:pt x="751740" y="2133926"/>
                    <a:pt x="681438" y="2133926"/>
                  </a:cubicBezTo>
                  <a:cubicBezTo>
                    <a:pt x="611136" y="2133926"/>
                    <a:pt x="554146" y="2076935"/>
                    <a:pt x="554145" y="2006633"/>
                  </a:cubicBezTo>
                  <a:cubicBezTo>
                    <a:pt x="554145" y="1936331"/>
                    <a:pt x="611136" y="1879340"/>
                    <a:pt x="681438" y="1879340"/>
                  </a:cubicBezTo>
                  <a:cubicBezTo>
                    <a:pt x="741015" y="1879340"/>
                    <a:pt x="800591" y="1862193"/>
                    <a:pt x="860169" y="1827902"/>
                  </a:cubicBezTo>
                  <a:close/>
                  <a:moveTo>
                    <a:pt x="2096803" y="190871"/>
                  </a:moveTo>
                  <a:cubicBezTo>
                    <a:pt x="2253382" y="347450"/>
                    <a:pt x="2314442" y="563378"/>
                    <a:pt x="2268166" y="764238"/>
                  </a:cubicBezTo>
                  <a:cubicBezTo>
                    <a:pt x="2361334" y="768461"/>
                    <a:pt x="2450817" y="809378"/>
                    <a:pt x="2521691" y="880252"/>
                  </a:cubicBezTo>
                  <a:cubicBezTo>
                    <a:pt x="2675615" y="1034176"/>
                    <a:pt x="2688247" y="1275888"/>
                    <a:pt x="2553508" y="1439575"/>
                  </a:cubicBezTo>
                  <a:cubicBezTo>
                    <a:pt x="2557767" y="1440633"/>
                    <a:pt x="2560483" y="1443301"/>
                    <a:pt x="2563181" y="1445999"/>
                  </a:cubicBezTo>
                  <a:cubicBezTo>
                    <a:pt x="2819847" y="1702665"/>
                    <a:pt x="2819847" y="2118808"/>
                    <a:pt x="2563181" y="2375474"/>
                  </a:cubicBezTo>
                  <a:cubicBezTo>
                    <a:pt x="2320841" y="2617815"/>
                    <a:pt x="1936328" y="2631341"/>
                    <a:pt x="1678325" y="2415804"/>
                  </a:cubicBezTo>
                  <a:lnTo>
                    <a:pt x="1676180" y="2417949"/>
                  </a:lnTo>
                  <a:lnTo>
                    <a:pt x="1633705" y="2375475"/>
                  </a:lnTo>
                  <a:lnTo>
                    <a:pt x="366513" y="1108282"/>
                  </a:lnTo>
                  <a:lnTo>
                    <a:pt x="369979" y="1104815"/>
                  </a:lnTo>
                  <a:cubicBezTo>
                    <a:pt x="349908" y="1089573"/>
                    <a:pt x="330850" y="1072619"/>
                    <a:pt x="312598" y="1054367"/>
                  </a:cubicBezTo>
                  <a:cubicBezTo>
                    <a:pt x="55932" y="797701"/>
                    <a:pt x="55932" y="381558"/>
                    <a:pt x="312598" y="124891"/>
                  </a:cubicBezTo>
                  <a:cubicBezTo>
                    <a:pt x="569264" y="-131775"/>
                    <a:pt x="985408" y="-131775"/>
                    <a:pt x="1242074" y="124891"/>
                  </a:cubicBezTo>
                  <a:lnTo>
                    <a:pt x="1249606" y="136238"/>
                  </a:lnTo>
                  <a:cubicBezTo>
                    <a:pt x="1499513" y="-63604"/>
                    <a:pt x="1863845" y="-42087"/>
                    <a:pt x="2096803" y="190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Rectangle 23">
              <a:extLst>
                <a:ext uri="{FF2B5EF4-FFF2-40B4-BE49-F238E27FC236}">
                  <a16:creationId xmlns:a16="http://schemas.microsoft.com/office/drawing/2014/main" id="{2246F171-72B7-42E7-B6C0-D78C12504E9B}"/>
                </a:ext>
              </a:extLst>
            </p:cNvPr>
            <p:cNvSpPr/>
            <p:nvPr/>
          </p:nvSpPr>
          <p:spPr>
            <a:xfrm>
              <a:off x="7804030" y="5649492"/>
              <a:ext cx="576449" cy="579858"/>
            </a:xfrm>
            <a:custGeom>
              <a:avLst/>
              <a:gdLst/>
              <a:ahLst/>
              <a:cxnLst/>
              <a:rect l="l" t="t" r="r" b="b"/>
              <a:pathLst>
                <a:path w="3220951" h="3240001">
                  <a:moveTo>
                    <a:pt x="1308278" y="1367793"/>
                  </a:moveTo>
                  <a:cubicBezTo>
                    <a:pt x="1529714" y="1367793"/>
                    <a:pt x="1725574" y="1477302"/>
                    <a:pt x="1834882" y="1652053"/>
                  </a:cubicBezTo>
                  <a:cubicBezTo>
                    <a:pt x="1903747" y="1589160"/>
                    <a:pt x="1995954" y="1554818"/>
                    <a:pt x="2096186" y="1554818"/>
                  </a:cubicBezTo>
                  <a:cubicBezTo>
                    <a:pt x="2313867" y="1554818"/>
                    <a:pt x="2493715" y="1716803"/>
                    <a:pt x="2514185" y="1927821"/>
                  </a:cubicBezTo>
                  <a:cubicBezTo>
                    <a:pt x="2517944" y="1925558"/>
                    <a:pt x="2521751" y="1925524"/>
                    <a:pt x="2525567" y="1925524"/>
                  </a:cubicBezTo>
                  <a:cubicBezTo>
                    <a:pt x="2888547" y="1925524"/>
                    <a:pt x="3182805" y="2219782"/>
                    <a:pt x="3182805" y="2582762"/>
                  </a:cubicBezTo>
                  <a:cubicBezTo>
                    <a:pt x="3182805" y="2925484"/>
                    <a:pt x="2920478" y="3206940"/>
                    <a:pt x="2585635" y="3236968"/>
                  </a:cubicBezTo>
                  <a:lnTo>
                    <a:pt x="2585635" y="3240001"/>
                  </a:lnTo>
                  <a:lnTo>
                    <a:pt x="2525567" y="3240001"/>
                  </a:lnTo>
                  <a:lnTo>
                    <a:pt x="733485" y="3240001"/>
                  </a:lnTo>
                  <a:lnTo>
                    <a:pt x="733485" y="3235099"/>
                  </a:lnTo>
                  <a:cubicBezTo>
                    <a:pt x="708515" y="3238513"/>
                    <a:pt x="683051" y="3240001"/>
                    <a:pt x="657239" y="3240001"/>
                  </a:cubicBezTo>
                  <a:cubicBezTo>
                    <a:pt x="294258" y="3240001"/>
                    <a:pt x="0" y="2945743"/>
                    <a:pt x="0" y="2582762"/>
                  </a:cubicBezTo>
                  <a:cubicBezTo>
                    <a:pt x="0" y="2219782"/>
                    <a:pt x="294258" y="1925524"/>
                    <a:pt x="657239" y="1925524"/>
                  </a:cubicBezTo>
                  <a:lnTo>
                    <a:pt x="670588" y="1928221"/>
                  </a:lnTo>
                  <a:cubicBezTo>
                    <a:pt x="705989" y="1610200"/>
                    <a:pt x="978825" y="1367793"/>
                    <a:pt x="1308278" y="1367793"/>
                  </a:cubicBezTo>
                  <a:close/>
                  <a:moveTo>
                    <a:pt x="1589786" y="0"/>
                  </a:moveTo>
                  <a:cubicBezTo>
                    <a:pt x="1520182" y="453314"/>
                    <a:pt x="1668069" y="912942"/>
                    <a:pt x="1988957" y="1240613"/>
                  </a:cubicBezTo>
                  <a:cubicBezTo>
                    <a:pt x="2309845" y="1568285"/>
                    <a:pt x="2766281" y="1725754"/>
                    <a:pt x="3220951" y="1665645"/>
                  </a:cubicBezTo>
                  <a:cubicBezTo>
                    <a:pt x="3108976" y="1775302"/>
                    <a:pt x="2980523" y="1857805"/>
                    <a:pt x="2843553" y="1912752"/>
                  </a:cubicBezTo>
                  <a:cubicBezTo>
                    <a:pt x="2756367" y="1866073"/>
                    <a:pt x="2656598" y="1841175"/>
                    <a:pt x="2551012" y="1841175"/>
                  </a:cubicBezTo>
                  <a:cubicBezTo>
                    <a:pt x="2547197" y="1841176"/>
                    <a:pt x="2543390" y="1841210"/>
                    <a:pt x="2539631" y="1843473"/>
                  </a:cubicBezTo>
                  <a:cubicBezTo>
                    <a:pt x="2519161" y="1632454"/>
                    <a:pt x="2339312" y="1470470"/>
                    <a:pt x="2121631" y="1470470"/>
                  </a:cubicBezTo>
                  <a:cubicBezTo>
                    <a:pt x="2021400" y="1470470"/>
                    <a:pt x="1929192" y="1504812"/>
                    <a:pt x="1860327" y="1567705"/>
                  </a:cubicBezTo>
                  <a:cubicBezTo>
                    <a:pt x="1751020" y="1392954"/>
                    <a:pt x="1555160" y="1283445"/>
                    <a:pt x="1333723" y="1283445"/>
                  </a:cubicBezTo>
                  <a:lnTo>
                    <a:pt x="1331160" y="1283679"/>
                  </a:lnTo>
                  <a:cubicBezTo>
                    <a:pt x="1150898" y="856385"/>
                    <a:pt x="1238290" y="344219"/>
                    <a:pt x="1589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Round Same Side Corner Rectangle 8">
              <a:extLst>
                <a:ext uri="{FF2B5EF4-FFF2-40B4-BE49-F238E27FC236}">
                  <a16:creationId xmlns:a16="http://schemas.microsoft.com/office/drawing/2014/main" id="{DB67113F-D303-42DA-95BD-610BBED8BE92}"/>
                </a:ext>
              </a:extLst>
            </p:cNvPr>
            <p:cNvSpPr/>
            <p:nvPr/>
          </p:nvSpPr>
          <p:spPr>
            <a:xfrm>
              <a:off x="4455730" y="1450295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5" name="Round Same Side Corner Rectangle 20">
              <a:extLst>
                <a:ext uri="{FF2B5EF4-FFF2-40B4-BE49-F238E27FC236}">
                  <a16:creationId xmlns:a16="http://schemas.microsoft.com/office/drawing/2014/main" id="{64493E6A-B33B-4279-A44A-DC445D86772A}"/>
                </a:ext>
              </a:extLst>
            </p:cNvPr>
            <p:cNvSpPr/>
            <p:nvPr/>
          </p:nvSpPr>
          <p:spPr>
            <a:xfrm rot="10800000">
              <a:off x="5042893" y="1447239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Donut 87">
              <a:extLst>
                <a:ext uri="{FF2B5EF4-FFF2-40B4-BE49-F238E27FC236}">
                  <a16:creationId xmlns:a16="http://schemas.microsoft.com/office/drawing/2014/main" id="{4E09E652-E42B-4D35-B750-1E418CF08FA6}"/>
                </a:ext>
              </a:extLst>
            </p:cNvPr>
            <p:cNvSpPr/>
            <p:nvPr/>
          </p:nvSpPr>
          <p:spPr>
            <a:xfrm>
              <a:off x="5691893" y="1539942"/>
              <a:ext cx="507661" cy="521714"/>
            </a:xfrm>
            <a:custGeom>
              <a:avLst/>
              <a:gdLst/>
              <a:ahLst/>
              <a:cxnLst/>
              <a:rect l="l" t="t" r="r" b="b"/>
              <a:pathLst>
                <a:path w="356471" h="366339">
                  <a:moveTo>
                    <a:pt x="144025" y="123680"/>
                  </a:moveTo>
                  <a:cubicBezTo>
                    <a:pt x="89551" y="123680"/>
                    <a:pt x="45391" y="167840"/>
                    <a:pt x="45391" y="222314"/>
                  </a:cubicBezTo>
                  <a:cubicBezTo>
                    <a:pt x="45391" y="276788"/>
                    <a:pt x="89551" y="320948"/>
                    <a:pt x="144025" y="320948"/>
                  </a:cubicBezTo>
                  <a:cubicBezTo>
                    <a:pt x="198499" y="320948"/>
                    <a:pt x="242659" y="276788"/>
                    <a:pt x="242659" y="222314"/>
                  </a:cubicBezTo>
                  <a:cubicBezTo>
                    <a:pt x="242659" y="167840"/>
                    <a:pt x="198499" y="123680"/>
                    <a:pt x="144025" y="123680"/>
                  </a:cubicBezTo>
                  <a:close/>
                  <a:moveTo>
                    <a:pt x="354808" y="0"/>
                  </a:moveTo>
                  <a:lnTo>
                    <a:pt x="356471" y="85288"/>
                  </a:lnTo>
                  <a:lnTo>
                    <a:pt x="334733" y="64382"/>
                  </a:lnTo>
                  <a:lnTo>
                    <a:pt x="260258" y="141819"/>
                  </a:lnTo>
                  <a:cubicBezTo>
                    <a:pt x="278587" y="163579"/>
                    <a:pt x="288050" y="191841"/>
                    <a:pt x="288050" y="222314"/>
                  </a:cubicBezTo>
                  <a:cubicBezTo>
                    <a:pt x="288050" y="301857"/>
                    <a:pt x="223568" y="366339"/>
                    <a:pt x="144025" y="366339"/>
                  </a:cubicBezTo>
                  <a:cubicBezTo>
                    <a:pt x="64482" y="366339"/>
                    <a:pt x="0" y="301857"/>
                    <a:pt x="0" y="222314"/>
                  </a:cubicBezTo>
                  <a:cubicBezTo>
                    <a:pt x="0" y="142771"/>
                    <a:pt x="64482" y="78289"/>
                    <a:pt x="144025" y="78289"/>
                  </a:cubicBezTo>
                  <a:cubicBezTo>
                    <a:pt x="170876" y="78289"/>
                    <a:pt x="196011" y="85637"/>
                    <a:pt x="216282" y="100527"/>
                  </a:cubicBezTo>
                  <a:lnTo>
                    <a:pt x="291257" y="22569"/>
                  </a:lnTo>
                  <a:lnTo>
                    <a:pt x="269519" y="16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7" name="Donut 90">
              <a:extLst>
                <a:ext uri="{FF2B5EF4-FFF2-40B4-BE49-F238E27FC236}">
                  <a16:creationId xmlns:a16="http://schemas.microsoft.com/office/drawing/2014/main" id="{D86BE85A-63D8-48D0-8B07-9669B75E9D9D}"/>
                </a:ext>
              </a:extLst>
            </p:cNvPr>
            <p:cNvSpPr/>
            <p:nvPr/>
          </p:nvSpPr>
          <p:spPr>
            <a:xfrm>
              <a:off x="6568402" y="1501877"/>
              <a:ext cx="532052" cy="543757"/>
            </a:xfrm>
            <a:custGeom>
              <a:avLst/>
              <a:gdLst/>
              <a:ahLst/>
              <a:cxnLst/>
              <a:rect l="l" t="t" r="r" b="b"/>
              <a:pathLst>
                <a:path w="373598" h="381817">
                  <a:moveTo>
                    <a:pt x="229573" y="45391"/>
                  </a:moveTo>
                  <a:cubicBezTo>
                    <a:pt x="175099" y="45391"/>
                    <a:pt x="130939" y="89551"/>
                    <a:pt x="130939" y="144025"/>
                  </a:cubicBezTo>
                  <a:cubicBezTo>
                    <a:pt x="130939" y="198499"/>
                    <a:pt x="175099" y="242659"/>
                    <a:pt x="229573" y="242659"/>
                  </a:cubicBezTo>
                  <a:cubicBezTo>
                    <a:pt x="284047" y="242659"/>
                    <a:pt x="328207" y="198499"/>
                    <a:pt x="328207" y="144025"/>
                  </a:cubicBezTo>
                  <a:cubicBezTo>
                    <a:pt x="328207" y="89551"/>
                    <a:pt x="284047" y="45391"/>
                    <a:pt x="229573" y="45391"/>
                  </a:cubicBezTo>
                  <a:close/>
                  <a:moveTo>
                    <a:pt x="229573" y="0"/>
                  </a:moveTo>
                  <a:cubicBezTo>
                    <a:pt x="309116" y="0"/>
                    <a:pt x="373598" y="64482"/>
                    <a:pt x="373598" y="144025"/>
                  </a:cubicBezTo>
                  <a:cubicBezTo>
                    <a:pt x="373598" y="223568"/>
                    <a:pt x="309116" y="288050"/>
                    <a:pt x="229573" y="288050"/>
                  </a:cubicBezTo>
                  <a:cubicBezTo>
                    <a:pt x="202172" y="288050"/>
                    <a:pt x="176558" y="280398"/>
                    <a:pt x="156060" y="264966"/>
                  </a:cubicBezTo>
                  <a:lnTo>
                    <a:pt x="128993" y="292033"/>
                  </a:lnTo>
                  <a:lnTo>
                    <a:pt x="160228" y="323268"/>
                  </a:lnTo>
                  <a:cubicBezTo>
                    <a:pt x="171055" y="334095"/>
                    <a:pt x="171055" y="351650"/>
                    <a:pt x="160228" y="362477"/>
                  </a:cubicBezTo>
                  <a:cubicBezTo>
                    <a:pt x="149401" y="373304"/>
                    <a:pt x="131846" y="373304"/>
                    <a:pt x="121019" y="362477"/>
                  </a:cubicBezTo>
                  <a:lnTo>
                    <a:pt x="89784" y="331242"/>
                  </a:lnTo>
                  <a:lnTo>
                    <a:pt x="39209" y="381817"/>
                  </a:lnTo>
                  <a:cubicBezTo>
                    <a:pt x="28381" y="392644"/>
                    <a:pt x="10827" y="392644"/>
                    <a:pt x="0" y="381817"/>
                  </a:cubicBezTo>
                  <a:cubicBezTo>
                    <a:pt x="-10828" y="370989"/>
                    <a:pt x="-10828" y="353435"/>
                    <a:pt x="0" y="342608"/>
                  </a:cubicBezTo>
                  <a:lnTo>
                    <a:pt x="50575" y="292033"/>
                  </a:lnTo>
                  <a:lnTo>
                    <a:pt x="16166" y="257624"/>
                  </a:lnTo>
                  <a:cubicBezTo>
                    <a:pt x="5339" y="246797"/>
                    <a:pt x="5339" y="229242"/>
                    <a:pt x="16166" y="218415"/>
                  </a:cubicBezTo>
                  <a:cubicBezTo>
                    <a:pt x="26993" y="207588"/>
                    <a:pt x="44548" y="207588"/>
                    <a:pt x="55375" y="218415"/>
                  </a:cubicBezTo>
                  <a:lnTo>
                    <a:pt x="89784" y="252824"/>
                  </a:lnTo>
                  <a:lnTo>
                    <a:pt x="115252" y="227356"/>
                  </a:lnTo>
                  <a:cubicBezTo>
                    <a:pt x="95803" y="205073"/>
                    <a:pt x="85548" y="175747"/>
                    <a:pt x="85548" y="144025"/>
                  </a:cubicBezTo>
                  <a:cubicBezTo>
                    <a:pt x="85548" y="64482"/>
                    <a:pt x="150030" y="0"/>
                    <a:pt x="229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8" name="Oval 6">
              <a:extLst>
                <a:ext uri="{FF2B5EF4-FFF2-40B4-BE49-F238E27FC236}">
                  <a16:creationId xmlns:a16="http://schemas.microsoft.com/office/drawing/2014/main" id="{319E467E-1F19-4CBB-A070-3B6CE4078D17}"/>
                </a:ext>
              </a:extLst>
            </p:cNvPr>
            <p:cNvSpPr/>
            <p:nvPr/>
          </p:nvSpPr>
          <p:spPr>
            <a:xfrm>
              <a:off x="7560710" y="2604583"/>
              <a:ext cx="507960" cy="502639"/>
            </a:xfrm>
            <a:custGeom>
              <a:avLst/>
              <a:gdLst/>
              <a:ahLst/>
              <a:cxnLst/>
              <a:rect l="l" t="t" r="r" b="b"/>
              <a:pathLst>
                <a:path w="3220460" h="3186731">
                  <a:moveTo>
                    <a:pt x="1762834" y="1282034"/>
                  </a:moveTo>
                  <a:lnTo>
                    <a:pt x="273698" y="2771171"/>
                  </a:lnTo>
                  <a:cubicBezTo>
                    <a:pt x="253145" y="2791724"/>
                    <a:pt x="253145" y="2825048"/>
                    <a:pt x="273698" y="2845601"/>
                  </a:cubicBezTo>
                  <a:cubicBezTo>
                    <a:pt x="294251" y="2866154"/>
                    <a:pt x="327575" y="2866154"/>
                    <a:pt x="348128" y="2845601"/>
                  </a:cubicBezTo>
                  <a:lnTo>
                    <a:pt x="1830131" y="1363598"/>
                  </a:lnTo>
                  <a:close/>
                  <a:moveTo>
                    <a:pt x="2703218" y="237332"/>
                  </a:moveTo>
                  <a:cubicBezTo>
                    <a:pt x="2623680" y="237332"/>
                    <a:pt x="2559202" y="301810"/>
                    <a:pt x="2559202" y="381348"/>
                  </a:cubicBezTo>
                  <a:cubicBezTo>
                    <a:pt x="2559202" y="460886"/>
                    <a:pt x="2623680" y="525364"/>
                    <a:pt x="2703218" y="525364"/>
                  </a:cubicBezTo>
                  <a:cubicBezTo>
                    <a:pt x="2782756" y="525364"/>
                    <a:pt x="2847234" y="460886"/>
                    <a:pt x="2847234" y="381348"/>
                  </a:cubicBezTo>
                  <a:cubicBezTo>
                    <a:pt x="2847234" y="301810"/>
                    <a:pt x="2782756" y="237332"/>
                    <a:pt x="2703218" y="237332"/>
                  </a:cubicBezTo>
                  <a:close/>
                  <a:moveTo>
                    <a:pt x="2413103" y="0"/>
                  </a:moveTo>
                  <a:cubicBezTo>
                    <a:pt x="2858994" y="0"/>
                    <a:pt x="3220460" y="361466"/>
                    <a:pt x="3220460" y="807357"/>
                  </a:cubicBezTo>
                  <a:cubicBezTo>
                    <a:pt x="3220460" y="1253248"/>
                    <a:pt x="2858994" y="1614714"/>
                    <a:pt x="2413103" y="1614714"/>
                  </a:cubicBezTo>
                  <a:cubicBezTo>
                    <a:pt x="2305542" y="1614714"/>
                    <a:pt x="2202893" y="1593680"/>
                    <a:pt x="2109223" y="1555067"/>
                  </a:cubicBezTo>
                  <a:lnTo>
                    <a:pt x="2191945" y="1637789"/>
                  </a:lnTo>
                  <a:cubicBezTo>
                    <a:pt x="2226856" y="1672699"/>
                    <a:pt x="2226855" y="1729300"/>
                    <a:pt x="2191945" y="1764210"/>
                  </a:cubicBezTo>
                  <a:lnTo>
                    <a:pt x="2045068" y="1911087"/>
                  </a:lnTo>
                  <a:cubicBezTo>
                    <a:pt x="2010158" y="1945998"/>
                    <a:pt x="1953557" y="1945998"/>
                    <a:pt x="1918647" y="1911087"/>
                  </a:cubicBezTo>
                  <a:lnTo>
                    <a:pt x="1799123" y="1791564"/>
                  </a:lnTo>
                  <a:lnTo>
                    <a:pt x="1749496" y="1841190"/>
                  </a:lnTo>
                  <a:lnTo>
                    <a:pt x="1832980" y="1924673"/>
                  </a:lnTo>
                  <a:lnTo>
                    <a:pt x="1761893" y="1995760"/>
                  </a:lnTo>
                  <a:lnTo>
                    <a:pt x="1678410" y="1912277"/>
                  </a:lnTo>
                  <a:lnTo>
                    <a:pt x="1650246" y="1940441"/>
                  </a:lnTo>
                  <a:lnTo>
                    <a:pt x="1735612" y="2025807"/>
                  </a:lnTo>
                  <a:lnTo>
                    <a:pt x="1573330" y="2188089"/>
                  </a:lnTo>
                  <a:lnTo>
                    <a:pt x="1487964" y="2102723"/>
                  </a:lnTo>
                  <a:lnTo>
                    <a:pt x="1451742" y="2138944"/>
                  </a:lnTo>
                  <a:lnTo>
                    <a:pt x="1537109" y="2224311"/>
                  </a:lnTo>
                  <a:lnTo>
                    <a:pt x="1374830" y="2386590"/>
                  </a:lnTo>
                  <a:lnTo>
                    <a:pt x="1289463" y="2301223"/>
                  </a:lnTo>
                  <a:lnTo>
                    <a:pt x="1225079" y="2365608"/>
                  </a:lnTo>
                  <a:lnTo>
                    <a:pt x="1310445" y="2450974"/>
                  </a:lnTo>
                  <a:lnTo>
                    <a:pt x="1239358" y="2522061"/>
                  </a:lnTo>
                  <a:lnTo>
                    <a:pt x="1153992" y="2436695"/>
                  </a:lnTo>
                  <a:lnTo>
                    <a:pt x="1104364" y="2486322"/>
                  </a:lnTo>
                  <a:lnTo>
                    <a:pt x="1189730" y="2571689"/>
                  </a:lnTo>
                  <a:lnTo>
                    <a:pt x="1034153" y="2727266"/>
                  </a:lnTo>
                  <a:lnTo>
                    <a:pt x="948787" y="2641900"/>
                  </a:lnTo>
                  <a:lnTo>
                    <a:pt x="905863" y="2684824"/>
                  </a:lnTo>
                  <a:lnTo>
                    <a:pt x="991230" y="2770191"/>
                  </a:lnTo>
                  <a:lnTo>
                    <a:pt x="842353" y="2919067"/>
                  </a:lnTo>
                  <a:lnTo>
                    <a:pt x="756986" y="2833700"/>
                  </a:lnTo>
                  <a:lnTo>
                    <a:pt x="692119" y="2898567"/>
                  </a:lnTo>
                  <a:lnTo>
                    <a:pt x="777486" y="2983934"/>
                  </a:lnTo>
                  <a:lnTo>
                    <a:pt x="628610" y="3132811"/>
                  </a:lnTo>
                  <a:lnTo>
                    <a:pt x="618557" y="3122757"/>
                  </a:lnTo>
                  <a:lnTo>
                    <a:pt x="622830" y="3134825"/>
                  </a:lnTo>
                  <a:lnTo>
                    <a:pt x="346551" y="3150831"/>
                  </a:lnTo>
                  <a:lnTo>
                    <a:pt x="0" y="3186731"/>
                  </a:lnTo>
                  <a:lnTo>
                    <a:pt x="51749" y="2750557"/>
                  </a:lnTo>
                  <a:lnTo>
                    <a:pt x="48979" y="2747788"/>
                  </a:lnTo>
                  <a:lnTo>
                    <a:pt x="52495" y="2744272"/>
                  </a:lnTo>
                  <a:lnTo>
                    <a:pt x="52938" y="2740533"/>
                  </a:lnTo>
                  <a:lnTo>
                    <a:pt x="54575" y="2742192"/>
                  </a:lnTo>
                  <a:lnTo>
                    <a:pt x="1671288" y="1125479"/>
                  </a:lnTo>
                  <a:cubicBezTo>
                    <a:pt x="1628971" y="1027979"/>
                    <a:pt x="1605746" y="920380"/>
                    <a:pt x="1605746" y="807357"/>
                  </a:cubicBezTo>
                  <a:cubicBezTo>
                    <a:pt x="1605746" y="361466"/>
                    <a:pt x="1967212" y="0"/>
                    <a:pt x="2413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9" name="Block Arc 25">
              <a:extLst>
                <a:ext uri="{FF2B5EF4-FFF2-40B4-BE49-F238E27FC236}">
                  <a16:creationId xmlns:a16="http://schemas.microsoft.com/office/drawing/2014/main" id="{5F7FD4D6-1C06-4ABB-98F4-AC79D3C6A6D8}"/>
                </a:ext>
              </a:extLst>
            </p:cNvPr>
            <p:cNvSpPr/>
            <p:nvPr/>
          </p:nvSpPr>
          <p:spPr>
            <a:xfrm>
              <a:off x="5081797" y="2603460"/>
              <a:ext cx="349473" cy="504884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0" name="Block Arc 31">
              <a:extLst>
                <a:ext uri="{FF2B5EF4-FFF2-40B4-BE49-F238E27FC236}">
                  <a16:creationId xmlns:a16="http://schemas.microsoft.com/office/drawing/2014/main" id="{7D9DF903-DA8F-4191-AEDF-7DDF26A64847}"/>
                </a:ext>
              </a:extLst>
            </p:cNvPr>
            <p:cNvSpPr/>
            <p:nvPr/>
          </p:nvSpPr>
          <p:spPr>
            <a:xfrm>
              <a:off x="8411005" y="2603460"/>
              <a:ext cx="455959" cy="504884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1" name="Freeform 53">
              <a:extLst>
                <a:ext uri="{FF2B5EF4-FFF2-40B4-BE49-F238E27FC236}">
                  <a16:creationId xmlns:a16="http://schemas.microsoft.com/office/drawing/2014/main" id="{D57F2C4B-7240-41A7-B169-E1E9E5390396}"/>
                </a:ext>
              </a:extLst>
            </p:cNvPr>
            <p:cNvSpPr/>
            <p:nvPr/>
          </p:nvSpPr>
          <p:spPr>
            <a:xfrm>
              <a:off x="10130939" y="2599748"/>
              <a:ext cx="499664" cy="512309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2" name="Block Arc 10">
              <a:extLst>
                <a:ext uri="{FF2B5EF4-FFF2-40B4-BE49-F238E27FC236}">
                  <a16:creationId xmlns:a16="http://schemas.microsoft.com/office/drawing/2014/main" id="{75C14C12-5F78-4BDD-B8A3-69BB465A2216}"/>
                </a:ext>
              </a:extLst>
            </p:cNvPr>
            <p:cNvSpPr/>
            <p:nvPr/>
          </p:nvSpPr>
          <p:spPr>
            <a:xfrm>
              <a:off x="10959168" y="4745774"/>
              <a:ext cx="614525" cy="416246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3" name="Freeform 55">
              <a:extLst>
                <a:ext uri="{FF2B5EF4-FFF2-40B4-BE49-F238E27FC236}">
                  <a16:creationId xmlns:a16="http://schemas.microsoft.com/office/drawing/2014/main" id="{E1F21ECA-3730-4E2A-BB32-69C99B2546BB}"/>
                </a:ext>
              </a:extLst>
            </p:cNvPr>
            <p:cNvSpPr/>
            <p:nvPr/>
          </p:nvSpPr>
          <p:spPr>
            <a:xfrm>
              <a:off x="4423300" y="2468550"/>
              <a:ext cx="316162" cy="774705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4" name="Round Same Side Corner Rectangle 36">
              <a:extLst>
                <a:ext uri="{FF2B5EF4-FFF2-40B4-BE49-F238E27FC236}">
                  <a16:creationId xmlns:a16="http://schemas.microsoft.com/office/drawing/2014/main" id="{E0C4F70F-DCCD-48F1-A750-DF4F32AC8F75}"/>
                </a:ext>
              </a:extLst>
            </p:cNvPr>
            <p:cNvSpPr/>
            <p:nvPr/>
          </p:nvSpPr>
          <p:spPr>
            <a:xfrm>
              <a:off x="9209300" y="2626898"/>
              <a:ext cx="579306" cy="458009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5" name="Oval 21">
              <a:extLst>
                <a:ext uri="{FF2B5EF4-FFF2-40B4-BE49-F238E27FC236}">
                  <a16:creationId xmlns:a16="http://schemas.microsoft.com/office/drawing/2014/main" id="{B92F2676-D90E-40BF-8AC5-C623D6EC5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2100" y="4713438"/>
              <a:ext cx="476931" cy="48091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06C7F06B-394E-4FE3-88AA-93210AFF9C00}"/>
                </a:ext>
              </a:extLst>
            </p:cNvPr>
            <p:cNvSpPr/>
            <p:nvPr/>
          </p:nvSpPr>
          <p:spPr>
            <a:xfrm>
              <a:off x="9307908" y="4680733"/>
              <a:ext cx="454128" cy="546324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736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>
            <a:spLocks noGrp="1"/>
          </p:cNvSpPr>
          <p:nvPr>
            <p:ph type="ctrTitle" idx="4294967295"/>
          </p:nvPr>
        </p:nvSpPr>
        <p:spPr>
          <a:xfrm>
            <a:off x="2140050" y="1693575"/>
            <a:ext cx="4863900" cy="71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333" name="Google Shape;333;p34"/>
          <p:cNvSpPr txBox="1">
            <a:spLocks noGrp="1"/>
          </p:cNvSpPr>
          <p:nvPr>
            <p:ph type="subTitle" idx="4294967295"/>
          </p:nvPr>
        </p:nvSpPr>
        <p:spPr>
          <a:xfrm>
            <a:off x="2140050" y="2375550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34" name="Google Shape;334;p34"/>
          <p:cNvSpPr txBox="1">
            <a:spLocks noGrp="1"/>
          </p:cNvSpPr>
          <p:nvPr>
            <p:ph type="body" idx="4294967295"/>
          </p:nvPr>
        </p:nvSpPr>
        <p:spPr>
          <a:xfrm>
            <a:off x="2140050" y="3123826"/>
            <a:ext cx="4863900" cy="108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@username</a:t>
            </a:r>
            <a:r>
              <a:rPr lang="en" dirty="0">
                <a:solidFill>
                  <a:schemeClr val="accent1"/>
                </a:solidFill>
              </a:rPr>
              <a:t> · </a:t>
            </a:r>
            <a:r>
              <a:rPr lang="en" dirty="0"/>
              <a:t>user@mail.me</a:t>
            </a:r>
            <a:endParaRPr dirty="0"/>
          </a:p>
        </p:txBody>
      </p:sp>
      <p:sp>
        <p:nvSpPr>
          <p:cNvPr id="335" name="Google Shape;335;p34"/>
          <p:cNvSpPr txBox="1">
            <a:spLocks noGrp="1"/>
          </p:cNvSpPr>
          <p:nvPr>
            <p:ph type="sldNum" idx="12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>
            <a:off x="4205835" y="674584"/>
            <a:ext cx="732219" cy="902826"/>
            <a:chOff x="7079349" y="2005283"/>
            <a:chExt cx="187364" cy="231020"/>
          </a:xfrm>
        </p:grpSpPr>
        <p:sp>
          <p:nvSpPr>
            <p:cNvPr id="337" name="Google Shape;337;p34"/>
            <p:cNvSpPr/>
            <p:nvPr/>
          </p:nvSpPr>
          <p:spPr>
            <a:xfrm>
              <a:off x="7158711" y="2109282"/>
              <a:ext cx="29834" cy="17890"/>
            </a:xfrm>
            <a:custGeom>
              <a:avLst/>
              <a:gdLst/>
              <a:ahLst/>
              <a:cxnLst/>
              <a:rect l="l" t="t" r="r" b="b"/>
              <a:pathLst>
                <a:path w="29834" h="17890" extrusionOk="0">
                  <a:moveTo>
                    <a:pt x="20884" y="0"/>
                  </a:move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20884" y="17890"/>
                  </a:lnTo>
                  <a:cubicBezTo>
                    <a:pt x="25658" y="17890"/>
                    <a:pt x="29835" y="13716"/>
                    <a:pt x="29835" y="8945"/>
                  </a:cubicBezTo>
                  <a:cubicBezTo>
                    <a:pt x="29238" y="4174"/>
                    <a:pt x="25658" y="0"/>
                    <a:pt x="20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7079349" y="2005283"/>
              <a:ext cx="187364" cy="231020"/>
            </a:xfrm>
            <a:custGeom>
              <a:avLst/>
              <a:gdLst/>
              <a:ahLst/>
              <a:cxnLst/>
              <a:rect l="l" t="t" r="r" b="b"/>
              <a:pathLst>
                <a:path w="187364" h="231020" extrusionOk="0">
                  <a:moveTo>
                    <a:pt x="43560" y="16336"/>
                  </a:moveTo>
                  <a:cubicBezTo>
                    <a:pt x="40576" y="24088"/>
                    <a:pt x="42963" y="31244"/>
                    <a:pt x="45350" y="36015"/>
                  </a:cubicBezTo>
                  <a:cubicBezTo>
                    <a:pt x="33416" y="48538"/>
                    <a:pt x="25659" y="65832"/>
                    <a:pt x="25659" y="84319"/>
                  </a:cubicBezTo>
                  <a:cubicBezTo>
                    <a:pt x="25659" y="89686"/>
                    <a:pt x="26256" y="94457"/>
                    <a:pt x="27449" y="99824"/>
                  </a:cubicBezTo>
                  <a:cubicBezTo>
                    <a:pt x="23869" y="101613"/>
                    <a:pt x="22079" y="105788"/>
                    <a:pt x="22676" y="109366"/>
                  </a:cubicBezTo>
                  <a:cubicBezTo>
                    <a:pt x="23869" y="113540"/>
                    <a:pt x="27449" y="116522"/>
                    <a:pt x="31029" y="116522"/>
                  </a:cubicBezTo>
                  <a:cubicBezTo>
                    <a:pt x="31626" y="116522"/>
                    <a:pt x="32223" y="116522"/>
                    <a:pt x="32819" y="116522"/>
                  </a:cubicBezTo>
                  <a:cubicBezTo>
                    <a:pt x="32819" y="116522"/>
                    <a:pt x="32819" y="116522"/>
                    <a:pt x="32819" y="116522"/>
                  </a:cubicBezTo>
                  <a:cubicBezTo>
                    <a:pt x="38190" y="126660"/>
                    <a:pt x="45350" y="135009"/>
                    <a:pt x="54301" y="141569"/>
                  </a:cubicBezTo>
                  <a:cubicBezTo>
                    <a:pt x="42367" y="145147"/>
                    <a:pt x="32223" y="151707"/>
                    <a:pt x="23869" y="160056"/>
                  </a:cubicBezTo>
                  <a:cubicBezTo>
                    <a:pt x="-595" y="185102"/>
                    <a:pt x="1" y="220287"/>
                    <a:pt x="1" y="222076"/>
                  </a:cubicBezTo>
                  <a:cubicBezTo>
                    <a:pt x="1" y="226846"/>
                    <a:pt x="4178" y="231021"/>
                    <a:pt x="8952" y="231021"/>
                  </a:cubicBezTo>
                  <a:cubicBezTo>
                    <a:pt x="8952" y="231021"/>
                    <a:pt x="8952" y="231021"/>
                    <a:pt x="8952" y="231021"/>
                  </a:cubicBezTo>
                  <a:cubicBezTo>
                    <a:pt x="13725" y="231021"/>
                    <a:pt x="17902" y="226846"/>
                    <a:pt x="17306" y="222076"/>
                  </a:cubicBezTo>
                  <a:cubicBezTo>
                    <a:pt x="17306" y="222076"/>
                    <a:pt x="16709" y="192855"/>
                    <a:pt x="36400" y="173175"/>
                  </a:cubicBezTo>
                  <a:cubicBezTo>
                    <a:pt x="48334" y="161248"/>
                    <a:pt x="65638" y="154688"/>
                    <a:pt x="87715" y="155285"/>
                  </a:cubicBezTo>
                  <a:cubicBezTo>
                    <a:pt x="88312" y="155285"/>
                    <a:pt x="89505" y="155285"/>
                    <a:pt x="90102" y="154688"/>
                  </a:cubicBezTo>
                  <a:cubicBezTo>
                    <a:pt x="91892" y="154688"/>
                    <a:pt x="93086" y="154688"/>
                    <a:pt x="94876" y="154688"/>
                  </a:cubicBezTo>
                  <a:cubicBezTo>
                    <a:pt x="96069" y="154688"/>
                    <a:pt x="96666" y="154688"/>
                    <a:pt x="97859" y="154688"/>
                  </a:cubicBezTo>
                  <a:cubicBezTo>
                    <a:pt x="98456" y="154688"/>
                    <a:pt x="99053" y="154688"/>
                    <a:pt x="99649" y="154688"/>
                  </a:cubicBezTo>
                  <a:cubicBezTo>
                    <a:pt x="121727" y="154092"/>
                    <a:pt x="139031" y="160652"/>
                    <a:pt x="150965" y="172579"/>
                  </a:cubicBezTo>
                  <a:cubicBezTo>
                    <a:pt x="170059" y="191662"/>
                    <a:pt x="170059" y="220883"/>
                    <a:pt x="170059" y="221479"/>
                  </a:cubicBezTo>
                  <a:cubicBezTo>
                    <a:pt x="170059" y="226250"/>
                    <a:pt x="173639" y="230425"/>
                    <a:pt x="178413" y="230425"/>
                  </a:cubicBezTo>
                  <a:cubicBezTo>
                    <a:pt x="178413" y="230425"/>
                    <a:pt x="178413" y="230425"/>
                    <a:pt x="178413" y="230425"/>
                  </a:cubicBezTo>
                  <a:cubicBezTo>
                    <a:pt x="183186" y="230425"/>
                    <a:pt x="187363" y="226846"/>
                    <a:pt x="187363" y="221479"/>
                  </a:cubicBezTo>
                  <a:cubicBezTo>
                    <a:pt x="187363" y="219690"/>
                    <a:pt x="187960" y="184506"/>
                    <a:pt x="163496" y="159459"/>
                  </a:cubicBezTo>
                  <a:cubicBezTo>
                    <a:pt x="155739" y="151110"/>
                    <a:pt x="145595" y="145147"/>
                    <a:pt x="134257" y="141569"/>
                  </a:cubicBezTo>
                  <a:cubicBezTo>
                    <a:pt x="152158" y="129045"/>
                    <a:pt x="164092" y="108173"/>
                    <a:pt x="164092" y="84319"/>
                  </a:cubicBezTo>
                  <a:cubicBezTo>
                    <a:pt x="164092" y="46153"/>
                    <a:pt x="133064" y="14547"/>
                    <a:pt x="94279" y="14547"/>
                  </a:cubicBezTo>
                  <a:cubicBezTo>
                    <a:pt x="93086" y="14547"/>
                    <a:pt x="91295" y="14547"/>
                    <a:pt x="90102" y="14547"/>
                  </a:cubicBezTo>
                  <a:cubicBezTo>
                    <a:pt x="88909" y="10969"/>
                    <a:pt x="85328" y="5601"/>
                    <a:pt x="79361" y="2620"/>
                  </a:cubicBezTo>
                  <a:cubicBezTo>
                    <a:pt x="75185" y="234"/>
                    <a:pt x="68621" y="-1555"/>
                    <a:pt x="59074" y="2023"/>
                  </a:cubicBezTo>
                  <a:cubicBezTo>
                    <a:pt x="51317" y="6198"/>
                    <a:pt x="45947" y="10372"/>
                    <a:pt x="43560" y="16336"/>
                  </a:cubicBezTo>
                  <a:close/>
                  <a:moveTo>
                    <a:pt x="66235" y="41382"/>
                  </a:moveTo>
                  <a:cubicBezTo>
                    <a:pt x="68025" y="43768"/>
                    <a:pt x="70411" y="47346"/>
                    <a:pt x="73395" y="50328"/>
                  </a:cubicBezTo>
                  <a:cubicBezTo>
                    <a:pt x="71008" y="59273"/>
                    <a:pt x="63848" y="81338"/>
                    <a:pt x="43560" y="93265"/>
                  </a:cubicBezTo>
                  <a:cubicBezTo>
                    <a:pt x="42963" y="90283"/>
                    <a:pt x="42963" y="87301"/>
                    <a:pt x="42963" y="84319"/>
                  </a:cubicBezTo>
                  <a:cubicBezTo>
                    <a:pt x="42963" y="67025"/>
                    <a:pt x="52510" y="50924"/>
                    <a:pt x="66235" y="41382"/>
                  </a:cubicBezTo>
                  <a:close/>
                  <a:moveTo>
                    <a:pt x="95472" y="136798"/>
                  </a:moveTo>
                  <a:cubicBezTo>
                    <a:pt x="76378" y="136798"/>
                    <a:pt x="59074" y="126064"/>
                    <a:pt x="50124" y="110559"/>
                  </a:cubicBezTo>
                  <a:cubicBezTo>
                    <a:pt x="72201" y="99228"/>
                    <a:pt x="82942" y="78356"/>
                    <a:pt x="88312" y="64640"/>
                  </a:cubicBezTo>
                  <a:cubicBezTo>
                    <a:pt x="102036" y="75374"/>
                    <a:pt x="121130" y="86108"/>
                    <a:pt x="147385" y="89090"/>
                  </a:cubicBezTo>
                  <a:cubicBezTo>
                    <a:pt x="144998" y="115926"/>
                    <a:pt x="122324" y="136798"/>
                    <a:pt x="95472" y="136798"/>
                  </a:cubicBezTo>
                  <a:close/>
                  <a:moveTo>
                    <a:pt x="145595" y="71200"/>
                  </a:moveTo>
                  <a:cubicBezTo>
                    <a:pt x="110987" y="65832"/>
                    <a:pt x="91892" y="45557"/>
                    <a:pt x="82942" y="34226"/>
                  </a:cubicBezTo>
                  <a:cubicBezTo>
                    <a:pt x="87119" y="33033"/>
                    <a:pt x="91295" y="32437"/>
                    <a:pt x="95472" y="32437"/>
                  </a:cubicBezTo>
                  <a:cubicBezTo>
                    <a:pt x="119340" y="32437"/>
                    <a:pt x="139628" y="49135"/>
                    <a:pt x="145595" y="71200"/>
                  </a:cubicBezTo>
                  <a:close/>
                  <a:moveTo>
                    <a:pt x="59671" y="23492"/>
                  </a:moveTo>
                  <a:cubicBezTo>
                    <a:pt x="59671" y="23492"/>
                    <a:pt x="60864" y="21703"/>
                    <a:pt x="65638" y="19317"/>
                  </a:cubicBezTo>
                  <a:cubicBezTo>
                    <a:pt x="67428" y="18721"/>
                    <a:pt x="69815" y="18125"/>
                    <a:pt x="71605" y="18721"/>
                  </a:cubicBezTo>
                  <a:cubicBezTo>
                    <a:pt x="71605" y="18721"/>
                    <a:pt x="71605" y="18721"/>
                    <a:pt x="71605" y="18721"/>
                  </a:cubicBezTo>
                  <a:cubicBezTo>
                    <a:pt x="67428" y="20510"/>
                    <a:pt x="63251" y="22299"/>
                    <a:pt x="59074" y="24684"/>
                  </a:cubicBezTo>
                  <a:cubicBezTo>
                    <a:pt x="59671" y="24088"/>
                    <a:pt x="59671" y="23492"/>
                    <a:pt x="59671" y="234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7170645" y="2177862"/>
              <a:ext cx="52509" cy="52478"/>
            </a:xfrm>
            <a:custGeom>
              <a:avLst/>
              <a:gdLst/>
              <a:ahLst/>
              <a:cxnLst/>
              <a:rect l="l" t="t" r="r" b="b"/>
              <a:pathLst>
                <a:path w="52509" h="52478" extrusionOk="0">
                  <a:moveTo>
                    <a:pt x="17304" y="8945"/>
                  </a:moveTo>
                  <a:lnTo>
                    <a:pt x="17304" y="17294"/>
                  </a:lnTo>
                  <a:lnTo>
                    <a:pt x="8950" y="17294"/>
                  </a:lnTo>
                  <a:cubicBezTo>
                    <a:pt x="4177" y="17294"/>
                    <a:pt x="0" y="21468"/>
                    <a:pt x="0" y="26239"/>
                  </a:cubicBezTo>
                  <a:cubicBezTo>
                    <a:pt x="0" y="31010"/>
                    <a:pt x="4177" y="35184"/>
                    <a:pt x="8950" y="35184"/>
                  </a:cubicBezTo>
                  <a:lnTo>
                    <a:pt x="17304" y="35184"/>
                  </a:lnTo>
                  <a:lnTo>
                    <a:pt x="17304" y="43533"/>
                  </a:lnTo>
                  <a:cubicBezTo>
                    <a:pt x="17304" y="48304"/>
                    <a:pt x="21481" y="52479"/>
                    <a:pt x="26255" y="52479"/>
                  </a:cubicBezTo>
                  <a:cubicBezTo>
                    <a:pt x="31028" y="52479"/>
                    <a:pt x="35205" y="48304"/>
                    <a:pt x="35205" y="43533"/>
                  </a:cubicBezTo>
                  <a:lnTo>
                    <a:pt x="35205" y="35184"/>
                  </a:lnTo>
                  <a:lnTo>
                    <a:pt x="43559" y="35184"/>
                  </a:lnTo>
                  <a:cubicBezTo>
                    <a:pt x="48332" y="35184"/>
                    <a:pt x="52509" y="31010"/>
                    <a:pt x="52509" y="26239"/>
                  </a:cubicBezTo>
                  <a:cubicBezTo>
                    <a:pt x="52509" y="21468"/>
                    <a:pt x="48332" y="17294"/>
                    <a:pt x="43559" y="17294"/>
                  </a:cubicBezTo>
                  <a:lnTo>
                    <a:pt x="35205" y="17294"/>
                  </a:lnTo>
                  <a:lnTo>
                    <a:pt x="35205" y="8945"/>
                  </a:lnTo>
                  <a:cubicBezTo>
                    <a:pt x="35205" y="4174"/>
                    <a:pt x="31028" y="0"/>
                    <a:pt x="26255" y="0"/>
                  </a:cubicBezTo>
                  <a:cubicBezTo>
                    <a:pt x="21481" y="0"/>
                    <a:pt x="17304" y="4174"/>
                    <a:pt x="17304" y="8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</a:t>
            </a:fld>
            <a:endParaRPr lang="es-PE"/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625880" y="1652825"/>
            <a:ext cx="330200" cy="552450"/>
          </a:xfrm>
          <a:custGeom>
            <a:avLst/>
            <a:gdLst>
              <a:gd name="T0" fmla="*/ 7 w 139"/>
              <a:gd name="T1" fmla="*/ 15 h 232"/>
              <a:gd name="T2" fmla="*/ 1 w 139"/>
              <a:gd name="T3" fmla="*/ 128 h 232"/>
              <a:gd name="T4" fmla="*/ 3 w 139"/>
              <a:gd name="T5" fmla="*/ 205 h 232"/>
              <a:gd name="T6" fmla="*/ 37 w 139"/>
              <a:gd name="T7" fmla="*/ 220 h 232"/>
              <a:gd name="T8" fmla="*/ 134 w 139"/>
              <a:gd name="T9" fmla="*/ 198 h 232"/>
              <a:gd name="T10" fmla="*/ 137 w 139"/>
              <a:gd name="T11" fmla="*/ 113 h 232"/>
              <a:gd name="T12" fmla="*/ 133 w 139"/>
              <a:gd name="T13" fmla="*/ 23 h 232"/>
              <a:gd name="T14" fmla="*/ 127 w 139"/>
              <a:gd name="T15" fmla="*/ 0 h 232"/>
              <a:gd name="T16" fmla="*/ 97 w 139"/>
              <a:gd name="T17" fmla="*/ 23 h 232"/>
              <a:gd name="T18" fmla="*/ 55 w 139"/>
              <a:gd name="T19" fmla="*/ 24 h 232"/>
              <a:gd name="T20" fmla="*/ 7 w 139"/>
              <a:gd name="T21" fmla="*/ 1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9" h="232">
                <a:moveTo>
                  <a:pt x="7" y="15"/>
                </a:moveTo>
                <a:cubicBezTo>
                  <a:pt x="3" y="50"/>
                  <a:pt x="1" y="88"/>
                  <a:pt x="1" y="128"/>
                </a:cubicBezTo>
                <a:cubicBezTo>
                  <a:pt x="0" y="155"/>
                  <a:pt x="1" y="180"/>
                  <a:pt x="3" y="205"/>
                </a:cubicBezTo>
                <a:cubicBezTo>
                  <a:pt x="11" y="210"/>
                  <a:pt x="22" y="216"/>
                  <a:pt x="37" y="220"/>
                </a:cubicBezTo>
                <a:cubicBezTo>
                  <a:pt x="85" y="232"/>
                  <a:pt x="125" y="204"/>
                  <a:pt x="134" y="198"/>
                </a:cubicBezTo>
                <a:cubicBezTo>
                  <a:pt x="135" y="181"/>
                  <a:pt x="136" y="151"/>
                  <a:pt x="137" y="113"/>
                </a:cubicBezTo>
                <a:cubicBezTo>
                  <a:pt x="139" y="76"/>
                  <a:pt x="137" y="53"/>
                  <a:pt x="133" y="23"/>
                </a:cubicBezTo>
                <a:cubicBezTo>
                  <a:pt x="131" y="13"/>
                  <a:pt x="128" y="5"/>
                  <a:pt x="127" y="0"/>
                </a:cubicBezTo>
                <a:cubicBezTo>
                  <a:pt x="121" y="7"/>
                  <a:pt x="112" y="17"/>
                  <a:pt x="97" y="23"/>
                </a:cubicBezTo>
                <a:cubicBezTo>
                  <a:pt x="84" y="27"/>
                  <a:pt x="74" y="26"/>
                  <a:pt x="55" y="24"/>
                </a:cubicBezTo>
                <a:cubicBezTo>
                  <a:pt x="43" y="23"/>
                  <a:pt x="26" y="21"/>
                  <a:pt x="7" y="15"/>
                </a:cubicBezTo>
                <a:close/>
              </a:path>
            </a:pathLst>
          </a:custGeom>
          <a:solidFill>
            <a:srgbClr val="84C0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649693" y="1619487"/>
            <a:ext cx="198438" cy="90488"/>
          </a:xfrm>
          <a:custGeom>
            <a:avLst/>
            <a:gdLst>
              <a:gd name="T0" fmla="*/ 83 w 83"/>
              <a:gd name="T1" fmla="*/ 12 h 38"/>
              <a:gd name="T2" fmla="*/ 83 w 83"/>
              <a:gd name="T3" fmla="*/ 36 h 38"/>
              <a:gd name="T4" fmla="*/ 41 w 83"/>
              <a:gd name="T5" fmla="*/ 37 h 38"/>
              <a:gd name="T6" fmla="*/ 0 w 83"/>
              <a:gd name="T7" fmla="*/ 28 h 38"/>
              <a:gd name="T8" fmla="*/ 1 w 83"/>
              <a:gd name="T9" fmla="*/ 0 h 38"/>
              <a:gd name="T10" fmla="*/ 32 w 83"/>
              <a:gd name="T11" fmla="*/ 14 h 38"/>
              <a:gd name="T12" fmla="*/ 63 w 83"/>
              <a:gd name="T13" fmla="*/ 14 h 38"/>
              <a:gd name="T14" fmla="*/ 83 w 83"/>
              <a:gd name="T15" fmla="*/ 1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38">
                <a:moveTo>
                  <a:pt x="83" y="12"/>
                </a:moveTo>
                <a:cubicBezTo>
                  <a:pt x="83" y="20"/>
                  <a:pt x="83" y="28"/>
                  <a:pt x="83" y="36"/>
                </a:cubicBezTo>
                <a:cubicBezTo>
                  <a:pt x="72" y="37"/>
                  <a:pt x="58" y="38"/>
                  <a:pt x="41" y="37"/>
                </a:cubicBezTo>
                <a:cubicBezTo>
                  <a:pt x="24" y="35"/>
                  <a:pt x="10" y="32"/>
                  <a:pt x="0" y="28"/>
                </a:cubicBezTo>
                <a:cubicBezTo>
                  <a:pt x="0" y="19"/>
                  <a:pt x="1" y="9"/>
                  <a:pt x="1" y="0"/>
                </a:cubicBezTo>
                <a:cubicBezTo>
                  <a:pt x="14" y="10"/>
                  <a:pt x="25" y="13"/>
                  <a:pt x="32" y="14"/>
                </a:cubicBezTo>
                <a:cubicBezTo>
                  <a:pt x="41" y="15"/>
                  <a:pt x="48" y="15"/>
                  <a:pt x="63" y="14"/>
                </a:cubicBezTo>
                <a:cubicBezTo>
                  <a:pt x="71" y="13"/>
                  <a:pt x="78" y="13"/>
                  <a:pt x="83" y="12"/>
                </a:cubicBezTo>
                <a:close/>
              </a:path>
            </a:pathLst>
          </a:custGeom>
          <a:solidFill>
            <a:srgbClr val="2A4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49693" y="1605200"/>
            <a:ext cx="276225" cy="95250"/>
          </a:xfrm>
          <a:custGeom>
            <a:avLst/>
            <a:gdLst>
              <a:gd name="T0" fmla="*/ 3 w 116"/>
              <a:gd name="T1" fmla="*/ 5 h 40"/>
              <a:gd name="T2" fmla="*/ 34 w 116"/>
              <a:gd name="T3" fmla="*/ 1 h 40"/>
              <a:gd name="T4" fmla="*/ 86 w 116"/>
              <a:gd name="T5" fmla="*/ 4 h 40"/>
              <a:gd name="T6" fmla="*/ 110 w 116"/>
              <a:gd name="T7" fmla="*/ 11 h 40"/>
              <a:gd name="T8" fmla="*/ 113 w 116"/>
              <a:gd name="T9" fmla="*/ 13 h 40"/>
              <a:gd name="T10" fmla="*/ 116 w 116"/>
              <a:gd name="T11" fmla="*/ 19 h 40"/>
              <a:gd name="T12" fmla="*/ 104 w 116"/>
              <a:gd name="T13" fmla="*/ 31 h 40"/>
              <a:gd name="T14" fmla="*/ 84 w 116"/>
              <a:gd name="T15" fmla="*/ 40 h 40"/>
              <a:gd name="T16" fmla="*/ 84 w 116"/>
              <a:gd name="T17" fmla="*/ 17 h 40"/>
              <a:gd name="T18" fmla="*/ 43 w 116"/>
              <a:gd name="T19" fmla="*/ 22 h 40"/>
              <a:gd name="T20" fmla="*/ 0 w 116"/>
              <a:gd name="T21" fmla="*/ 7 h 40"/>
              <a:gd name="T22" fmla="*/ 3 w 116"/>
              <a:gd name="T23" fmla="*/ 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40">
                <a:moveTo>
                  <a:pt x="3" y="5"/>
                </a:moveTo>
                <a:cubicBezTo>
                  <a:pt x="16" y="3"/>
                  <a:pt x="26" y="1"/>
                  <a:pt x="34" y="1"/>
                </a:cubicBezTo>
                <a:cubicBezTo>
                  <a:pt x="34" y="1"/>
                  <a:pt x="56" y="0"/>
                  <a:pt x="86" y="4"/>
                </a:cubicBezTo>
                <a:cubicBezTo>
                  <a:pt x="86" y="4"/>
                  <a:pt x="92" y="5"/>
                  <a:pt x="110" y="11"/>
                </a:cubicBezTo>
                <a:cubicBezTo>
                  <a:pt x="111" y="11"/>
                  <a:pt x="112" y="12"/>
                  <a:pt x="113" y="13"/>
                </a:cubicBezTo>
                <a:cubicBezTo>
                  <a:pt x="115" y="14"/>
                  <a:pt x="116" y="17"/>
                  <a:pt x="116" y="19"/>
                </a:cubicBezTo>
                <a:cubicBezTo>
                  <a:pt x="114" y="22"/>
                  <a:pt x="110" y="27"/>
                  <a:pt x="104" y="31"/>
                </a:cubicBezTo>
                <a:cubicBezTo>
                  <a:pt x="96" y="37"/>
                  <a:pt x="88" y="39"/>
                  <a:pt x="84" y="40"/>
                </a:cubicBezTo>
                <a:cubicBezTo>
                  <a:pt x="84" y="32"/>
                  <a:pt x="84" y="25"/>
                  <a:pt x="84" y="17"/>
                </a:cubicBezTo>
                <a:cubicBezTo>
                  <a:pt x="76" y="20"/>
                  <a:pt x="61" y="23"/>
                  <a:pt x="43" y="22"/>
                </a:cubicBezTo>
                <a:cubicBezTo>
                  <a:pt x="23" y="20"/>
                  <a:pt x="8" y="12"/>
                  <a:pt x="0" y="7"/>
                </a:cubicBezTo>
                <a:cubicBezTo>
                  <a:pt x="1" y="7"/>
                  <a:pt x="2" y="6"/>
                  <a:pt x="3" y="5"/>
                </a:cubicBezTo>
                <a:close/>
              </a:path>
            </a:pathLst>
          </a:custGeom>
          <a:solidFill>
            <a:srgbClr val="6B91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89355" y="3619737"/>
            <a:ext cx="523875" cy="525463"/>
          </a:xfrm>
          <a:prstGeom prst="ellipse">
            <a:avLst/>
          </a:prstGeom>
          <a:solidFill>
            <a:srgbClr val="80B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605243" y="3672125"/>
            <a:ext cx="374650" cy="393700"/>
          </a:xfrm>
          <a:custGeom>
            <a:avLst/>
            <a:gdLst>
              <a:gd name="T0" fmla="*/ 128 w 158"/>
              <a:gd name="T1" fmla="*/ 0 h 166"/>
              <a:gd name="T2" fmla="*/ 135 w 158"/>
              <a:gd name="T3" fmla="*/ 27 h 166"/>
              <a:gd name="T4" fmla="*/ 136 w 158"/>
              <a:gd name="T5" fmla="*/ 43 h 166"/>
              <a:gd name="T6" fmla="*/ 128 w 158"/>
              <a:gd name="T7" fmla="*/ 51 h 166"/>
              <a:gd name="T8" fmla="*/ 110 w 158"/>
              <a:gd name="T9" fmla="*/ 52 h 166"/>
              <a:gd name="T10" fmla="*/ 103 w 158"/>
              <a:gd name="T11" fmla="*/ 58 h 166"/>
              <a:gd name="T12" fmla="*/ 96 w 158"/>
              <a:gd name="T13" fmla="*/ 72 h 166"/>
              <a:gd name="T14" fmla="*/ 92 w 158"/>
              <a:gd name="T15" fmla="*/ 84 h 166"/>
              <a:gd name="T16" fmla="*/ 78 w 158"/>
              <a:gd name="T17" fmla="*/ 101 h 166"/>
              <a:gd name="T18" fmla="*/ 76 w 158"/>
              <a:gd name="T19" fmla="*/ 93 h 166"/>
              <a:gd name="T20" fmla="*/ 72 w 158"/>
              <a:gd name="T21" fmla="*/ 87 h 166"/>
              <a:gd name="T22" fmla="*/ 65 w 158"/>
              <a:gd name="T23" fmla="*/ 86 h 166"/>
              <a:gd name="T24" fmla="*/ 63 w 158"/>
              <a:gd name="T25" fmla="*/ 88 h 166"/>
              <a:gd name="T26" fmla="*/ 62 w 158"/>
              <a:gd name="T27" fmla="*/ 94 h 166"/>
              <a:gd name="T28" fmla="*/ 57 w 158"/>
              <a:gd name="T29" fmla="*/ 92 h 166"/>
              <a:gd name="T30" fmla="*/ 54 w 158"/>
              <a:gd name="T31" fmla="*/ 89 h 166"/>
              <a:gd name="T32" fmla="*/ 55 w 158"/>
              <a:gd name="T33" fmla="*/ 83 h 166"/>
              <a:gd name="T34" fmla="*/ 65 w 158"/>
              <a:gd name="T35" fmla="*/ 82 h 166"/>
              <a:gd name="T36" fmla="*/ 74 w 158"/>
              <a:gd name="T37" fmla="*/ 77 h 166"/>
              <a:gd name="T38" fmla="*/ 73 w 158"/>
              <a:gd name="T39" fmla="*/ 62 h 166"/>
              <a:gd name="T40" fmla="*/ 79 w 158"/>
              <a:gd name="T41" fmla="*/ 50 h 166"/>
              <a:gd name="T42" fmla="*/ 67 w 158"/>
              <a:gd name="T43" fmla="*/ 18 h 166"/>
              <a:gd name="T44" fmla="*/ 30 w 158"/>
              <a:gd name="T45" fmla="*/ 13 h 166"/>
              <a:gd name="T46" fmla="*/ 6 w 158"/>
              <a:gd name="T47" fmla="*/ 31 h 166"/>
              <a:gd name="T48" fmla="*/ 1 w 158"/>
              <a:gd name="T49" fmla="*/ 51 h 166"/>
              <a:gd name="T50" fmla="*/ 19 w 158"/>
              <a:gd name="T51" fmla="*/ 80 h 166"/>
              <a:gd name="T52" fmla="*/ 7 w 158"/>
              <a:gd name="T53" fmla="*/ 115 h 166"/>
              <a:gd name="T54" fmla="*/ 15 w 158"/>
              <a:gd name="T55" fmla="*/ 144 h 166"/>
              <a:gd name="T56" fmla="*/ 40 w 158"/>
              <a:gd name="T57" fmla="*/ 163 h 166"/>
              <a:gd name="T58" fmla="*/ 61 w 158"/>
              <a:gd name="T59" fmla="*/ 164 h 166"/>
              <a:gd name="T60" fmla="*/ 80 w 158"/>
              <a:gd name="T61" fmla="*/ 155 h 166"/>
              <a:gd name="T62" fmla="*/ 85 w 158"/>
              <a:gd name="T63" fmla="*/ 141 h 166"/>
              <a:gd name="T64" fmla="*/ 89 w 158"/>
              <a:gd name="T65" fmla="*/ 131 h 166"/>
              <a:gd name="T66" fmla="*/ 102 w 158"/>
              <a:gd name="T67" fmla="*/ 138 h 166"/>
              <a:gd name="T68" fmla="*/ 111 w 158"/>
              <a:gd name="T69" fmla="*/ 147 h 166"/>
              <a:gd name="T70" fmla="*/ 124 w 158"/>
              <a:gd name="T71" fmla="*/ 145 h 166"/>
              <a:gd name="T72" fmla="*/ 130 w 158"/>
              <a:gd name="T73" fmla="*/ 135 h 166"/>
              <a:gd name="T74" fmla="*/ 124 w 158"/>
              <a:gd name="T75" fmla="*/ 133 h 166"/>
              <a:gd name="T76" fmla="*/ 118 w 158"/>
              <a:gd name="T77" fmla="*/ 136 h 166"/>
              <a:gd name="T78" fmla="*/ 109 w 158"/>
              <a:gd name="T79" fmla="*/ 123 h 166"/>
              <a:gd name="T80" fmla="*/ 99 w 158"/>
              <a:gd name="T81" fmla="*/ 113 h 166"/>
              <a:gd name="T82" fmla="*/ 89 w 158"/>
              <a:gd name="T83" fmla="*/ 112 h 166"/>
              <a:gd name="T84" fmla="*/ 83 w 158"/>
              <a:gd name="T85" fmla="*/ 116 h 166"/>
              <a:gd name="T86" fmla="*/ 75 w 158"/>
              <a:gd name="T87" fmla="*/ 117 h 166"/>
              <a:gd name="T88" fmla="*/ 67 w 158"/>
              <a:gd name="T89" fmla="*/ 111 h 166"/>
              <a:gd name="T90" fmla="*/ 75 w 158"/>
              <a:gd name="T91" fmla="*/ 111 h 166"/>
              <a:gd name="T92" fmla="*/ 86 w 158"/>
              <a:gd name="T93" fmla="*/ 106 h 166"/>
              <a:gd name="T94" fmla="*/ 96 w 158"/>
              <a:gd name="T95" fmla="*/ 94 h 166"/>
              <a:gd name="T96" fmla="*/ 102 w 158"/>
              <a:gd name="T97" fmla="*/ 81 h 166"/>
              <a:gd name="T98" fmla="*/ 108 w 158"/>
              <a:gd name="T99" fmla="*/ 69 h 166"/>
              <a:gd name="T100" fmla="*/ 115 w 158"/>
              <a:gd name="T101" fmla="*/ 67 h 166"/>
              <a:gd name="T102" fmla="*/ 125 w 158"/>
              <a:gd name="T103" fmla="*/ 67 h 166"/>
              <a:gd name="T104" fmla="*/ 140 w 158"/>
              <a:gd name="T105" fmla="*/ 68 h 166"/>
              <a:gd name="T106" fmla="*/ 152 w 158"/>
              <a:gd name="T107" fmla="*/ 58 h 166"/>
              <a:gd name="T108" fmla="*/ 158 w 158"/>
              <a:gd name="T109" fmla="*/ 35 h 166"/>
              <a:gd name="T110" fmla="*/ 144 w 158"/>
              <a:gd name="T111" fmla="*/ 15 h 166"/>
              <a:gd name="T112" fmla="*/ 128 w 158"/>
              <a:gd name="T113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8" h="166">
                <a:moveTo>
                  <a:pt x="128" y="0"/>
                </a:moveTo>
                <a:cubicBezTo>
                  <a:pt x="132" y="9"/>
                  <a:pt x="134" y="21"/>
                  <a:pt x="135" y="27"/>
                </a:cubicBezTo>
                <a:cubicBezTo>
                  <a:pt x="137" y="35"/>
                  <a:pt x="138" y="39"/>
                  <a:pt x="136" y="43"/>
                </a:cubicBezTo>
                <a:cubicBezTo>
                  <a:pt x="135" y="44"/>
                  <a:pt x="133" y="49"/>
                  <a:pt x="128" y="51"/>
                </a:cubicBezTo>
                <a:cubicBezTo>
                  <a:pt x="121" y="54"/>
                  <a:pt x="117" y="49"/>
                  <a:pt x="110" y="52"/>
                </a:cubicBezTo>
                <a:cubicBezTo>
                  <a:pt x="107" y="53"/>
                  <a:pt x="105" y="55"/>
                  <a:pt x="103" y="58"/>
                </a:cubicBezTo>
                <a:cubicBezTo>
                  <a:pt x="102" y="60"/>
                  <a:pt x="99" y="63"/>
                  <a:pt x="96" y="72"/>
                </a:cubicBezTo>
                <a:cubicBezTo>
                  <a:pt x="94" y="79"/>
                  <a:pt x="94" y="80"/>
                  <a:pt x="92" y="84"/>
                </a:cubicBezTo>
                <a:cubicBezTo>
                  <a:pt x="91" y="89"/>
                  <a:pt x="87" y="95"/>
                  <a:pt x="78" y="101"/>
                </a:cubicBezTo>
                <a:cubicBezTo>
                  <a:pt x="78" y="97"/>
                  <a:pt x="77" y="94"/>
                  <a:pt x="76" y="93"/>
                </a:cubicBezTo>
                <a:cubicBezTo>
                  <a:pt x="75" y="91"/>
                  <a:pt x="74" y="89"/>
                  <a:pt x="72" y="87"/>
                </a:cubicBezTo>
                <a:cubicBezTo>
                  <a:pt x="71" y="87"/>
                  <a:pt x="69" y="85"/>
                  <a:pt x="65" y="86"/>
                </a:cubicBezTo>
                <a:cubicBezTo>
                  <a:pt x="64" y="86"/>
                  <a:pt x="63" y="87"/>
                  <a:pt x="63" y="88"/>
                </a:cubicBezTo>
                <a:cubicBezTo>
                  <a:pt x="62" y="90"/>
                  <a:pt x="62" y="92"/>
                  <a:pt x="62" y="94"/>
                </a:cubicBezTo>
                <a:cubicBezTo>
                  <a:pt x="59" y="94"/>
                  <a:pt x="58" y="92"/>
                  <a:pt x="57" y="92"/>
                </a:cubicBezTo>
                <a:cubicBezTo>
                  <a:pt x="56" y="91"/>
                  <a:pt x="55" y="90"/>
                  <a:pt x="54" y="89"/>
                </a:cubicBezTo>
                <a:cubicBezTo>
                  <a:pt x="53" y="86"/>
                  <a:pt x="55" y="83"/>
                  <a:pt x="55" y="83"/>
                </a:cubicBezTo>
                <a:cubicBezTo>
                  <a:pt x="58" y="83"/>
                  <a:pt x="61" y="83"/>
                  <a:pt x="65" y="82"/>
                </a:cubicBezTo>
                <a:cubicBezTo>
                  <a:pt x="69" y="80"/>
                  <a:pt x="72" y="79"/>
                  <a:pt x="74" y="77"/>
                </a:cubicBezTo>
                <a:cubicBezTo>
                  <a:pt x="78" y="72"/>
                  <a:pt x="73" y="63"/>
                  <a:pt x="73" y="62"/>
                </a:cubicBezTo>
                <a:cubicBezTo>
                  <a:pt x="75" y="60"/>
                  <a:pt x="78" y="55"/>
                  <a:pt x="79" y="50"/>
                </a:cubicBezTo>
                <a:cubicBezTo>
                  <a:pt x="82" y="37"/>
                  <a:pt x="75" y="25"/>
                  <a:pt x="67" y="18"/>
                </a:cubicBezTo>
                <a:cubicBezTo>
                  <a:pt x="52" y="6"/>
                  <a:pt x="33" y="12"/>
                  <a:pt x="30" y="13"/>
                </a:cubicBezTo>
                <a:cubicBezTo>
                  <a:pt x="27" y="14"/>
                  <a:pt x="14" y="18"/>
                  <a:pt x="6" y="31"/>
                </a:cubicBezTo>
                <a:cubicBezTo>
                  <a:pt x="5" y="34"/>
                  <a:pt x="0" y="41"/>
                  <a:pt x="1" y="51"/>
                </a:cubicBezTo>
                <a:cubicBezTo>
                  <a:pt x="3" y="67"/>
                  <a:pt x="17" y="79"/>
                  <a:pt x="19" y="80"/>
                </a:cubicBezTo>
                <a:cubicBezTo>
                  <a:pt x="15" y="86"/>
                  <a:pt x="9" y="100"/>
                  <a:pt x="7" y="115"/>
                </a:cubicBezTo>
                <a:cubicBezTo>
                  <a:pt x="6" y="121"/>
                  <a:pt x="8" y="132"/>
                  <a:pt x="15" y="144"/>
                </a:cubicBezTo>
                <a:cubicBezTo>
                  <a:pt x="17" y="147"/>
                  <a:pt x="25" y="159"/>
                  <a:pt x="40" y="163"/>
                </a:cubicBezTo>
                <a:cubicBezTo>
                  <a:pt x="49" y="166"/>
                  <a:pt x="58" y="165"/>
                  <a:pt x="61" y="164"/>
                </a:cubicBezTo>
                <a:cubicBezTo>
                  <a:pt x="68" y="162"/>
                  <a:pt x="76" y="161"/>
                  <a:pt x="80" y="155"/>
                </a:cubicBezTo>
                <a:cubicBezTo>
                  <a:pt x="81" y="153"/>
                  <a:pt x="83" y="149"/>
                  <a:pt x="85" y="141"/>
                </a:cubicBezTo>
                <a:cubicBezTo>
                  <a:pt x="87" y="134"/>
                  <a:pt x="88" y="132"/>
                  <a:pt x="89" y="131"/>
                </a:cubicBezTo>
                <a:cubicBezTo>
                  <a:pt x="94" y="129"/>
                  <a:pt x="101" y="136"/>
                  <a:pt x="102" y="138"/>
                </a:cubicBezTo>
                <a:cubicBezTo>
                  <a:pt x="108" y="143"/>
                  <a:pt x="107" y="145"/>
                  <a:pt x="111" y="147"/>
                </a:cubicBezTo>
                <a:cubicBezTo>
                  <a:pt x="115" y="149"/>
                  <a:pt x="120" y="148"/>
                  <a:pt x="124" y="145"/>
                </a:cubicBezTo>
                <a:cubicBezTo>
                  <a:pt x="129" y="142"/>
                  <a:pt x="130" y="136"/>
                  <a:pt x="130" y="135"/>
                </a:cubicBezTo>
                <a:cubicBezTo>
                  <a:pt x="130" y="135"/>
                  <a:pt x="127" y="133"/>
                  <a:pt x="124" y="133"/>
                </a:cubicBezTo>
                <a:cubicBezTo>
                  <a:pt x="121" y="134"/>
                  <a:pt x="118" y="136"/>
                  <a:pt x="118" y="136"/>
                </a:cubicBezTo>
                <a:cubicBezTo>
                  <a:pt x="115" y="131"/>
                  <a:pt x="112" y="127"/>
                  <a:pt x="109" y="123"/>
                </a:cubicBezTo>
                <a:cubicBezTo>
                  <a:pt x="104" y="116"/>
                  <a:pt x="102" y="114"/>
                  <a:pt x="99" y="113"/>
                </a:cubicBezTo>
                <a:cubicBezTo>
                  <a:pt x="98" y="113"/>
                  <a:pt x="94" y="111"/>
                  <a:pt x="89" y="112"/>
                </a:cubicBezTo>
                <a:cubicBezTo>
                  <a:pt x="87" y="114"/>
                  <a:pt x="87" y="115"/>
                  <a:pt x="83" y="116"/>
                </a:cubicBezTo>
                <a:cubicBezTo>
                  <a:pt x="79" y="118"/>
                  <a:pt x="76" y="117"/>
                  <a:pt x="75" y="117"/>
                </a:cubicBezTo>
                <a:cubicBezTo>
                  <a:pt x="70" y="115"/>
                  <a:pt x="68" y="112"/>
                  <a:pt x="67" y="111"/>
                </a:cubicBezTo>
                <a:cubicBezTo>
                  <a:pt x="69" y="112"/>
                  <a:pt x="72" y="112"/>
                  <a:pt x="75" y="111"/>
                </a:cubicBezTo>
                <a:cubicBezTo>
                  <a:pt x="81" y="110"/>
                  <a:pt x="84" y="107"/>
                  <a:pt x="86" y="106"/>
                </a:cubicBezTo>
                <a:cubicBezTo>
                  <a:pt x="91" y="102"/>
                  <a:pt x="93" y="98"/>
                  <a:pt x="96" y="94"/>
                </a:cubicBezTo>
                <a:cubicBezTo>
                  <a:pt x="97" y="92"/>
                  <a:pt x="100" y="87"/>
                  <a:pt x="102" y="81"/>
                </a:cubicBezTo>
                <a:cubicBezTo>
                  <a:pt x="105" y="75"/>
                  <a:pt x="105" y="71"/>
                  <a:pt x="108" y="69"/>
                </a:cubicBezTo>
                <a:cubicBezTo>
                  <a:pt x="110" y="67"/>
                  <a:pt x="113" y="67"/>
                  <a:pt x="115" y="67"/>
                </a:cubicBezTo>
                <a:cubicBezTo>
                  <a:pt x="119" y="66"/>
                  <a:pt x="121" y="67"/>
                  <a:pt x="125" y="67"/>
                </a:cubicBezTo>
                <a:cubicBezTo>
                  <a:pt x="130" y="68"/>
                  <a:pt x="136" y="69"/>
                  <a:pt x="140" y="68"/>
                </a:cubicBezTo>
                <a:cubicBezTo>
                  <a:pt x="146" y="66"/>
                  <a:pt x="149" y="61"/>
                  <a:pt x="152" y="58"/>
                </a:cubicBezTo>
                <a:cubicBezTo>
                  <a:pt x="158" y="49"/>
                  <a:pt x="158" y="39"/>
                  <a:pt x="158" y="35"/>
                </a:cubicBezTo>
                <a:cubicBezTo>
                  <a:pt x="155" y="30"/>
                  <a:pt x="152" y="22"/>
                  <a:pt x="144" y="15"/>
                </a:cubicBezTo>
                <a:cubicBezTo>
                  <a:pt x="138" y="9"/>
                  <a:pt x="132" y="2"/>
                  <a:pt x="128" y="0"/>
                </a:cubicBezTo>
                <a:close/>
              </a:path>
            </a:pathLst>
          </a:custGeom>
          <a:solidFill>
            <a:srgbClr val="3644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686205" y="2503725"/>
            <a:ext cx="85725" cy="311150"/>
          </a:xfrm>
          <a:custGeom>
            <a:avLst/>
            <a:gdLst>
              <a:gd name="T0" fmla="*/ 0 w 36"/>
              <a:gd name="T1" fmla="*/ 0 h 131"/>
              <a:gd name="T2" fmla="*/ 1 w 36"/>
              <a:gd name="T3" fmla="*/ 115 h 131"/>
              <a:gd name="T4" fmla="*/ 10 w 36"/>
              <a:gd name="T5" fmla="*/ 127 h 131"/>
              <a:gd name="T6" fmla="*/ 36 w 36"/>
              <a:gd name="T7" fmla="*/ 121 h 131"/>
              <a:gd name="T8" fmla="*/ 36 w 36"/>
              <a:gd name="T9" fmla="*/ 2 h 131"/>
              <a:gd name="T10" fmla="*/ 0 w 36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131">
                <a:moveTo>
                  <a:pt x="0" y="0"/>
                </a:moveTo>
                <a:cubicBezTo>
                  <a:pt x="0" y="39"/>
                  <a:pt x="0" y="77"/>
                  <a:pt x="1" y="115"/>
                </a:cubicBezTo>
                <a:cubicBezTo>
                  <a:pt x="1" y="117"/>
                  <a:pt x="4" y="124"/>
                  <a:pt x="10" y="127"/>
                </a:cubicBezTo>
                <a:cubicBezTo>
                  <a:pt x="18" y="131"/>
                  <a:pt x="29" y="129"/>
                  <a:pt x="36" y="121"/>
                </a:cubicBezTo>
                <a:cubicBezTo>
                  <a:pt x="36" y="81"/>
                  <a:pt x="36" y="41"/>
                  <a:pt x="36" y="2"/>
                </a:cubicBezTo>
                <a:cubicBezTo>
                  <a:pt x="24" y="1"/>
                  <a:pt x="12" y="1"/>
                  <a:pt x="0" y="0"/>
                </a:cubicBezTo>
                <a:close/>
              </a:path>
            </a:pathLst>
          </a:custGeom>
          <a:solidFill>
            <a:srgbClr val="80B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536980" y="2784712"/>
            <a:ext cx="393700" cy="596900"/>
          </a:xfrm>
          <a:custGeom>
            <a:avLst/>
            <a:gdLst>
              <a:gd name="T0" fmla="*/ 53 w 166"/>
              <a:gd name="T1" fmla="*/ 0 h 251"/>
              <a:gd name="T2" fmla="*/ 21 w 166"/>
              <a:gd name="T3" fmla="*/ 22 h 251"/>
              <a:gd name="T4" fmla="*/ 0 w 166"/>
              <a:gd name="T5" fmla="*/ 60 h 251"/>
              <a:gd name="T6" fmla="*/ 0 w 166"/>
              <a:gd name="T7" fmla="*/ 192 h 251"/>
              <a:gd name="T8" fmla="*/ 61 w 166"/>
              <a:gd name="T9" fmla="*/ 243 h 251"/>
              <a:gd name="T10" fmla="*/ 125 w 166"/>
              <a:gd name="T11" fmla="*/ 237 h 251"/>
              <a:gd name="T12" fmla="*/ 155 w 166"/>
              <a:gd name="T13" fmla="*/ 214 h 251"/>
              <a:gd name="T14" fmla="*/ 166 w 166"/>
              <a:gd name="T15" fmla="*/ 190 h 251"/>
              <a:gd name="T16" fmla="*/ 166 w 166"/>
              <a:gd name="T17" fmla="*/ 55 h 251"/>
              <a:gd name="T18" fmla="*/ 145 w 166"/>
              <a:gd name="T19" fmla="*/ 22 h 251"/>
              <a:gd name="T20" fmla="*/ 112 w 166"/>
              <a:gd name="T21" fmla="*/ 0 h 251"/>
              <a:gd name="T22" fmla="*/ 89 w 166"/>
              <a:gd name="T23" fmla="*/ 22 h 251"/>
              <a:gd name="T24" fmla="*/ 60 w 166"/>
              <a:gd name="T25" fmla="*/ 13 h 251"/>
              <a:gd name="T26" fmla="*/ 53 w 166"/>
              <a:gd name="T27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251">
                <a:moveTo>
                  <a:pt x="53" y="0"/>
                </a:moveTo>
                <a:cubicBezTo>
                  <a:pt x="46" y="3"/>
                  <a:pt x="33" y="9"/>
                  <a:pt x="21" y="22"/>
                </a:cubicBezTo>
                <a:cubicBezTo>
                  <a:pt x="7" y="36"/>
                  <a:pt x="2" y="52"/>
                  <a:pt x="0" y="60"/>
                </a:cubicBezTo>
                <a:cubicBezTo>
                  <a:pt x="0" y="104"/>
                  <a:pt x="0" y="148"/>
                  <a:pt x="0" y="192"/>
                </a:cubicBezTo>
                <a:cubicBezTo>
                  <a:pt x="2" y="197"/>
                  <a:pt x="20" y="233"/>
                  <a:pt x="61" y="243"/>
                </a:cubicBezTo>
                <a:cubicBezTo>
                  <a:pt x="92" y="251"/>
                  <a:pt x="117" y="240"/>
                  <a:pt x="125" y="237"/>
                </a:cubicBezTo>
                <a:cubicBezTo>
                  <a:pt x="131" y="234"/>
                  <a:pt x="144" y="228"/>
                  <a:pt x="155" y="214"/>
                </a:cubicBezTo>
                <a:cubicBezTo>
                  <a:pt x="161" y="205"/>
                  <a:pt x="164" y="196"/>
                  <a:pt x="166" y="190"/>
                </a:cubicBezTo>
                <a:cubicBezTo>
                  <a:pt x="166" y="145"/>
                  <a:pt x="166" y="100"/>
                  <a:pt x="166" y="55"/>
                </a:cubicBezTo>
                <a:cubicBezTo>
                  <a:pt x="163" y="47"/>
                  <a:pt x="157" y="34"/>
                  <a:pt x="145" y="22"/>
                </a:cubicBezTo>
                <a:cubicBezTo>
                  <a:pt x="133" y="9"/>
                  <a:pt x="119" y="3"/>
                  <a:pt x="112" y="0"/>
                </a:cubicBezTo>
                <a:cubicBezTo>
                  <a:pt x="109" y="11"/>
                  <a:pt x="100" y="19"/>
                  <a:pt x="89" y="22"/>
                </a:cubicBezTo>
                <a:cubicBezTo>
                  <a:pt x="78" y="24"/>
                  <a:pt x="67" y="20"/>
                  <a:pt x="60" y="13"/>
                </a:cubicBezTo>
                <a:cubicBezTo>
                  <a:pt x="56" y="8"/>
                  <a:pt x="54" y="3"/>
                  <a:pt x="53" y="0"/>
                </a:cubicBezTo>
                <a:close/>
              </a:path>
            </a:pathLst>
          </a:custGeom>
          <a:solidFill>
            <a:srgbClr val="85C4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600480" y="2903775"/>
            <a:ext cx="263525" cy="192088"/>
          </a:xfrm>
          <a:custGeom>
            <a:avLst/>
            <a:gdLst>
              <a:gd name="T0" fmla="*/ 0 w 111"/>
              <a:gd name="T1" fmla="*/ 0 h 81"/>
              <a:gd name="T2" fmla="*/ 0 w 111"/>
              <a:gd name="T3" fmla="*/ 81 h 81"/>
              <a:gd name="T4" fmla="*/ 111 w 111"/>
              <a:gd name="T5" fmla="*/ 81 h 81"/>
              <a:gd name="T6" fmla="*/ 111 w 111"/>
              <a:gd name="T7" fmla="*/ 3 h 81"/>
              <a:gd name="T8" fmla="*/ 0 w 111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81">
                <a:moveTo>
                  <a:pt x="0" y="0"/>
                </a:moveTo>
                <a:cubicBezTo>
                  <a:pt x="0" y="27"/>
                  <a:pt x="0" y="54"/>
                  <a:pt x="0" y="81"/>
                </a:cubicBezTo>
                <a:cubicBezTo>
                  <a:pt x="37" y="81"/>
                  <a:pt x="74" y="81"/>
                  <a:pt x="111" y="81"/>
                </a:cubicBezTo>
                <a:cubicBezTo>
                  <a:pt x="111" y="55"/>
                  <a:pt x="111" y="29"/>
                  <a:pt x="111" y="3"/>
                </a:cubicBezTo>
                <a:cubicBezTo>
                  <a:pt x="74" y="2"/>
                  <a:pt x="37" y="1"/>
                  <a:pt x="0" y="0"/>
                </a:cubicBezTo>
                <a:close/>
              </a:path>
            </a:pathLst>
          </a:custGeom>
          <a:solidFill>
            <a:srgbClr val="FDFC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83043" y="3167300"/>
            <a:ext cx="90488" cy="90488"/>
          </a:xfrm>
          <a:prstGeom prst="ellipse">
            <a:avLst/>
          </a:prstGeom>
          <a:solidFill>
            <a:srgbClr val="344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00480" y="3167300"/>
            <a:ext cx="87313" cy="90488"/>
          </a:xfrm>
          <a:prstGeom prst="ellipse">
            <a:avLst/>
          </a:prstGeom>
          <a:solidFill>
            <a:srgbClr val="344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8"/>
          <p:cNvSpPr>
            <a:spLocks/>
          </p:cNvSpPr>
          <p:nvPr/>
        </p:nvSpPr>
        <p:spPr bwMode="auto">
          <a:xfrm>
            <a:off x="721130" y="3137137"/>
            <a:ext cx="26988" cy="131763"/>
          </a:xfrm>
          <a:custGeom>
            <a:avLst/>
            <a:gdLst>
              <a:gd name="T0" fmla="*/ 5 w 11"/>
              <a:gd name="T1" fmla="*/ 56 h 56"/>
              <a:gd name="T2" fmla="*/ 5 w 11"/>
              <a:gd name="T3" fmla="*/ 56 h 56"/>
              <a:gd name="T4" fmla="*/ 0 w 11"/>
              <a:gd name="T5" fmla="*/ 50 h 56"/>
              <a:gd name="T6" fmla="*/ 0 w 11"/>
              <a:gd name="T7" fmla="*/ 5 h 56"/>
              <a:gd name="T8" fmla="*/ 5 w 11"/>
              <a:gd name="T9" fmla="*/ 0 h 56"/>
              <a:gd name="T10" fmla="*/ 5 w 11"/>
              <a:gd name="T11" fmla="*/ 0 h 56"/>
              <a:gd name="T12" fmla="*/ 11 w 11"/>
              <a:gd name="T13" fmla="*/ 5 h 56"/>
              <a:gd name="T14" fmla="*/ 11 w 11"/>
              <a:gd name="T15" fmla="*/ 50 h 56"/>
              <a:gd name="T16" fmla="*/ 5 w 11"/>
              <a:gd name="T1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56">
                <a:moveTo>
                  <a:pt x="5" y="56"/>
                </a:moveTo>
                <a:cubicBezTo>
                  <a:pt x="5" y="56"/>
                  <a:pt x="5" y="56"/>
                  <a:pt x="5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3"/>
                  <a:pt x="8" y="56"/>
                  <a:pt x="5" y="56"/>
                </a:cubicBezTo>
                <a:close/>
              </a:path>
            </a:pathLst>
          </a:custGeom>
          <a:solidFill>
            <a:srgbClr val="377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9"/>
          <p:cNvSpPr>
            <a:spLocks/>
          </p:cNvSpPr>
          <p:nvPr/>
        </p:nvSpPr>
        <p:spPr bwMode="auto">
          <a:xfrm>
            <a:off x="263930" y="1883012"/>
            <a:ext cx="288925" cy="404813"/>
          </a:xfrm>
          <a:custGeom>
            <a:avLst/>
            <a:gdLst>
              <a:gd name="T0" fmla="*/ 111 w 122"/>
              <a:gd name="T1" fmla="*/ 170 h 170"/>
              <a:gd name="T2" fmla="*/ 11 w 122"/>
              <a:gd name="T3" fmla="*/ 170 h 170"/>
              <a:gd name="T4" fmla="*/ 0 w 122"/>
              <a:gd name="T5" fmla="*/ 159 h 170"/>
              <a:gd name="T6" fmla="*/ 0 w 122"/>
              <a:gd name="T7" fmla="*/ 11 h 170"/>
              <a:gd name="T8" fmla="*/ 11 w 122"/>
              <a:gd name="T9" fmla="*/ 0 h 170"/>
              <a:gd name="T10" fmla="*/ 111 w 122"/>
              <a:gd name="T11" fmla="*/ 0 h 170"/>
              <a:gd name="T12" fmla="*/ 122 w 122"/>
              <a:gd name="T13" fmla="*/ 11 h 170"/>
              <a:gd name="T14" fmla="*/ 122 w 122"/>
              <a:gd name="T15" fmla="*/ 159 h 170"/>
              <a:gd name="T16" fmla="*/ 111 w 122"/>
              <a:gd name="T17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170">
                <a:moveTo>
                  <a:pt x="111" y="170"/>
                </a:moveTo>
                <a:cubicBezTo>
                  <a:pt x="11" y="170"/>
                  <a:pt x="11" y="170"/>
                  <a:pt x="11" y="170"/>
                </a:cubicBezTo>
                <a:cubicBezTo>
                  <a:pt x="5" y="170"/>
                  <a:pt x="0" y="165"/>
                  <a:pt x="0" y="15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7" y="0"/>
                  <a:pt x="122" y="5"/>
                  <a:pt x="122" y="11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2" y="165"/>
                  <a:pt x="117" y="170"/>
                  <a:pt x="111" y="170"/>
                </a:cubicBezTo>
                <a:close/>
              </a:path>
            </a:pathLst>
          </a:custGeom>
          <a:solidFill>
            <a:srgbClr val="8BB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305205" y="2205275"/>
            <a:ext cx="42863" cy="41275"/>
          </a:xfrm>
          <a:prstGeom prst="ellipse">
            <a:avLst/>
          </a:prstGeom>
          <a:solidFill>
            <a:srgbClr val="344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381405" y="2205275"/>
            <a:ext cx="42863" cy="41275"/>
          </a:xfrm>
          <a:prstGeom prst="ellipse">
            <a:avLst/>
          </a:prstGeom>
          <a:solidFill>
            <a:srgbClr val="344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460780" y="2205275"/>
            <a:ext cx="42863" cy="41275"/>
          </a:xfrm>
          <a:prstGeom prst="ellipse">
            <a:avLst/>
          </a:prstGeom>
          <a:solidFill>
            <a:srgbClr val="344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23"/>
          <p:cNvSpPr>
            <a:spLocks/>
          </p:cNvSpPr>
          <p:nvPr/>
        </p:nvSpPr>
        <p:spPr bwMode="auto">
          <a:xfrm>
            <a:off x="279805" y="1916350"/>
            <a:ext cx="252413" cy="255588"/>
          </a:xfrm>
          <a:custGeom>
            <a:avLst/>
            <a:gdLst>
              <a:gd name="T0" fmla="*/ 97 w 106"/>
              <a:gd name="T1" fmla="*/ 107 h 107"/>
              <a:gd name="T2" fmla="*/ 9 w 106"/>
              <a:gd name="T3" fmla="*/ 107 h 107"/>
              <a:gd name="T4" fmla="*/ 0 w 106"/>
              <a:gd name="T5" fmla="*/ 98 h 107"/>
              <a:gd name="T6" fmla="*/ 0 w 106"/>
              <a:gd name="T7" fmla="*/ 9 h 107"/>
              <a:gd name="T8" fmla="*/ 9 w 106"/>
              <a:gd name="T9" fmla="*/ 0 h 107"/>
              <a:gd name="T10" fmla="*/ 97 w 106"/>
              <a:gd name="T11" fmla="*/ 0 h 107"/>
              <a:gd name="T12" fmla="*/ 106 w 106"/>
              <a:gd name="T13" fmla="*/ 9 h 107"/>
              <a:gd name="T14" fmla="*/ 106 w 106"/>
              <a:gd name="T15" fmla="*/ 98 h 107"/>
              <a:gd name="T16" fmla="*/ 97 w 106"/>
              <a:gd name="T17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7">
                <a:moveTo>
                  <a:pt x="97" y="107"/>
                </a:moveTo>
                <a:cubicBezTo>
                  <a:pt x="9" y="107"/>
                  <a:pt x="9" y="107"/>
                  <a:pt x="9" y="107"/>
                </a:cubicBezTo>
                <a:cubicBezTo>
                  <a:pt x="4" y="107"/>
                  <a:pt x="0" y="103"/>
                  <a:pt x="0" y="9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2" y="0"/>
                  <a:pt x="106" y="4"/>
                  <a:pt x="106" y="9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103"/>
                  <a:pt x="102" y="107"/>
                  <a:pt x="97" y="107"/>
                </a:cubicBezTo>
                <a:close/>
              </a:path>
            </a:pathLst>
          </a:custGeom>
          <a:solidFill>
            <a:srgbClr val="EAF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24"/>
          <p:cNvSpPr>
            <a:spLocks/>
          </p:cNvSpPr>
          <p:nvPr/>
        </p:nvSpPr>
        <p:spPr bwMode="auto">
          <a:xfrm>
            <a:off x="305205" y="1938575"/>
            <a:ext cx="190500" cy="225425"/>
          </a:xfrm>
          <a:custGeom>
            <a:avLst/>
            <a:gdLst>
              <a:gd name="T0" fmla="*/ 0 w 80"/>
              <a:gd name="T1" fmla="*/ 39 h 95"/>
              <a:gd name="T2" fmla="*/ 2 w 80"/>
              <a:gd name="T3" fmla="*/ 66 h 95"/>
              <a:gd name="T4" fmla="*/ 31 w 80"/>
              <a:gd name="T5" fmla="*/ 37 h 95"/>
              <a:gd name="T6" fmla="*/ 31 w 80"/>
              <a:gd name="T7" fmla="*/ 95 h 95"/>
              <a:gd name="T8" fmla="*/ 51 w 80"/>
              <a:gd name="T9" fmla="*/ 95 h 95"/>
              <a:gd name="T10" fmla="*/ 51 w 80"/>
              <a:gd name="T11" fmla="*/ 37 h 95"/>
              <a:gd name="T12" fmla="*/ 80 w 80"/>
              <a:gd name="T13" fmla="*/ 65 h 95"/>
              <a:gd name="T14" fmla="*/ 80 w 80"/>
              <a:gd name="T15" fmla="*/ 39 h 95"/>
              <a:gd name="T16" fmla="*/ 40 w 80"/>
              <a:gd name="T17" fmla="*/ 0 h 95"/>
              <a:gd name="T18" fmla="*/ 0 w 80"/>
              <a:gd name="T19" fmla="*/ 3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95">
                <a:moveTo>
                  <a:pt x="0" y="39"/>
                </a:moveTo>
                <a:cubicBezTo>
                  <a:pt x="1" y="48"/>
                  <a:pt x="1" y="57"/>
                  <a:pt x="2" y="66"/>
                </a:cubicBezTo>
                <a:cubicBezTo>
                  <a:pt x="11" y="56"/>
                  <a:pt x="21" y="47"/>
                  <a:pt x="31" y="37"/>
                </a:cubicBezTo>
                <a:cubicBezTo>
                  <a:pt x="31" y="57"/>
                  <a:pt x="31" y="76"/>
                  <a:pt x="31" y="95"/>
                </a:cubicBezTo>
                <a:cubicBezTo>
                  <a:pt x="38" y="95"/>
                  <a:pt x="44" y="95"/>
                  <a:pt x="51" y="95"/>
                </a:cubicBezTo>
                <a:cubicBezTo>
                  <a:pt x="51" y="76"/>
                  <a:pt x="51" y="56"/>
                  <a:pt x="51" y="37"/>
                </a:cubicBezTo>
                <a:cubicBezTo>
                  <a:pt x="61" y="46"/>
                  <a:pt x="70" y="56"/>
                  <a:pt x="80" y="65"/>
                </a:cubicBezTo>
                <a:cubicBezTo>
                  <a:pt x="80" y="57"/>
                  <a:pt x="80" y="48"/>
                  <a:pt x="80" y="39"/>
                </a:cubicBezTo>
                <a:cubicBezTo>
                  <a:pt x="67" y="26"/>
                  <a:pt x="53" y="13"/>
                  <a:pt x="40" y="0"/>
                </a:cubicBezTo>
                <a:cubicBezTo>
                  <a:pt x="27" y="13"/>
                  <a:pt x="14" y="26"/>
                  <a:pt x="0" y="39"/>
                </a:cubicBezTo>
                <a:close/>
              </a:path>
            </a:pathLst>
          </a:custGeom>
          <a:solidFill>
            <a:srgbClr val="1D2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25"/>
          <p:cNvSpPr>
            <a:spLocks/>
          </p:cNvSpPr>
          <p:nvPr/>
        </p:nvSpPr>
        <p:spPr bwMode="auto">
          <a:xfrm>
            <a:off x="381405" y="2162412"/>
            <a:ext cx="420688" cy="274638"/>
          </a:xfrm>
          <a:custGeom>
            <a:avLst/>
            <a:gdLst>
              <a:gd name="T0" fmla="*/ 16 w 177"/>
              <a:gd name="T1" fmla="*/ 52 h 116"/>
              <a:gd name="T2" fmla="*/ 60 w 177"/>
              <a:gd name="T3" fmla="*/ 92 h 116"/>
              <a:gd name="T4" fmla="*/ 105 w 177"/>
              <a:gd name="T5" fmla="*/ 92 h 116"/>
              <a:gd name="T6" fmla="*/ 144 w 177"/>
              <a:gd name="T7" fmla="*/ 50 h 116"/>
              <a:gd name="T8" fmla="*/ 152 w 177"/>
              <a:gd name="T9" fmla="*/ 33 h 116"/>
              <a:gd name="T10" fmla="*/ 159 w 177"/>
              <a:gd name="T11" fmla="*/ 17 h 116"/>
              <a:gd name="T12" fmla="*/ 157 w 177"/>
              <a:gd name="T13" fmla="*/ 0 h 116"/>
              <a:gd name="T14" fmla="*/ 177 w 177"/>
              <a:gd name="T15" fmla="*/ 0 h 116"/>
              <a:gd name="T16" fmla="*/ 172 w 177"/>
              <a:gd name="T17" fmla="*/ 29 h 116"/>
              <a:gd name="T18" fmla="*/ 161 w 177"/>
              <a:gd name="T19" fmla="*/ 53 h 116"/>
              <a:gd name="T20" fmla="*/ 136 w 177"/>
              <a:gd name="T21" fmla="*/ 87 h 116"/>
              <a:gd name="T22" fmla="*/ 115 w 177"/>
              <a:gd name="T23" fmla="*/ 106 h 116"/>
              <a:gd name="T24" fmla="*/ 66 w 177"/>
              <a:gd name="T25" fmla="*/ 110 h 116"/>
              <a:gd name="T26" fmla="*/ 23 w 177"/>
              <a:gd name="T27" fmla="*/ 90 h 116"/>
              <a:gd name="T28" fmla="*/ 0 w 177"/>
              <a:gd name="T29" fmla="*/ 51 h 116"/>
              <a:gd name="T30" fmla="*/ 16 w 177"/>
              <a:gd name="T31" fmla="*/ 5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116">
                <a:moveTo>
                  <a:pt x="16" y="52"/>
                </a:moveTo>
                <a:cubicBezTo>
                  <a:pt x="19" y="58"/>
                  <a:pt x="31" y="82"/>
                  <a:pt x="60" y="92"/>
                </a:cubicBezTo>
                <a:cubicBezTo>
                  <a:pt x="66" y="94"/>
                  <a:pt x="85" y="101"/>
                  <a:pt x="105" y="92"/>
                </a:cubicBezTo>
                <a:cubicBezTo>
                  <a:pt x="125" y="84"/>
                  <a:pt x="136" y="63"/>
                  <a:pt x="144" y="50"/>
                </a:cubicBezTo>
                <a:cubicBezTo>
                  <a:pt x="146" y="45"/>
                  <a:pt x="147" y="43"/>
                  <a:pt x="152" y="33"/>
                </a:cubicBezTo>
                <a:cubicBezTo>
                  <a:pt x="156" y="25"/>
                  <a:pt x="158" y="22"/>
                  <a:pt x="159" y="17"/>
                </a:cubicBezTo>
                <a:cubicBezTo>
                  <a:pt x="160" y="10"/>
                  <a:pt x="159" y="4"/>
                  <a:pt x="157" y="0"/>
                </a:cubicBezTo>
                <a:cubicBezTo>
                  <a:pt x="164" y="0"/>
                  <a:pt x="170" y="0"/>
                  <a:pt x="177" y="0"/>
                </a:cubicBezTo>
                <a:cubicBezTo>
                  <a:pt x="176" y="8"/>
                  <a:pt x="175" y="18"/>
                  <a:pt x="172" y="29"/>
                </a:cubicBezTo>
                <a:cubicBezTo>
                  <a:pt x="168" y="40"/>
                  <a:pt x="164" y="47"/>
                  <a:pt x="161" y="53"/>
                </a:cubicBezTo>
                <a:cubicBezTo>
                  <a:pt x="158" y="59"/>
                  <a:pt x="150" y="73"/>
                  <a:pt x="136" y="87"/>
                </a:cubicBezTo>
                <a:cubicBezTo>
                  <a:pt x="127" y="97"/>
                  <a:pt x="122" y="102"/>
                  <a:pt x="115" y="106"/>
                </a:cubicBezTo>
                <a:cubicBezTo>
                  <a:pt x="96" y="116"/>
                  <a:pt x="75" y="112"/>
                  <a:pt x="66" y="110"/>
                </a:cubicBezTo>
                <a:cubicBezTo>
                  <a:pt x="57" y="109"/>
                  <a:pt x="39" y="105"/>
                  <a:pt x="23" y="90"/>
                </a:cubicBezTo>
                <a:cubicBezTo>
                  <a:pt x="8" y="75"/>
                  <a:pt x="2" y="59"/>
                  <a:pt x="0" y="51"/>
                </a:cubicBezTo>
                <a:cubicBezTo>
                  <a:pt x="5" y="52"/>
                  <a:pt x="11" y="52"/>
                  <a:pt x="16" y="52"/>
                </a:cubicBezTo>
                <a:close/>
              </a:path>
            </a:pathLst>
          </a:custGeom>
          <a:solidFill>
            <a:srgbClr val="8BB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940205" y="235926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940205" y="235926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475068" y="2221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475068" y="2221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6741318" y="1700449"/>
            <a:ext cx="2166938" cy="2168525"/>
          </a:xfrm>
          <a:prstGeom prst="ellipse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31"/>
          <p:cNvSpPr>
            <a:spLocks/>
          </p:cNvSpPr>
          <p:nvPr/>
        </p:nvSpPr>
        <p:spPr bwMode="auto">
          <a:xfrm>
            <a:off x="7603330" y="1867136"/>
            <a:ext cx="442913" cy="407988"/>
          </a:xfrm>
          <a:custGeom>
            <a:avLst/>
            <a:gdLst>
              <a:gd name="T0" fmla="*/ 93 w 186"/>
              <a:gd name="T1" fmla="*/ 34 h 172"/>
              <a:gd name="T2" fmla="*/ 75 w 186"/>
              <a:gd name="T3" fmla="*/ 14 h 172"/>
              <a:gd name="T4" fmla="*/ 32 w 186"/>
              <a:gd name="T5" fmla="*/ 9 h 172"/>
              <a:gd name="T6" fmla="*/ 8 w 186"/>
              <a:gd name="T7" fmla="*/ 31 h 172"/>
              <a:gd name="T8" fmla="*/ 3 w 186"/>
              <a:gd name="T9" fmla="*/ 70 h 172"/>
              <a:gd name="T10" fmla="*/ 12 w 186"/>
              <a:gd name="T11" fmla="*/ 97 h 172"/>
              <a:gd name="T12" fmla="*/ 37 w 186"/>
              <a:gd name="T13" fmla="*/ 124 h 172"/>
              <a:gd name="T14" fmla="*/ 65 w 186"/>
              <a:gd name="T15" fmla="*/ 150 h 172"/>
              <a:gd name="T16" fmla="*/ 92 w 186"/>
              <a:gd name="T17" fmla="*/ 172 h 172"/>
              <a:gd name="T18" fmla="*/ 127 w 186"/>
              <a:gd name="T19" fmla="*/ 142 h 172"/>
              <a:gd name="T20" fmla="*/ 166 w 186"/>
              <a:gd name="T21" fmla="*/ 107 h 172"/>
              <a:gd name="T22" fmla="*/ 184 w 186"/>
              <a:gd name="T23" fmla="*/ 65 h 172"/>
              <a:gd name="T24" fmla="*/ 175 w 186"/>
              <a:gd name="T25" fmla="*/ 26 h 172"/>
              <a:gd name="T26" fmla="*/ 142 w 186"/>
              <a:gd name="T27" fmla="*/ 7 h 172"/>
              <a:gd name="T28" fmla="*/ 114 w 186"/>
              <a:gd name="T29" fmla="*/ 13 h 172"/>
              <a:gd name="T30" fmla="*/ 93 w 186"/>
              <a:gd name="T31" fmla="*/ 3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172">
                <a:moveTo>
                  <a:pt x="93" y="34"/>
                </a:moveTo>
                <a:cubicBezTo>
                  <a:pt x="91" y="29"/>
                  <a:pt x="85" y="20"/>
                  <a:pt x="75" y="14"/>
                </a:cubicBezTo>
                <a:cubicBezTo>
                  <a:pt x="72" y="12"/>
                  <a:pt x="53" y="0"/>
                  <a:pt x="32" y="9"/>
                </a:cubicBezTo>
                <a:cubicBezTo>
                  <a:pt x="17" y="15"/>
                  <a:pt x="10" y="27"/>
                  <a:pt x="8" y="31"/>
                </a:cubicBezTo>
                <a:cubicBezTo>
                  <a:pt x="0" y="46"/>
                  <a:pt x="2" y="60"/>
                  <a:pt x="3" y="70"/>
                </a:cubicBezTo>
                <a:cubicBezTo>
                  <a:pt x="5" y="84"/>
                  <a:pt x="11" y="94"/>
                  <a:pt x="12" y="97"/>
                </a:cubicBezTo>
                <a:cubicBezTo>
                  <a:pt x="14" y="100"/>
                  <a:pt x="17" y="104"/>
                  <a:pt x="37" y="124"/>
                </a:cubicBezTo>
                <a:cubicBezTo>
                  <a:pt x="50" y="136"/>
                  <a:pt x="56" y="142"/>
                  <a:pt x="65" y="150"/>
                </a:cubicBezTo>
                <a:cubicBezTo>
                  <a:pt x="75" y="159"/>
                  <a:pt x="84" y="166"/>
                  <a:pt x="92" y="172"/>
                </a:cubicBezTo>
                <a:cubicBezTo>
                  <a:pt x="101" y="164"/>
                  <a:pt x="113" y="154"/>
                  <a:pt x="127" y="142"/>
                </a:cubicBezTo>
                <a:cubicBezTo>
                  <a:pt x="151" y="123"/>
                  <a:pt x="158" y="119"/>
                  <a:pt x="166" y="107"/>
                </a:cubicBezTo>
                <a:cubicBezTo>
                  <a:pt x="172" y="99"/>
                  <a:pt x="182" y="85"/>
                  <a:pt x="184" y="65"/>
                </a:cubicBezTo>
                <a:cubicBezTo>
                  <a:pt x="184" y="56"/>
                  <a:pt x="186" y="41"/>
                  <a:pt x="175" y="26"/>
                </a:cubicBezTo>
                <a:cubicBezTo>
                  <a:pt x="174" y="24"/>
                  <a:pt x="162" y="9"/>
                  <a:pt x="142" y="7"/>
                </a:cubicBezTo>
                <a:cubicBezTo>
                  <a:pt x="128" y="5"/>
                  <a:pt x="118" y="11"/>
                  <a:pt x="114" y="13"/>
                </a:cubicBezTo>
                <a:cubicBezTo>
                  <a:pt x="101" y="20"/>
                  <a:pt x="95" y="30"/>
                  <a:pt x="93" y="34"/>
                </a:cubicBezTo>
                <a:close/>
              </a:path>
            </a:pathLst>
          </a:custGeom>
          <a:solidFill>
            <a:srgbClr val="FB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7679530" y="1938574"/>
            <a:ext cx="258763" cy="246063"/>
          </a:xfrm>
          <a:custGeom>
            <a:avLst/>
            <a:gdLst>
              <a:gd name="T0" fmla="*/ 0 w 109"/>
              <a:gd name="T1" fmla="*/ 49 h 104"/>
              <a:gd name="T2" fmla="*/ 25 w 109"/>
              <a:gd name="T3" fmla="*/ 49 h 104"/>
              <a:gd name="T4" fmla="*/ 38 w 109"/>
              <a:gd name="T5" fmla="*/ 0 h 104"/>
              <a:gd name="T6" fmla="*/ 53 w 109"/>
              <a:gd name="T7" fmla="*/ 79 h 104"/>
              <a:gd name="T8" fmla="*/ 67 w 109"/>
              <a:gd name="T9" fmla="*/ 16 h 104"/>
              <a:gd name="T10" fmla="*/ 77 w 109"/>
              <a:gd name="T11" fmla="*/ 51 h 104"/>
              <a:gd name="T12" fmla="*/ 109 w 109"/>
              <a:gd name="T13" fmla="*/ 51 h 104"/>
              <a:gd name="T14" fmla="*/ 109 w 109"/>
              <a:gd name="T15" fmla="*/ 57 h 104"/>
              <a:gd name="T16" fmla="*/ 74 w 109"/>
              <a:gd name="T17" fmla="*/ 57 h 104"/>
              <a:gd name="T18" fmla="*/ 68 w 109"/>
              <a:gd name="T19" fmla="*/ 38 h 104"/>
              <a:gd name="T20" fmla="*/ 54 w 109"/>
              <a:gd name="T21" fmla="*/ 104 h 104"/>
              <a:gd name="T22" fmla="*/ 37 w 109"/>
              <a:gd name="T23" fmla="*/ 27 h 104"/>
              <a:gd name="T24" fmla="*/ 29 w 109"/>
              <a:gd name="T25" fmla="*/ 53 h 104"/>
              <a:gd name="T26" fmla="*/ 0 w 109"/>
              <a:gd name="T27" fmla="*/ 53 h 104"/>
              <a:gd name="T28" fmla="*/ 0 w 109"/>
              <a:gd name="T29" fmla="*/ 4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" h="104">
                <a:moveTo>
                  <a:pt x="0" y="49"/>
                </a:moveTo>
                <a:cubicBezTo>
                  <a:pt x="8" y="49"/>
                  <a:pt x="17" y="49"/>
                  <a:pt x="25" y="49"/>
                </a:cubicBezTo>
                <a:cubicBezTo>
                  <a:pt x="29" y="33"/>
                  <a:pt x="34" y="16"/>
                  <a:pt x="38" y="0"/>
                </a:cubicBezTo>
                <a:cubicBezTo>
                  <a:pt x="43" y="26"/>
                  <a:pt x="48" y="52"/>
                  <a:pt x="53" y="79"/>
                </a:cubicBezTo>
                <a:cubicBezTo>
                  <a:pt x="57" y="58"/>
                  <a:pt x="62" y="37"/>
                  <a:pt x="67" y="16"/>
                </a:cubicBezTo>
                <a:cubicBezTo>
                  <a:pt x="70" y="27"/>
                  <a:pt x="73" y="39"/>
                  <a:pt x="77" y="51"/>
                </a:cubicBezTo>
                <a:cubicBezTo>
                  <a:pt x="87" y="51"/>
                  <a:pt x="98" y="51"/>
                  <a:pt x="109" y="51"/>
                </a:cubicBezTo>
                <a:cubicBezTo>
                  <a:pt x="109" y="53"/>
                  <a:pt x="109" y="55"/>
                  <a:pt x="109" y="57"/>
                </a:cubicBezTo>
                <a:cubicBezTo>
                  <a:pt x="97" y="57"/>
                  <a:pt x="86" y="57"/>
                  <a:pt x="74" y="57"/>
                </a:cubicBezTo>
                <a:cubicBezTo>
                  <a:pt x="72" y="51"/>
                  <a:pt x="70" y="44"/>
                  <a:pt x="68" y="38"/>
                </a:cubicBezTo>
                <a:cubicBezTo>
                  <a:pt x="63" y="60"/>
                  <a:pt x="58" y="82"/>
                  <a:pt x="54" y="104"/>
                </a:cubicBezTo>
                <a:cubicBezTo>
                  <a:pt x="48" y="78"/>
                  <a:pt x="42" y="53"/>
                  <a:pt x="37" y="27"/>
                </a:cubicBezTo>
                <a:cubicBezTo>
                  <a:pt x="34" y="36"/>
                  <a:pt x="32" y="44"/>
                  <a:pt x="29" y="53"/>
                </a:cubicBezTo>
                <a:cubicBezTo>
                  <a:pt x="19" y="53"/>
                  <a:pt x="10" y="53"/>
                  <a:pt x="0" y="53"/>
                </a:cubicBezTo>
                <a:cubicBezTo>
                  <a:pt x="0" y="52"/>
                  <a:pt x="0" y="51"/>
                  <a:pt x="0" y="49"/>
                </a:cubicBezTo>
                <a:close/>
              </a:path>
            </a:pathLst>
          </a:cu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7936705" y="2030649"/>
            <a:ext cx="53975" cy="57150"/>
          </a:xfrm>
          <a:prstGeom prst="ellipse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Google Shape;27;p5"/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PE" dirty="0" smtClean="0"/>
              <a:t>Titulo de la presentación</a:t>
            </a:r>
            <a:endParaRPr dirty="0"/>
          </a:p>
        </p:txBody>
      </p:sp>
      <p:sp>
        <p:nvSpPr>
          <p:cNvPr id="30" name="Google Shape;149;p20"/>
          <p:cNvSpPr txBox="1">
            <a:spLocks/>
          </p:cNvSpPr>
          <p:nvPr/>
        </p:nvSpPr>
        <p:spPr>
          <a:xfrm>
            <a:off x="7035684" y="2287825"/>
            <a:ext cx="1578203" cy="20576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Red</a:t>
            </a:r>
          </a:p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Is the color of blood, and because of this it has historically been</a:t>
            </a:r>
            <a:endParaRPr lang="en-US" dirty="0"/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AB871FB7-905A-4C23-8202-4BAF7720F807}"/>
              </a:ext>
            </a:extLst>
          </p:cNvPr>
          <p:cNvSpPr txBox="1"/>
          <p:nvPr/>
        </p:nvSpPr>
        <p:spPr>
          <a:xfrm>
            <a:off x="1180905" y="1625817"/>
            <a:ext cx="39721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6339CE2C-0D14-485D-94E3-B02D7B399972}"/>
              </a:ext>
            </a:extLst>
          </p:cNvPr>
          <p:cNvSpPr txBox="1"/>
          <p:nvPr/>
        </p:nvSpPr>
        <p:spPr>
          <a:xfrm>
            <a:off x="1180905" y="2627724"/>
            <a:ext cx="39721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CAE804DC-B25C-4DAE-BBC6-C9F23C1E669E}"/>
              </a:ext>
            </a:extLst>
          </p:cNvPr>
          <p:cNvSpPr txBox="1"/>
          <p:nvPr/>
        </p:nvSpPr>
        <p:spPr>
          <a:xfrm>
            <a:off x="1180905" y="3629631"/>
            <a:ext cx="39721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</a:t>
            </a:fld>
            <a:endParaRPr lang="es-PE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Alimentación balanceada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7" name="Freeform 31"/>
          <p:cNvSpPr>
            <a:spLocks/>
          </p:cNvSpPr>
          <p:nvPr/>
        </p:nvSpPr>
        <p:spPr bwMode="auto">
          <a:xfrm>
            <a:off x="174804" y="955997"/>
            <a:ext cx="2019755" cy="4026050"/>
          </a:xfrm>
          <a:custGeom>
            <a:avLst/>
            <a:gdLst>
              <a:gd name="T0" fmla="*/ 66 w 831"/>
              <a:gd name="T1" fmla="*/ 562 h 1657"/>
              <a:gd name="T2" fmla="*/ 78 w 831"/>
              <a:gd name="T3" fmla="*/ 226 h 1657"/>
              <a:gd name="T4" fmla="*/ 174 w 831"/>
              <a:gd name="T5" fmla="*/ 130 h 1657"/>
              <a:gd name="T6" fmla="*/ 282 w 831"/>
              <a:gd name="T7" fmla="*/ 56 h 1657"/>
              <a:gd name="T8" fmla="*/ 472 w 831"/>
              <a:gd name="T9" fmla="*/ 36 h 1657"/>
              <a:gd name="T10" fmla="*/ 556 w 831"/>
              <a:gd name="T11" fmla="*/ 42 h 1657"/>
              <a:gd name="T12" fmla="*/ 652 w 831"/>
              <a:gd name="T13" fmla="*/ 120 h 1657"/>
              <a:gd name="T14" fmla="*/ 644 w 831"/>
              <a:gd name="T15" fmla="*/ 218 h 1657"/>
              <a:gd name="T16" fmla="*/ 617 w 831"/>
              <a:gd name="T17" fmla="*/ 316 h 1657"/>
              <a:gd name="T18" fmla="*/ 631 w 831"/>
              <a:gd name="T19" fmla="*/ 400 h 1657"/>
              <a:gd name="T20" fmla="*/ 610 w 831"/>
              <a:gd name="T21" fmla="*/ 436 h 1657"/>
              <a:gd name="T22" fmla="*/ 593 w 831"/>
              <a:gd name="T23" fmla="*/ 451 h 1657"/>
              <a:gd name="T24" fmla="*/ 594 w 831"/>
              <a:gd name="T25" fmla="*/ 477 h 1657"/>
              <a:gd name="T26" fmla="*/ 592 w 831"/>
              <a:gd name="T27" fmla="*/ 488 h 1657"/>
              <a:gd name="T28" fmla="*/ 567 w 831"/>
              <a:gd name="T29" fmla="*/ 515 h 1657"/>
              <a:gd name="T30" fmla="*/ 564 w 831"/>
              <a:gd name="T31" fmla="*/ 532 h 1657"/>
              <a:gd name="T32" fmla="*/ 514 w 831"/>
              <a:gd name="T33" fmla="*/ 545 h 1657"/>
              <a:gd name="T34" fmla="*/ 445 w 831"/>
              <a:gd name="T35" fmla="*/ 514 h 1657"/>
              <a:gd name="T36" fmla="*/ 425 w 831"/>
              <a:gd name="T37" fmla="*/ 577 h 1657"/>
              <a:gd name="T38" fmla="*/ 506 w 831"/>
              <a:gd name="T39" fmla="*/ 756 h 1657"/>
              <a:gd name="T40" fmla="*/ 611 w 831"/>
              <a:gd name="T41" fmla="*/ 816 h 1657"/>
              <a:gd name="T42" fmla="*/ 642 w 831"/>
              <a:gd name="T43" fmla="*/ 888 h 1657"/>
              <a:gd name="T44" fmla="*/ 580 w 831"/>
              <a:gd name="T45" fmla="*/ 985 h 1657"/>
              <a:gd name="T46" fmla="*/ 600 w 831"/>
              <a:gd name="T47" fmla="*/ 1006 h 1657"/>
              <a:gd name="T48" fmla="*/ 707 w 831"/>
              <a:gd name="T49" fmla="*/ 1052 h 1657"/>
              <a:gd name="T50" fmla="*/ 821 w 831"/>
              <a:gd name="T51" fmla="*/ 1226 h 1657"/>
              <a:gd name="T52" fmla="*/ 814 w 831"/>
              <a:gd name="T53" fmla="*/ 1392 h 1657"/>
              <a:gd name="T54" fmla="*/ 708 w 831"/>
              <a:gd name="T55" fmla="*/ 1534 h 1657"/>
              <a:gd name="T56" fmla="*/ 610 w 831"/>
              <a:gd name="T57" fmla="*/ 1580 h 1657"/>
              <a:gd name="T58" fmla="*/ 597 w 831"/>
              <a:gd name="T59" fmla="*/ 1657 h 1657"/>
              <a:gd name="T60" fmla="*/ 114 w 831"/>
              <a:gd name="T61" fmla="*/ 1555 h 1657"/>
              <a:gd name="T62" fmla="*/ 177 w 831"/>
              <a:gd name="T63" fmla="*/ 1367 h 1657"/>
              <a:gd name="T64" fmla="*/ 246 w 831"/>
              <a:gd name="T65" fmla="*/ 1247 h 1657"/>
              <a:gd name="T66" fmla="*/ 145 w 831"/>
              <a:gd name="T67" fmla="*/ 1189 h 1657"/>
              <a:gd name="T68" fmla="*/ 39 w 831"/>
              <a:gd name="T69" fmla="*/ 1108 h 1657"/>
              <a:gd name="T70" fmla="*/ 17 w 831"/>
              <a:gd name="T71" fmla="*/ 990 h 1657"/>
              <a:gd name="T72" fmla="*/ 94 w 831"/>
              <a:gd name="T73" fmla="*/ 848 h 1657"/>
              <a:gd name="T74" fmla="*/ 216 w 831"/>
              <a:gd name="T75" fmla="*/ 676 h 1657"/>
              <a:gd name="T76" fmla="*/ 294 w 831"/>
              <a:gd name="T77" fmla="*/ 533 h 1657"/>
              <a:gd name="T78" fmla="*/ 297 w 831"/>
              <a:gd name="T79" fmla="*/ 438 h 1657"/>
              <a:gd name="T80" fmla="*/ 249 w 831"/>
              <a:gd name="T81" fmla="*/ 338 h 1657"/>
              <a:gd name="T82" fmla="*/ 234 w 831"/>
              <a:gd name="T83" fmla="*/ 242 h 1657"/>
              <a:gd name="T84" fmla="*/ 192 w 831"/>
              <a:gd name="T85" fmla="*/ 220 h 1657"/>
              <a:gd name="T86" fmla="*/ 190 w 831"/>
              <a:gd name="T87" fmla="*/ 271 h 1657"/>
              <a:gd name="T88" fmla="*/ 212 w 831"/>
              <a:gd name="T89" fmla="*/ 383 h 1657"/>
              <a:gd name="T90" fmla="*/ 224 w 831"/>
              <a:gd name="T91" fmla="*/ 500 h 1657"/>
              <a:gd name="T92" fmla="*/ 140 w 831"/>
              <a:gd name="T93" fmla="*/ 614 h 1657"/>
              <a:gd name="T94" fmla="*/ 37 w 831"/>
              <a:gd name="T95" fmla="*/ 656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1" h="1657">
                <a:moveTo>
                  <a:pt x="37" y="656"/>
                </a:moveTo>
                <a:cubicBezTo>
                  <a:pt x="46" y="635"/>
                  <a:pt x="58" y="603"/>
                  <a:pt x="66" y="562"/>
                </a:cubicBezTo>
                <a:cubicBezTo>
                  <a:pt x="71" y="538"/>
                  <a:pt x="75" y="507"/>
                  <a:pt x="72" y="396"/>
                </a:cubicBezTo>
                <a:cubicBezTo>
                  <a:pt x="70" y="319"/>
                  <a:pt x="67" y="282"/>
                  <a:pt x="78" y="226"/>
                </a:cubicBezTo>
                <a:cubicBezTo>
                  <a:pt x="86" y="188"/>
                  <a:pt x="96" y="159"/>
                  <a:pt x="120" y="144"/>
                </a:cubicBezTo>
                <a:cubicBezTo>
                  <a:pt x="140" y="131"/>
                  <a:pt x="163" y="130"/>
                  <a:pt x="174" y="130"/>
                </a:cubicBezTo>
                <a:cubicBezTo>
                  <a:pt x="201" y="129"/>
                  <a:pt x="222" y="135"/>
                  <a:pt x="234" y="140"/>
                </a:cubicBezTo>
                <a:cubicBezTo>
                  <a:pt x="239" y="121"/>
                  <a:pt x="252" y="86"/>
                  <a:pt x="282" y="56"/>
                </a:cubicBezTo>
                <a:cubicBezTo>
                  <a:pt x="296" y="43"/>
                  <a:pt x="339" y="0"/>
                  <a:pt x="388" y="6"/>
                </a:cubicBezTo>
                <a:cubicBezTo>
                  <a:pt x="419" y="9"/>
                  <a:pt x="467" y="33"/>
                  <a:pt x="472" y="36"/>
                </a:cubicBezTo>
                <a:cubicBezTo>
                  <a:pt x="479" y="39"/>
                  <a:pt x="487" y="43"/>
                  <a:pt x="498" y="46"/>
                </a:cubicBezTo>
                <a:cubicBezTo>
                  <a:pt x="524" y="51"/>
                  <a:pt x="534" y="42"/>
                  <a:pt x="556" y="42"/>
                </a:cubicBezTo>
                <a:cubicBezTo>
                  <a:pt x="588" y="41"/>
                  <a:pt x="621" y="59"/>
                  <a:pt x="638" y="84"/>
                </a:cubicBezTo>
                <a:cubicBezTo>
                  <a:pt x="642" y="89"/>
                  <a:pt x="650" y="102"/>
                  <a:pt x="652" y="120"/>
                </a:cubicBezTo>
                <a:cubicBezTo>
                  <a:pt x="656" y="151"/>
                  <a:pt x="637" y="175"/>
                  <a:pt x="632" y="180"/>
                </a:cubicBezTo>
                <a:cubicBezTo>
                  <a:pt x="637" y="188"/>
                  <a:pt x="643" y="201"/>
                  <a:pt x="644" y="218"/>
                </a:cubicBezTo>
                <a:cubicBezTo>
                  <a:pt x="647" y="240"/>
                  <a:pt x="641" y="258"/>
                  <a:pt x="636" y="271"/>
                </a:cubicBezTo>
                <a:cubicBezTo>
                  <a:pt x="629" y="293"/>
                  <a:pt x="623" y="294"/>
                  <a:pt x="617" y="316"/>
                </a:cubicBezTo>
                <a:cubicBezTo>
                  <a:pt x="613" y="332"/>
                  <a:pt x="610" y="341"/>
                  <a:pt x="612" y="353"/>
                </a:cubicBezTo>
                <a:cubicBezTo>
                  <a:pt x="615" y="371"/>
                  <a:pt x="625" y="374"/>
                  <a:pt x="631" y="400"/>
                </a:cubicBezTo>
                <a:cubicBezTo>
                  <a:pt x="635" y="415"/>
                  <a:pt x="634" y="421"/>
                  <a:pt x="631" y="425"/>
                </a:cubicBezTo>
                <a:cubicBezTo>
                  <a:pt x="627" y="432"/>
                  <a:pt x="618" y="436"/>
                  <a:pt x="610" y="436"/>
                </a:cubicBezTo>
                <a:cubicBezTo>
                  <a:pt x="599" y="435"/>
                  <a:pt x="594" y="427"/>
                  <a:pt x="590" y="429"/>
                </a:cubicBezTo>
                <a:cubicBezTo>
                  <a:pt x="588" y="430"/>
                  <a:pt x="588" y="435"/>
                  <a:pt x="593" y="451"/>
                </a:cubicBezTo>
                <a:cubicBezTo>
                  <a:pt x="595" y="452"/>
                  <a:pt x="599" y="456"/>
                  <a:pt x="599" y="463"/>
                </a:cubicBezTo>
                <a:cubicBezTo>
                  <a:pt x="599" y="464"/>
                  <a:pt x="600" y="474"/>
                  <a:pt x="594" y="477"/>
                </a:cubicBezTo>
                <a:cubicBezTo>
                  <a:pt x="589" y="480"/>
                  <a:pt x="581" y="477"/>
                  <a:pt x="576" y="470"/>
                </a:cubicBezTo>
                <a:cubicBezTo>
                  <a:pt x="585" y="473"/>
                  <a:pt x="592" y="480"/>
                  <a:pt x="592" y="488"/>
                </a:cubicBezTo>
                <a:cubicBezTo>
                  <a:pt x="593" y="496"/>
                  <a:pt x="586" y="502"/>
                  <a:pt x="583" y="505"/>
                </a:cubicBezTo>
                <a:cubicBezTo>
                  <a:pt x="579" y="509"/>
                  <a:pt x="573" y="512"/>
                  <a:pt x="567" y="515"/>
                </a:cubicBezTo>
                <a:cubicBezTo>
                  <a:pt x="560" y="519"/>
                  <a:pt x="556" y="519"/>
                  <a:pt x="555" y="522"/>
                </a:cubicBezTo>
                <a:cubicBezTo>
                  <a:pt x="555" y="526"/>
                  <a:pt x="564" y="527"/>
                  <a:pt x="564" y="532"/>
                </a:cubicBezTo>
                <a:cubicBezTo>
                  <a:pt x="565" y="537"/>
                  <a:pt x="556" y="543"/>
                  <a:pt x="549" y="546"/>
                </a:cubicBezTo>
                <a:cubicBezTo>
                  <a:pt x="546" y="547"/>
                  <a:pt x="535" y="551"/>
                  <a:pt x="514" y="545"/>
                </a:cubicBezTo>
                <a:cubicBezTo>
                  <a:pt x="507" y="543"/>
                  <a:pt x="494" y="536"/>
                  <a:pt x="468" y="524"/>
                </a:cubicBezTo>
                <a:cubicBezTo>
                  <a:pt x="468" y="524"/>
                  <a:pt x="464" y="522"/>
                  <a:pt x="445" y="514"/>
                </a:cubicBezTo>
                <a:cubicBezTo>
                  <a:pt x="433" y="509"/>
                  <a:pt x="432" y="508"/>
                  <a:pt x="430" y="509"/>
                </a:cubicBezTo>
                <a:cubicBezTo>
                  <a:pt x="418" y="513"/>
                  <a:pt x="424" y="567"/>
                  <a:pt x="425" y="577"/>
                </a:cubicBezTo>
                <a:cubicBezTo>
                  <a:pt x="430" y="616"/>
                  <a:pt x="434" y="650"/>
                  <a:pt x="455" y="690"/>
                </a:cubicBezTo>
                <a:cubicBezTo>
                  <a:pt x="465" y="708"/>
                  <a:pt x="479" y="734"/>
                  <a:pt x="506" y="756"/>
                </a:cubicBezTo>
                <a:cubicBezTo>
                  <a:pt x="523" y="769"/>
                  <a:pt x="541" y="779"/>
                  <a:pt x="554" y="786"/>
                </a:cubicBezTo>
                <a:cubicBezTo>
                  <a:pt x="582" y="801"/>
                  <a:pt x="591" y="801"/>
                  <a:pt x="611" y="816"/>
                </a:cubicBezTo>
                <a:cubicBezTo>
                  <a:pt x="638" y="835"/>
                  <a:pt x="642" y="849"/>
                  <a:pt x="643" y="853"/>
                </a:cubicBezTo>
                <a:cubicBezTo>
                  <a:pt x="647" y="865"/>
                  <a:pt x="645" y="875"/>
                  <a:pt x="642" y="888"/>
                </a:cubicBezTo>
                <a:cubicBezTo>
                  <a:pt x="640" y="902"/>
                  <a:pt x="634" y="929"/>
                  <a:pt x="612" y="950"/>
                </a:cubicBezTo>
                <a:cubicBezTo>
                  <a:pt x="601" y="961"/>
                  <a:pt x="587" y="968"/>
                  <a:pt x="580" y="985"/>
                </a:cubicBezTo>
                <a:cubicBezTo>
                  <a:pt x="579" y="989"/>
                  <a:pt x="577" y="994"/>
                  <a:pt x="579" y="998"/>
                </a:cubicBezTo>
                <a:cubicBezTo>
                  <a:pt x="582" y="1003"/>
                  <a:pt x="589" y="1004"/>
                  <a:pt x="600" y="1006"/>
                </a:cubicBezTo>
                <a:cubicBezTo>
                  <a:pt x="614" y="1008"/>
                  <a:pt x="626" y="1010"/>
                  <a:pt x="633" y="1011"/>
                </a:cubicBezTo>
                <a:cubicBezTo>
                  <a:pt x="666" y="1024"/>
                  <a:pt x="691" y="1040"/>
                  <a:pt x="707" y="1052"/>
                </a:cubicBezTo>
                <a:cubicBezTo>
                  <a:pt x="726" y="1066"/>
                  <a:pt x="766" y="1099"/>
                  <a:pt x="795" y="1156"/>
                </a:cubicBezTo>
                <a:cubicBezTo>
                  <a:pt x="800" y="1166"/>
                  <a:pt x="813" y="1191"/>
                  <a:pt x="821" y="1226"/>
                </a:cubicBezTo>
                <a:cubicBezTo>
                  <a:pt x="829" y="1259"/>
                  <a:pt x="830" y="1285"/>
                  <a:pt x="830" y="1291"/>
                </a:cubicBezTo>
                <a:cubicBezTo>
                  <a:pt x="831" y="1335"/>
                  <a:pt x="822" y="1370"/>
                  <a:pt x="814" y="1392"/>
                </a:cubicBezTo>
                <a:cubicBezTo>
                  <a:pt x="810" y="1405"/>
                  <a:pt x="796" y="1443"/>
                  <a:pt x="763" y="1482"/>
                </a:cubicBezTo>
                <a:cubicBezTo>
                  <a:pt x="759" y="1488"/>
                  <a:pt x="739" y="1511"/>
                  <a:pt x="708" y="1534"/>
                </a:cubicBezTo>
                <a:cubicBezTo>
                  <a:pt x="688" y="1549"/>
                  <a:pt x="678" y="1557"/>
                  <a:pt x="663" y="1562"/>
                </a:cubicBezTo>
                <a:cubicBezTo>
                  <a:pt x="638" y="1571"/>
                  <a:pt x="624" y="1566"/>
                  <a:pt x="610" y="1580"/>
                </a:cubicBezTo>
                <a:cubicBezTo>
                  <a:pt x="601" y="1589"/>
                  <a:pt x="597" y="1601"/>
                  <a:pt x="595" y="1609"/>
                </a:cubicBezTo>
                <a:cubicBezTo>
                  <a:pt x="590" y="1630"/>
                  <a:pt x="595" y="1649"/>
                  <a:pt x="597" y="1657"/>
                </a:cubicBezTo>
                <a:cubicBezTo>
                  <a:pt x="444" y="1656"/>
                  <a:pt x="291" y="1655"/>
                  <a:pt x="137" y="1655"/>
                </a:cubicBezTo>
                <a:cubicBezTo>
                  <a:pt x="128" y="1633"/>
                  <a:pt x="116" y="1598"/>
                  <a:pt x="114" y="1555"/>
                </a:cubicBezTo>
                <a:cubicBezTo>
                  <a:pt x="113" y="1537"/>
                  <a:pt x="112" y="1500"/>
                  <a:pt x="126" y="1458"/>
                </a:cubicBezTo>
                <a:cubicBezTo>
                  <a:pt x="133" y="1438"/>
                  <a:pt x="148" y="1414"/>
                  <a:pt x="177" y="1367"/>
                </a:cubicBezTo>
                <a:cubicBezTo>
                  <a:pt x="193" y="1342"/>
                  <a:pt x="205" y="1315"/>
                  <a:pt x="223" y="1292"/>
                </a:cubicBezTo>
                <a:cubicBezTo>
                  <a:pt x="236" y="1276"/>
                  <a:pt x="251" y="1261"/>
                  <a:pt x="246" y="1247"/>
                </a:cubicBezTo>
                <a:cubicBezTo>
                  <a:pt x="244" y="1239"/>
                  <a:pt x="237" y="1236"/>
                  <a:pt x="229" y="1232"/>
                </a:cubicBezTo>
                <a:cubicBezTo>
                  <a:pt x="189" y="1212"/>
                  <a:pt x="160" y="1198"/>
                  <a:pt x="145" y="1189"/>
                </a:cubicBezTo>
                <a:cubicBezTo>
                  <a:pt x="142" y="1188"/>
                  <a:pt x="145" y="1189"/>
                  <a:pt x="100" y="1156"/>
                </a:cubicBezTo>
                <a:cubicBezTo>
                  <a:pt x="62" y="1128"/>
                  <a:pt x="52" y="1122"/>
                  <a:pt x="39" y="1108"/>
                </a:cubicBezTo>
                <a:cubicBezTo>
                  <a:pt x="21" y="1090"/>
                  <a:pt x="11" y="1081"/>
                  <a:pt x="6" y="1065"/>
                </a:cubicBezTo>
                <a:cubicBezTo>
                  <a:pt x="0" y="1044"/>
                  <a:pt x="5" y="1026"/>
                  <a:pt x="17" y="990"/>
                </a:cubicBezTo>
                <a:cubicBezTo>
                  <a:pt x="24" y="969"/>
                  <a:pt x="34" y="943"/>
                  <a:pt x="52" y="911"/>
                </a:cubicBezTo>
                <a:cubicBezTo>
                  <a:pt x="64" y="891"/>
                  <a:pt x="68" y="887"/>
                  <a:pt x="94" y="848"/>
                </a:cubicBezTo>
                <a:cubicBezTo>
                  <a:pt x="133" y="792"/>
                  <a:pt x="129" y="794"/>
                  <a:pt x="154" y="759"/>
                </a:cubicBezTo>
                <a:cubicBezTo>
                  <a:pt x="164" y="745"/>
                  <a:pt x="161" y="749"/>
                  <a:pt x="216" y="676"/>
                </a:cubicBezTo>
                <a:cubicBezTo>
                  <a:pt x="249" y="633"/>
                  <a:pt x="254" y="626"/>
                  <a:pt x="262" y="613"/>
                </a:cubicBezTo>
                <a:cubicBezTo>
                  <a:pt x="283" y="575"/>
                  <a:pt x="292" y="544"/>
                  <a:pt x="294" y="533"/>
                </a:cubicBezTo>
                <a:cubicBezTo>
                  <a:pt x="304" y="494"/>
                  <a:pt x="302" y="468"/>
                  <a:pt x="301" y="462"/>
                </a:cubicBezTo>
                <a:cubicBezTo>
                  <a:pt x="300" y="452"/>
                  <a:pt x="298" y="443"/>
                  <a:pt x="297" y="438"/>
                </a:cubicBezTo>
                <a:cubicBezTo>
                  <a:pt x="294" y="427"/>
                  <a:pt x="289" y="406"/>
                  <a:pt x="276" y="382"/>
                </a:cubicBezTo>
                <a:cubicBezTo>
                  <a:pt x="263" y="357"/>
                  <a:pt x="260" y="361"/>
                  <a:pt x="249" y="338"/>
                </a:cubicBezTo>
                <a:cubicBezTo>
                  <a:pt x="240" y="320"/>
                  <a:pt x="233" y="306"/>
                  <a:pt x="233" y="288"/>
                </a:cubicBezTo>
                <a:cubicBezTo>
                  <a:pt x="233" y="270"/>
                  <a:pt x="238" y="262"/>
                  <a:pt x="234" y="242"/>
                </a:cubicBezTo>
                <a:cubicBezTo>
                  <a:pt x="230" y="227"/>
                  <a:pt x="224" y="222"/>
                  <a:pt x="222" y="220"/>
                </a:cubicBezTo>
                <a:cubicBezTo>
                  <a:pt x="213" y="214"/>
                  <a:pt x="199" y="213"/>
                  <a:pt x="192" y="220"/>
                </a:cubicBezTo>
                <a:cubicBezTo>
                  <a:pt x="190" y="222"/>
                  <a:pt x="188" y="226"/>
                  <a:pt x="188" y="240"/>
                </a:cubicBezTo>
                <a:cubicBezTo>
                  <a:pt x="188" y="260"/>
                  <a:pt x="190" y="271"/>
                  <a:pt x="190" y="271"/>
                </a:cubicBezTo>
                <a:cubicBezTo>
                  <a:pt x="194" y="291"/>
                  <a:pt x="198" y="310"/>
                  <a:pt x="202" y="330"/>
                </a:cubicBezTo>
                <a:cubicBezTo>
                  <a:pt x="208" y="359"/>
                  <a:pt x="206" y="355"/>
                  <a:pt x="212" y="383"/>
                </a:cubicBezTo>
                <a:cubicBezTo>
                  <a:pt x="219" y="419"/>
                  <a:pt x="221" y="419"/>
                  <a:pt x="224" y="437"/>
                </a:cubicBezTo>
                <a:cubicBezTo>
                  <a:pt x="226" y="457"/>
                  <a:pt x="229" y="477"/>
                  <a:pt x="224" y="500"/>
                </a:cubicBezTo>
                <a:cubicBezTo>
                  <a:pt x="219" y="526"/>
                  <a:pt x="206" y="544"/>
                  <a:pt x="196" y="558"/>
                </a:cubicBezTo>
                <a:cubicBezTo>
                  <a:pt x="177" y="586"/>
                  <a:pt x="157" y="602"/>
                  <a:pt x="140" y="614"/>
                </a:cubicBezTo>
                <a:cubicBezTo>
                  <a:pt x="121" y="628"/>
                  <a:pt x="100" y="643"/>
                  <a:pt x="70" y="651"/>
                </a:cubicBezTo>
                <a:cubicBezTo>
                  <a:pt x="56" y="654"/>
                  <a:pt x="45" y="656"/>
                  <a:pt x="37" y="656"/>
                </a:cubicBezTo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32"/>
          <p:cNvSpPr>
            <a:spLocks/>
          </p:cNvSpPr>
          <p:nvPr/>
        </p:nvSpPr>
        <p:spPr bwMode="auto">
          <a:xfrm>
            <a:off x="551825" y="3164263"/>
            <a:ext cx="282770" cy="619392"/>
          </a:xfrm>
          <a:custGeom>
            <a:avLst/>
            <a:gdLst>
              <a:gd name="T0" fmla="*/ 87 w 122"/>
              <a:gd name="T1" fmla="*/ 0 h 253"/>
              <a:gd name="T2" fmla="*/ 50 w 122"/>
              <a:gd name="T3" fmla="*/ 33 h 253"/>
              <a:gd name="T4" fmla="*/ 0 w 122"/>
              <a:gd name="T5" fmla="*/ 129 h 253"/>
              <a:gd name="T6" fmla="*/ 27 w 122"/>
              <a:gd name="T7" fmla="*/ 161 h 253"/>
              <a:gd name="T8" fmla="*/ 84 w 122"/>
              <a:gd name="T9" fmla="*/ 223 h 253"/>
              <a:gd name="T10" fmla="*/ 114 w 122"/>
              <a:gd name="T11" fmla="*/ 253 h 253"/>
              <a:gd name="T12" fmla="*/ 122 w 122"/>
              <a:gd name="T13" fmla="*/ 181 h 253"/>
              <a:gd name="T14" fmla="*/ 121 w 122"/>
              <a:gd name="T15" fmla="*/ 131 h 253"/>
              <a:gd name="T16" fmla="*/ 122 w 122"/>
              <a:gd name="T17" fmla="*/ 91 h 253"/>
              <a:gd name="T18" fmla="*/ 105 w 122"/>
              <a:gd name="T19" fmla="*/ 56 h 253"/>
              <a:gd name="T20" fmla="*/ 87 w 122"/>
              <a:gd name="T2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2" h="253">
                <a:moveTo>
                  <a:pt x="87" y="0"/>
                </a:moveTo>
                <a:cubicBezTo>
                  <a:pt x="76" y="8"/>
                  <a:pt x="63" y="19"/>
                  <a:pt x="50" y="33"/>
                </a:cubicBezTo>
                <a:cubicBezTo>
                  <a:pt x="19" y="68"/>
                  <a:pt x="6" y="106"/>
                  <a:pt x="0" y="129"/>
                </a:cubicBezTo>
                <a:cubicBezTo>
                  <a:pt x="8" y="138"/>
                  <a:pt x="17" y="149"/>
                  <a:pt x="27" y="161"/>
                </a:cubicBezTo>
                <a:cubicBezTo>
                  <a:pt x="40" y="176"/>
                  <a:pt x="59" y="197"/>
                  <a:pt x="84" y="223"/>
                </a:cubicBezTo>
                <a:cubicBezTo>
                  <a:pt x="93" y="232"/>
                  <a:pt x="103" y="242"/>
                  <a:pt x="114" y="253"/>
                </a:cubicBezTo>
                <a:cubicBezTo>
                  <a:pt x="121" y="223"/>
                  <a:pt x="122" y="198"/>
                  <a:pt x="122" y="181"/>
                </a:cubicBezTo>
                <a:cubicBezTo>
                  <a:pt x="122" y="167"/>
                  <a:pt x="121" y="155"/>
                  <a:pt x="121" y="131"/>
                </a:cubicBezTo>
                <a:cubicBezTo>
                  <a:pt x="121" y="114"/>
                  <a:pt x="121" y="100"/>
                  <a:pt x="122" y="91"/>
                </a:cubicBezTo>
                <a:cubicBezTo>
                  <a:pt x="116" y="81"/>
                  <a:pt x="111" y="69"/>
                  <a:pt x="105" y="56"/>
                </a:cubicBezTo>
                <a:cubicBezTo>
                  <a:pt x="97" y="36"/>
                  <a:pt x="91" y="17"/>
                  <a:pt x="87" y="0"/>
                </a:cubicBezTo>
                <a:close/>
              </a:path>
            </a:pathLst>
          </a:custGeom>
          <a:solidFill>
            <a:srgbClr val="F5F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Oval 33"/>
          <p:cNvSpPr>
            <a:spLocks noChangeArrowheads="1"/>
          </p:cNvSpPr>
          <p:nvPr/>
        </p:nvSpPr>
        <p:spPr bwMode="auto">
          <a:xfrm>
            <a:off x="955776" y="3568214"/>
            <a:ext cx="1090672" cy="109067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34"/>
          <p:cNvSpPr>
            <a:spLocks/>
          </p:cNvSpPr>
          <p:nvPr/>
        </p:nvSpPr>
        <p:spPr bwMode="auto">
          <a:xfrm>
            <a:off x="1305867" y="3783655"/>
            <a:ext cx="498210" cy="498211"/>
          </a:xfrm>
          <a:custGeom>
            <a:avLst/>
            <a:gdLst>
              <a:gd name="T0" fmla="*/ 23 w 203"/>
              <a:gd name="T1" fmla="*/ 169 h 202"/>
              <a:gd name="T2" fmla="*/ 34 w 203"/>
              <a:gd name="T3" fmla="*/ 119 h 202"/>
              <a:gd name="T4" fmla="*/ 53 w 203"/>
              <a:gd name="T5" fmla="*/ 32 h 202"/>
              <a:gd name="T6" fmla="*/ 86 w 203"/>
              <a:gd name="T7" fmla="*/ 23 h 202"/>
              <a:gd name="T8" fmla="*/ 62 w 203"/>
              <a:gd name="T9" fmla="*/ 39 h 202"/>
              <a:gd name="T10" fmla="*/ 46 w 203"/>
              <a:gd name="T11" fmla="*/ 133 h 202"/>
              <a:gd name="T12" fmla="*/ 79 w 203"/>
              <a:gd name="T13" fmla="*/ 198 h 202"/>
              <a:gd name="T14" fmla="*/ 128 w 203"/>
              <a:gd name="T15" fmla="*/ 157 h 202"/>
              <a:gd name="T16" fmla="*/ 155 w 203"/>
              <a:gd name="T17" fmla="*/ 67 h 202"/>
              <a:gd name="T18" fmla="*/ 135 w 203"/>
              <a:gd name="T19" fmla="*/ 28 h 202"/>
              <a:gd name="T20" fmla="*/ 167 w 203"/>
              <a:gd name="T21" fmla="*/ 65 h 202"/>
              <a:gd name="T22" fmla="*/ 140 w 203"/>
              <a:gd name="T23" fmla="*/ 173 h 202"/>
              <a:gd name="T24" fmla="*/ 136 w 203"/>
              <a:gd name="T25" fmla="*/ 196 h 202"/>
              <a:gd name="T26" fmla="*/ 148 w 203"/>
              <a:gd name="T27" fmla="*/ 200 h 202"/>
              <a:gd name="T28" fmla="*/ 177 w 203"/>
              <a:gd name="T29" fmla="*/ 163 h 202"/>
              <a:gd name="T30" fmla="*/ 184 w 203"/>
              <a:gd name="T31" fmla="*/ 39 h 202"/>
              <a:gd name="T32" fmla="*/ 118 w 203"/>
              <a:gd name="T33" fmla="*/ 18 h 202"/>
              <a:gd name="T34" fmla="*/ 47 w 203"/>
              <a:gd name="T35" fmla="*/ 6 h 202"/>
              <a:gd name="T36" fmla="*/ 3 w 203"/>
              <a:gd name="T37" fmla="*/ 143 h 202"/>
              <a:gd name="T38" fmla="*/ 9 w 203"/>
              <a:gd name="T39" fmla="*/ 162 h 202"/>
              <a:gd name="T40" fmla="*/ 23 w 203"/>
              <a:gd name="T41" fmla="*/ 16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3" h="202">
                <a:moveTo>
                  <a:pt x="23" y="169"/>
                </a:moveTo>
                <a:cubicBezTo>
                  <a:pt x="35" y="164"/>
                  <a:pt x="32" y="132"/>
                  <a:pt x="34" y="119"/>
                </a:cubicBezTo>
                <a:cubicBezTo>
                  <a:pt x="37" y="93"/>
                  <a:pt x="37" y="49"/>
                  <a:pt x="53" y="32"/>
                </a:cubicBezTo>
                <a:cubicBezTo>
                  <a:pt x="59" y="26"/>
                  <a:pt x="77" y="23"/>
                  <a:pt x="86" y="23"/>
                </a:cubicBezTo>
                <a:cubicBezTo>
                  <a:pt x="91" y="23"/>
                  <a:pt x="66" y="33"/>
                  <a:pt x="62" y="39"/>
                </a:cubicBezTo>
                <a:cubicBezTo>
                  <a:pt x="49" y="59"/>
                  <a:pt x="42" y="110"/>
                  <a:pt x="46" y="133"/>
                </a:cubicBezTo>
                <a:cubicBezTo>
                  <a:pt x="49" y="151"/>
                  <a:pt x="61" y="195"/>
                  <a:pt x="79" y="198"/>
                </a:cubicBezTo>
                <a:cubicBezTo>
                  <a:pt x="95" y="202"/>
                  <a:pt x="119" y="171"/>
                  <a:pt x="128" y="157"/>
                </a:cubicBezTo>
                <a:cubicBezTo>
                  <a:pt x="141" y="138"/>
                  <a:pt x="157" y="90"/>
                  <a:pt x="155" y="67"/>
                </a:cubicBezTo>
                <a:cubicBezTo>
                  <a:pt x="155" y="58"/>
                  <a:pt x="137" y="35"/>
                  <a:pt x="135" y="28"/>
                </a:cubicBezTo>
                <a:cubicBezTo>
                  <a:pt x="131" y="19"/>
                  <a:pt x="165" y="55"/>
                  <a:pt x="167" y="65"/>
                </a:cubicBezTo>
                <a:cubicBezTo>
                  <a:pt x="174" y="92"/>
                  <a:pt x="146" y="146"/>
                  <a:pt x="140" y="173"/>
                </a:cubicBezTo>
                <a:cubicBezTo>
                  <a:pt x="139" y="179"/>
                  <a:pt x="133" y="192"/>
                  <a:pt x="136" y="196"/>
                </a:cubicBezTo>
                <a:cubicBezTo>
                  <a:pt x="138" y="198"/>
                  <a:pt x="142" y="199"/>
                  <a:pt x="148" y="200"/>
                </a:cubicBezTo>
                <a:cubicBezTo>
                  <a:pt x="160" y="189"/>
                  <a:pt x="172" y="173"/>
                  <a:pt x="177" y="163"/>
                </a:cubicBezTo>
                <a:cubicBezTo>
                  <a:pt x="190" y="135"/>
                  <a:pt x="203" y="63"/>
                  <a:pt x="184" y="39"/>
                </a:cubicBezTo>
                <a:cubicBezTo>
                  <a:pt x="171" y="23"/>
                  <a:pt x="138" y="24"/>
                  <a:pt x="118" y="18"/>
                </a:cubicBezTo>
                <a:cubicBezTo>
                  <a:pt x="103" y="14"/>
                  <a:pt x="62" y="0"/>
                  <a:pt x="47" y="6"/>
                </a:cubicBezTo>
                <a:cubicBezTo>
                  <a:pt x="13" y="19"/>
                  <a:pt x="0" y="106"/>
                  <a:pt x="3" y="143"/>
                </a:cubicBezTo>
                <a:cubicBezTo>
                  <a:pt x="4" y="148"/>
                  <a:pt x="6" y="155"/>
                  <a:pt x="9" y="162"/>
                </a:cubicBezTo>
                <a:cubicBezTo>
                  <a:pt x="14" y="167"/>
                  <a:pt x="20" y="171"/>
                  <a:pt x="23" y="169"/>
                </a:cubicBezTo>
                <a:close/>
              </a:path>
            </a:pathLst>
          </a:custGeom>
          <a:solidFill>
            <a:srgbClr val="F6E6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35"/>
          <p:cNvSpPr>
            <a:spLocks/>
          </p:cNvSpPr>
          <p:nvPr/>
        </p:nvSpPr>
        <p:spPr bwMode="auto">
          <a:xfrm>
            <a:off x="1332797" y="3837515"/>
            <a:ext cx="403951" cy="484741"/>
          </a:xfrm>
          <a:custGeom>
            <a:avLst/>
            <a:gdLst>
              <a:gd name="T0" fmla="*/ 20 w 165"/>
              <a:gd name="T1" fmla="*/ 171 h 199"/>
              <a:gd name="T2" fmla="*/ 40 w 165"/>
              <a:gd name="T3" fmla="*/ 171 h 199"/>
              <a:gd name="T4" fmla="*/ 63 w 165"/>
              <a:gd name="T5" fmla="*/ 197 h 199"/>
              <a:gd name="T6" fmla="*/ 97 w 165"/>
              <a:gd name="T7" fmla="*/ 186 h 199"/>
              <a:gd name="T8" fmla="*/ 119 w 165"/>
              <a:gd name="T9" fmla="*/ 192 h 199"/>
              <a:gd name="T10" fmla="*/ 139 w 165"/>
              <a:gd name="T11" fmla="*/ 181 h 199"/>
              <a:gd name="T12" fmla="*/ 127 w 165"/>
              <a:gd name="T13" fmla="*/ 177 h 199"/>
              <a:gd name="T14" fmla="*/ 131 w 165"/>
              <a:gd name="T15" fmla="*/ 154 h 199"/>
              <a:gd name="T16" fmla="*/ 158 w 165"/>
              <a:gd name="T17" fmla="*/ 46 h 199"/>
              <a:gd name="T18" fmla="*/ 126 w 165"/>
              <a:gd name="T19" fmla="*/ 9 h 199"/>
              <a:gd name="T20" fmla="*/ 146 w 165"/>
              <a:gd name="T21" fmla="*/ 48 h 199"/>
              <a:gd name="T22" fmla="*/ 119 w 165"/>
              <a:gd name="T23" fmla="*/ 138 h 199"/>
              <a:gd name="T24" fmla="*/ 70 w 165"/>
              <a:gd name="T25" fmla="*/ 179 h 199"/>
              <a:gd name="T26" fmla="*/ 37 w 165"/>
              <a:gd name="T27" fmla="*/ 114 h 199"/>
              <a:gd name="T28" fmla="*/ 53 w 165"/>
              <a:gd name="T29" fmla="*/ 20 h 199"/>
              <a:gd name="T30" fmla="*/ 77 w 165"/>
              <a:gd name="T31" fmla="*/ 4 h 199"/>
              <a:gd name="T32" fmla="*/ 44 w 165"/>
              <a:gd name="T33" fmla="*/ 13 h 199"/>
              <a:gd name="T34" fmla="*/ 25 w 165"/>
              <a:gd name="T35" fmla="*/ 100 h 199"/>
              <a:gd name="T36" fmla="*/ 14 w 165"/>
              <a:gd name="T37" fmla="*/ 150 h 199"/>
              <a:gd name="T38" fmla="*/ 0 w 165"/>
              <a:gd name="T39" fmla="*/ 143 h 199"/>
              <a:gd name="T40" fmla="*/ 20 w 165"/>
              <a:gd name="T41" fmla="*/ 17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5" h="199">
                <a:moveTo>
                  <a:pt x="20" y="171"/>
                </a:moveTo>
                <a:cubicBezTo>
                  <a:pt x="24" y="174"/>
                  <a:pt x="35" y="169"/>
                  <a:pt x="40" y="171"/>
                </a:cubicBezTo>
                <a:cubicBezTo>
                  <a:pt x="49" y="175"/>
                  <a:pt x="54" y="194"/>
                  <a:pt x="63" y="197"/>
                </a:cubicBezTo>
                <a:cubicBezTo>
                  <a:pt x="72" y="199"/>
                  <a:pt x="88" y="187"/>
                  <a:pt x="97" y="186"/>
                </a:cubicBezTo>
                <a:cubicBezTo>
                  <a:pt x="103" y="186"/>
                  <a:pt x="114" y="194"/>
                  <a:pt x="119" y="192"/>
                </a:cubicBezTo>
                <a:cubicBezTo>
                  <a:pt x="125" y="191"/>
                  <a:pt x="132" y="186"/>
                  <a:pt x="139" y="181"/>
                </a:cubicBezTo>
                <a:cubicBezTo>
                  <a:pt x="133" y="180"/>
                  <a:pt x="129" y="179"/>
                  <a:pt x="127" y="177"/>
                </a:cubicBezTo>
                <a:cubicBezTo>
                  <a:pt x="124" y="173"/>
                  <a:pt x="130" y="160"/>
                  <a:pt x="131" y="154"/>
                </a:cubicBezTo>
                <a:cubicBezTo>
                  <a:pt x="137" y="127"/>
                  <a:pt x="165" y="73"/>
                  <a:pt x="158" y="46"/>
                </a:cubicBezTo>
                <a:cubicBezTo>
                  <a:pt x="156" y="36"/>
                  <a:pt x="122" y="0"/>
                  <a:pt x="126" y="9"/>
                </a:cubicBezTo>
                <a:cubicBezTo>
                  <a:pt x="128" y="16"/>
                  <a:pt x="146" y="39"/>
                  <a:pt x="146" y="48"/>
                </a:cubicBezTo>
                <a:cubicBezTo>
                  <a:pt x="148" y="71"/>
                  <a:pt x="132" y="119"/>
                  <a:pt x="119" y="138"/>
                </a:cubicBezTo>
                <a:cubicBezTo>
                  <a:pt x="110" y="152"/>
                  <a:pt x="86" y="183"/>
                  <a:pt x="70" y="179"/>
                </a:cubicBezTo>
                <a:cubicBezTo>
                  <a:pt x="52" y="176"/>
                  <a:pt x="40" y="132"/>
                  <a:pt x="37" y="114"/>
                </a:cubicBezTo>
                <a:cubicBezTo>
                  <a:pt x="33" y="91"/>
                  <a:pt x="40" y="40"/>
                  <a:pt x="53" y="20"/>
                </a:cubicBezTo>
                <a:cubicBezTo>
                  <a:pt x="57" y="14"/>
                  <a:pt x="82" y="4"/>
                  <a:pt x="77" y="4"/>
                </a:cubicBezTo>
                <a:cubicBezTo>
                  <a:pt x="68" y="4"/>
                  <a:pt x="50" y="7"/>
                  <a:pt x="44" y="13"/>
                </a:cubicBezTo>
                <a:cubicBezTo>
                  <a:pt x="28" y="30"/>
                  <a:pt x="28" y="74"/>
                  <a:pt x="25" y="100"/>
                </a:cubicBezTo>
                <a:cubicBezTo>
                  <a:pt x="23" y="113"/>
                  <a:pt x="26" y="145"/>
                  <a:pt x="14" y="150"/>
                </a:cubicBezTo>
                <a:cubicBezTo>
                  <a:pt x="11" y="152"/>
                  <a:pt x="5" y="148"/>
                  <a:pt x="0" y="143"/>
                </a:cubicBezTo>
                <a:cubicBezTo>
                  <a:pt x="5" y="155"/>
                  <a:pt x="13" y="167"/>
                  <a:pt x="20" y="171"/>
                </a:cubicBezTo>
                <a:close/>
              </a:path>
            </a:pathLst>
          </a:custGeom>
          <a:solidFill>
            <a:srgbClr val="F7C4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36"/>
          <p:cNvSpPr>
            <a:spLocks/>
          </p:cNvSpPr>
          <p:nvPr/>
        </p:nvSpPr>
        <p:spPr bwMode="auto">
          <a:xfrm>
            <a:off x="1467447" y="3770185"/>
            <a:ext cx="228910" cy="161580"/>
          </a:xfrm>
          <a:custGeom>
            <a:avLst/>
            <a:gdLst>
              <a:gd name="T0" fmla="*/ 39 w 89"/>
              <a:gd name="T1" fmla="*/ 0 h 64"/>
              <a:gd name="T2" fmla="*/ 35 w 89"/>
              <a:gd name="T3" fmla="*/ 16 h 64"/>
              <a:gd name="T4" fmla="*/ 1 w 89"/>
              <a:gd name="T5" fmla="*/ 19 h 64"/>
              <a:gd name="T6" fmla="*/ 13 w 89"/>
              <a:gd name="T7" fmla="*/ 29 h 64"/>
              <a:gd name="T8" fmla="*/ 5 w 89"/>
              <a:gd name="T9" fmla="*/ 41 h 64"/>
              <a:gd name="T10" fmla="*/ 31 w 89"/>
              <a:gd name="T11" fmla="*/ 37 h 64"/>
              <a:gd name="T12" fmla="*/ 39 w 89"/>
              <a:gd name="T13" fmla="*/ 61 h 64"/>
              <a:gd name="T14" fmla="*/ 54 w 89"/>
              <a:gd name="T15" fmla="*/ 44 h 64"/>
              <a:gd name="T16" fmla="*/ 77 w 89"/>
              <a:gd name="T17" fmla="*/ 60 h 64"/>
              <a:gd name="T18" fmla="*/ 74 w 89"/>
              <a:gd name="T19" fmla="*/ 39 h 64"/>
              <a:gd name="T20" fmla="*/ 88 w 89"/>
              <a:gd name="T21" fmla="*/ 33 h 64"/>
              <a:gd name="T22" fmla="*/ 62 w 89"/>
              <a:gd name="T23" fmla="*/ 20 h 64"/>
              <a:gd name="T24" fmla="*/ 63 w 89"/>
              <a:gd name="T25" fmla="*/ 3 h 64"/>
              <a:gd name="T26" fmla="*/ 39 w 89"/>
              <a:gd name="T2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64">
                <a:moveTo>
                  <a:pt x="39" y="0"/>
                </a:moveTo>
                <a:cubicBezTo>
                  <a:pt x="39" y="0"/>
                  <a:pt x="40" y="17"/>
                  <a:pt x="35" y="16"/>
                </a:cubicBezTo>
                <a:cubicBezTo>
                  <a:pt x="30" y="16"/>
                  <a:pt x="2" y="15"/>
                  <a:pt x="1" y="19"/>
                </a:cubicBezTo>
                <a:cubicBezTo>
                  <a:pt x="0" y="20"/>
                  <a:pt x="7" y="27"/>
                  <a:pt x="13" y="29"/>
                </a:cubicBezTo>
                <a:cubicBezTo>
                  <a:pt x="17" y="30"/>
                  <a:pt x="4" y="41"/>
                  <a:pt x="5" y="41"/>
                </a:cubicBezTo>
                <a:cubicBezTo>
                  <a:pt x="9" y="42"/>
                  <a:pt x="23" y="41"/>
                  <a:pt x="31" y="37"/>
                </a:cubicBezTo>
                <a:cubicBezTo>
                  <a:pt x="37" y="34"/>
                  <a:pt x="33" y="61"/>
                  <a:pt x="39" y="61"/>
                </a:cubicBezTo>
                <a:cubicBezTo>
                  <a:pt x="44" y="62"/>
                  <a:pt x="53" y="46"/>
                  <a:pt x="54" y="44"/>
                </a:cubicBezTo>
                <a:cubicBezTo>
                  <a:pt x="55" y="40"/>
                  <a:pt x="71" y="64"/>
                  <a:pt x="77" y="60"/>
                </a:cubicBezTo>
                <a:cubicBezTo>
                  <a:pt x="81" y="56"/>
                  <a:pt x="69" y="38"/>
                  <a:pt x="74" y="39"/>
                </a:cubicBezTo>
                <a:cubicBezTo>
                  <a:pt x="79" y="40"/>
                  <a:pt x="89" y="38"/>
                  <a:pt x="88" y="33"/>
                </a:cubicBezTo>
                <a:cubicBezTo>
                  <a:pt x="88" y="30"/>
                  <a:pt x="63" y="21"/>
                  <a:pt x="62" y="20"/>
                </a:cubicBezTo>
                <a:cubicBezTo>
                  <a:pt x="59" y="16"/>
                  <a:pt x="63" y="3"/>
                  <a:pt x="63" y="3"/>
                </a:cubicBezTo>
                <a:lnTo>
                  <a:pt x="39" y="0"/>
                </a:lnTo>
                <a:close/>
              </a:path>
            </a:pathLst>
          </a:custGeom>
          <a:solidFill>
            <a:srgbClr val="366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37"/>
          <p:cNvSpPr>
            <a:spLocks/>
          </p:cNvSpPr>
          <p:nvPr/>
        </p:nvSpPr>
        <p:spPr bwMode="auto">
          <a:xfrm>
            <a:off x="1453978" y="3904836"/>
            <a:ext cx="80790" cy="134650"/>
          </a:xfrm>
          <a:custGeom>
            <a:avLst/>
            <a:gdLst>
              <a:gd name="T0" fmla="*/ 26 w 32"/>
              <a:gd name="T1" fmla="*/ 6 h 58"/>
              <a:gd name="T2" fmla="*/ 4 w 32"/>
              <a:gd name="T3" fmla="*/ 26 h 58"/>
              <a:gd name="T4" fmla="*/ 11 w 32"/>
              <a:gd name="T5" fmla="*/ 55 h 58"/>
              <a:gd name="T6" fmla="*/ 15 w 32"/>
              <a:gd name="T7" fmla="*/ 35 h 58"/>
              <a:gd name="T8" fmla="*/ 26 w 32"/>
              <a:gd name="T9" fmla="*/ 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8">
                <a:moveTo>
                  <a:pt x="26" y="6"/>
                </a:moveTo>
                <a:cubicBezTo>
                  <a:pt x="23" y="0"/>
                  <a:pt x="8" y="11"/>
                  <a:pt x="4" y="26"/>
                </a:cubicBezTo>
                <a:cubicBezTo>
                  <a:pt x="0" y="40"/>
                  <a:pt x="1" y="58"/>
                  <a:pt x="11" y="55"/>
                </a:cubicBezTo>
                <a:cubicBezTo>
                  <a:pt x="17" y="53"/>
                  <a:pt x="15" y="41"/>
                  <a:pt x="15" y="35"/>
                </a:cubicBezTo>
                <a:cubicBezTo>
                  <a:pt x="18" y="22"/>
                  <a:pt x="32" y="15"/>
                  <a:pt x="2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38"/>
          <p:cNvSpPr>
            <a:spLocks/>
          </p:cNvSpPr>
          <p:nvPr/>
        </p:nvSpPr>
        <p:spPr bwMode="auto">
          <a:xfrm>
            <a:off x="1090426" y="4106815"/>
            <a:ext cx="336630" cy="282770"/>
          </a:xfrm>
          <a:custGeom>
            <a:avLst/>
            <a:gdLst>
              <a:gd name="T0" fmla="*/ 125 w 141"/>
              <a:gd name="T1" fmla="*/ 25 h 116"/>
              <a:gd name="T2" fmla="*/ 79 w 141"/>
              <a:gd name="T3" fmla="*/ 109 h 116"/>
              <a:gd name="T4" fmla="*/ 5 w 141"/>
              <a:gd name="T5" fmla="*/ 74 h 116"/>
              <a:gd name="T6" fmla="*/ 60 w 141"/>
              <a:gd name="T7" fmla="*/ 14 h 116"/>
              <a:gd name="T8" fmla="*/ 125 w 141"/>
              <a:gd name="T9" fmla="*/ 2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16">
                <a:moveTo>
                  <a:pt x="125" y="25"/>
                </a:moveTo>
                <a:cubicBezTo>
                  <a:pt x="141" y="68"/>
                  <a:pt x="114" y="102"/>
                  <a:pt x="79" y="109"/>
                </a:cubicBezTo>
                <a:cubicBezTo>
                  <a:pt x="43" y="116"/>
                  <a:pt x="10" y="100"/>
                  <a:pt x="5" y="74"/>
                </a:cubicBezTo>
                <a:cubicBezTo>
                  <a:pt x="0" y="48"/>
                  <a:pt x="24" y="21"/>
                  <a:pt x="60" y="14"/>
                </a:cubicBezTo>
                <a:cubicBezTo>
                  <a:pt x="95" y="7"/>
                  <a:pt x="115" y="0"/>
                  <a:pt x="125" y="25"/>
                </a:cubicBezTo>
              </a:path>
            </a:pathLst>
          </a:custGeom>
          <a:solidFill>
            <a:srgbClr val="F0E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39"/>
          <p:cNvSpPr>
            <a:spLocks/>
          </p:cNvSpPr>
          <p:nvPr/>
        </p:nvSpPr>
        <p:spPr bwMode="auto">
          <a:xfrm>
            <a:off x="1090426" y="4093346"/>
            <a:ext cx="323161" cy="242371"/>
          </a:xfrm>
          <a:custGeom>
            <a:avLst/>
            <a:gdLst>
              <a:gd name="T0" fmla="*/ 50 w 132"/>
              <a:gd name="T1" fmla="*/ 101 h 101"/>
              <a:gd name="T2" fmla="*/ 6 w 132"/>
              <a:gd name="T3" fmla="*/ 76 h 101"/>
              <a:gd name="T4" fmla="*/ 46 w 132"/>
              <a:gd name="T5" fmla="*/ 9 h 101"/>
              <a:gd name="T6" fmla="*/ 78 w 132"/>
              <a:gd name="T7" fmla="*/ 0 h 101"/>
              <a:gd name="T8" fmla="*/ 122 w 132"/>
              <a:gd name="T9" fmla="*/ 28 h 101"/>
              <a:gd name="T10" fmla="*/ 81 w 132"/>
              <a:gd name="T11" fmla="*/ 94 h 101"/>
              <a:gd name="T12" fmla="*/ 50 w 132"/>
              <a:gd name="T13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101">
                <a:moveTo>
                  <a:pt x="50" y="101"/>
                </a:moveTo>
                <a:cubicBezTo>
                  <a:pt x="27" y="101"/>
                  <a:pt x="11" y="91"/>
                  <a:pt x="6" y="76"/>
                </a:cubicBezTo>
                <a:cubicBezTo>
                  <a:pt x="0" y="58"/>
                  <a:pt x="15" y="26"/>
                  <a:pt x="46" y="9"/>
                </a:cubicBezTo>
                <a:cubicBezTo>
                  <a:pt x="57" y="3"/>
                  <a:pt x="68" y="0"/>
                  <a:pt x="78" y="0"/>
                </a:cubicBezTo>
                <a:cubicBezTo>
                  <a:pt x="98" y="0"/>
                  <a:pt x="115" y="11"/>
                  <a:pt x="122" y="28"/>
                </a:cubicBezTo>
                <a:cubicBezTo>
                  <a:pt x="132" y="51"/>
                  <a:pt x="113" y="81"/>
                  <a:pt x="81" y="94"/>
                </a:cubicBezTo>
                <a:cubicBezTo>
                  <a:pt x="71" y="98"/>
                  <a:pt x="60" y="101"/>
                  <a:pt x="50" y="10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40"/>
          <p:cNvSpPr>
            <a:spLocks noEditPoints="1"/>
          </p:cNvSpPr>
          <p:nvPr/>
        </p:nvSpPr>
        <p:spPr bwMode="auto">
          <a:xfrm>
            <a:off x="1076957" y="4079885"/>
            <a:ext cx="336630" cy="269301"/>
          </a:xfrm>
          <a:custGeom>
            <a:avLst/>
            <a:gdLst>
              <a:gd name="T0" fmla="*/ 81 w 137"/>
              <a:gd name="T1" fmla="*/ 0 h 106"/>
              <a:gd name="T2" fmla="*/ 81 w 137"/>
              <a:gd name="T3" fmla="*/ 5 h 106"/>
              <a:gd name="T4" fmla="*/ 123 w 137"/>
              <a:gd name="T5" fmla="*/ 32 h 106"/>
              <a:gd name="T6" fmla="*/ 83 w 137"/>
              <a:gd name="T7" fmla="*/ 95 h 106"/>
              <a:gd name="T8" fmla="*/ 53 w 137"/>
              <a:gd name="T9" fmla="*/ 101 h 106"/>
              <a:gd name="T10" fmla="*/ 11 w 137"/>
              <a:gd name="T11" fmla="*/ 78 h 106"/>
              <a:gd name="T12" fmla="*/ 18 w 137"/>
              <a:gd name="T13" fmla="*/ 46 h 106"/>
              <a:gd name="T14" fmla="*/ 51 w 137"/>
              <a:gd name="T15" fmla="*/ 14 h 106"/>
              <a:gd name="T16" fmla="*/ 81 w 137"/>
              <a:gd name="T17" fmla="*/ 5 h 106"/>
              <a:gd name="T18" fmla="*/ 81 w 137"/>
              <a:gd name="T19" fmla="*/ 0 h 106"/>
              <a:gd name="T20" fmla="*/ 81 w 137"/>
              <a:gd name="T21" fmla="*/ 0 h 106"/>
              <a:gd name="T22" fmla="*/ 48 w 137"/>
              <a:gd name="T23" fmla="*/ 10 h 106"/>
              <a:gd name="T24" fmla="*/ 6 w 137"/>
              <a:gd name="T25" fmla="*/ 79 h 106"/>
              <a:gd name="T26" fmla="*/ 53 w 137"/>
              <a:gd name="T27" fmla="*/ 106 h 106"/>
              <a:gd name="T28" fmla="*/ 85 w 137"/>
              <a:gd name="T29" fmla="*/ 99 h 106"/>
              <a:gd name="T30" fmla="*/ 127 w 137"/>
              <a:gd name="T31" fmla="*/ 30 h 106"/>
              <a:gd name="T32" fmla="*/ 81 w 137"/>
              <a:gd name="T3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7" h="106">
                <a:moveTo>
                  <a:pt x="81" y="0"/>
                </a:moveTo>
                <a:cubicBezTo>
                  <a:pt x="81" y="5"/>
                  <a:pt x="81" y="5"/>
                  <a:pt x="81" y="5"/>
                </a:cubicBezTo>
                <a:cubicBezTo>
                  <a:pt x="100" y="5"/>
                  <a:pt x="116" y="16"/>
                  <a:pt x="123" y="32"/>
                </a:cubicBezTo>
                <a:cubicBezTo>
                  <a:pt x="132" y="54"/>
                  <a:pt x="114" y="82"/>
                  <a:pt x="83" y="95"/>
                </a:cubicBezTo>
                <a:cubicBezTo>
                  <a:pt x="73" y="99"/>
                  <a:pt x="63" y="101"/>
                  <a:pt x="53" y="101"/>
                </a:cubicBezTo>
                <a:cubicBezTo>
                  <a:pt x="32" y="101"/>
                  <a:pt x="16" y="92"/>
                  <a:pt x="11" y="78"/>
                </a:cubicBezTo>
                <a:cubicBezTo>
                  <a:pt x="9" y="70"/>
                  <a:pt x="11" y="58"/>
                  <a:pt x="18" y="46"/>
                </a:cubicBezTo>
                <a:cubicBezTo>
                  <a:pt x="25" y="33"/>
                  <a:pt x="37" y="22"/>
                  <a:pt x="51" y="14"/>
                </a:cubicBezTo>
                <a:cubicBezTo>
                  <a:pt x="61" y="8"/>
                  <a:pt x="71" y="5"/>
                  <a:pt x="81" y="5"/>
                </a:cubicBezTo>
                <a:lnTo>
                  <a:pt x="81" y="0"/>
                </a:lnTo>
                <a:close/>
                <a:moveTo>
                  <a:pt x="81" y="0"/>
                </a:moveTo>
                <a:cubicBezTo>
                  <a:pt x="71" y="0"/>
                  <a:pt x="60" y="3"/>
                  <a:pt x="48" y="10"/>
                </a:cubicBezTo>
                <a:cubicBezTo>
                  <a:pt x="17" y="27"/>
                  <a:pt x="0" y="60"/>
                  <a:pt x="6" y="79"/>
                </a:cubicBezTo>
                <a:cubicBezTo>
                  <a:pt x="12" y="97"/>
                  <a:pt x="31" y="106"/>
                  <a:pt x="53" y="106"/>
                </a:cubicBezTo>
                <a:cubicBezTo>
                  <a:pt x="63" y="106"/>
                  <a:pt x="74" y="104"/>
                  <a:pt x="85" y="99"/>
                </a:cubicBezTo>
                <a:cubicBezTo>
                  <a:pt x="119" y="86"/>
                  <a:pt x="137" y="54"/>
                  <a:pt x="127" y="30"/>
                </a:cubicBezTo>
                <a:cubicBezTo>
                  <a:pt x="120" y="13"/>
                  <a:pt x="103" y="0"/>
                  <a:pt x="81" y="0"/>
                </a:cubicBezTo>
                <a:close/>
              </a:path>
            </a:pathLst>
          </a:custGeom>
          <a:solidFill>
            <a:srgbClr val="F0E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41"/>
          <p:cNvSpPr>
            <a:spLocks/>
          </p:cNvSpPr>
          <p:nvPr/>
        </p:nvSpPr>
        <p:spPr bwMode="auto">
          <a:xfrm>
            <a:off x="1157747" y="4120276"/>
            <a:ext cx="175050" cy="161580"/>
          </a:xfrm>
          <a:custGeom>
            <a:avLst/>
            <a:gdLst>
              <a:gd name="T0" fmla="*/ 65 w 73"/>
              <a:gd name="T1" fmla="*/ 12 h 65"/>
              <a:gd name="T2" fmla="*/ 56 w 73"/>
              <a:gd name="T3" fmla="*/ 53 h 65"/>
              <a:gd name="T4" fmla="*/ 9 w 73"/>
              <a:gd name="T5" fmla="*/ 53 h 65"/>
              <a:gd name="T6" fmla="*/ 22 w 73"/>
              <a:gd name="T7" fmla="*/ 12 h 65"/>
              <a:gd name="T8" fmla="*/ 65 w 73"/>
              <a:gd name="T9" fmla="*/ 1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65">
                <a:moveTo>
                  <a:pt x="65" y="12"/>
                </a:moveTo>
                <a:cubicBezTo>
                  <a:pt x="73" y="24"/>
                  <a:pt x="71" y="41"/>
                  <a:pt x="56" y="53"/>
                </a:cubicBezTo>
                <a:cubicBezTo>
                  <a:pt x="40" y="64"/>
                  <a:pt x="17" y="65"/>
                  <a:pt x="9" y="53"/>
                </a:cubicBezTo>
                <a:cubicBezTo>
                  <a:pt x="0" y="41"/>
                  <a:pt x="6" y="23"/>
                  <a:pt x="22" y="12"/>
                </a:cubicBezTo>
                <a:cubicBezTo>
                  <a:pt x="37" y="0"/>
                  <a:pt x="57" y="0"/>
                  <a:pt x="65" y="12"/>
                </a:cubicBezTo>
              </a:path>
            </a:pathLst>
          </a:custGeom>
          <a:solidFill>
            <a:srgbClr val="F7C4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42"/>
          <p:cNvSpPr>
            <a:spLocks/>
          </p:cNvSpPr>
          <p:nvPr/>
        </p:nvSpPr>
        <p:spPr bwMode="auto">
          <a:xfrm>
            <a:off x="1171216" y="4147206"/>
            <a:ext cx="134650" cy="107720"/>
          </a:xfrm>
          <a:custGeom>
            <a:avLst/>
            <a:gdLst>
              <a:gd name="T0" fmla="*/ 33 w 54"/>
              <a:gd name="T1" fmla="*/ 0 h 42"/>
              <a:gd name="T2" fmla="*/ 15 w 54"/>
              <a:gd name="T3" fmla="*/ 6 h 42"/>
              <a:gd name="T4" fmla="*/ 6 w 54"/>
              <a:gd name="T5" fmla="*/ 36 h 42"/>
              <a:gd name="T6" fmla="*/ 21 w 54"/>
              <a:gd name="T7" fmla="*/ 42 h 42"/>
              <a:gd name="T8" fmla="*/ 41 w 54"/>
              <a:gd name="T9" fmla="*/ 36 h 42"/>
              <a:gd name="T10" fmla="*/ 47 w 54"/>
              <a:gd name="T11" fmla="*/ 6 h 42"/>
              <a:gd name="T12" fmla="*/ 33 w 54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42">
                <a:moveTo>
                  <a:pt x="33" y="0"/>
                </a:moveTo>
                <a:cubicBezTo>
                  <a:pt x="27" y="0"/>
                  <a:pt x="21" y="2"/>
                  <a:pt x="15" y="6"/>
                </a:cubicBezTo>
                <a:cubicBezTo>
                  <a:pt x="4" y="14"/>
                  <a:pt x="0" y="28"/>
                  <a:pt x="6" y="36"/>
                </a:cubicBezTo>
                <a:cubicBezTo>
                  <a:pt x="9" y="40"/>
                  <a:pt x="15" y="42"/>
                  <a:pt x="21" y="42"/>
                </a:cubicBezTo>
                <a:cubicBezTo>
                  <a:pt x="27" y="42"/>
                  <a:pt x="35" y="40"/>
                  <a:pt x="41" y="36"/>
                </a:cubicBezTo>
                <a:cubicBezTo>
                  <a:pt x="52" y="28"/>
                  <a:pt x="54" y="14"/>
                  <a:pt x="47" y="6"/>
                </a:cubicBezTo>
                <a:cubicBezTo>
                  <a:pt x="44" y="2"/>
                  <a:pt x="39" y="0"/>
                  <a:pt x="33" y="0"/>
                </a:cubicBezTo>
              </a:path>
            </a:pathLst>
          </a:custGeom>
          <a:solidFill>
            <a:srgbClr val="FAD8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43"/>
          <p:cNvSpPr>
            <a:spLocks/>
          </p:cNvSpPr>
          <p:nvPr/>
        </p:nvSpPr>
        <p:spPr bwMode="auto">
          <a:xfrm>
            <a:off x="1817538" y="4187606"/>
            <a:ext cx="121190" cy="94259"/>
          </a:xfrm>
          <a:custGeom>
            <a:avLst/>
            <a:gdLst>
              <a:gd name="T0" fmla="*/ 0 w 9"/>
              <a:gd name="T1" fmla="*/ 5 h 7"/>
              <a:gd name="T2" fmla="*/ 7 w 9"/>
              <a:gd name="T3" fmla="*/ 0 h 7"/>
              <a:gd name="T4" fmla="*/ 9 w 9"/>
              <a:gd name="T5" fmla="*/ 4 h 7"/>
              <a:gd name="T6" fmla="*/ 0 w 9"/>
              <a:gd name="T7" fmla="*/ 7 h 7"/>
              <a:gd name="T8" fmla="*/ 0 w 9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0" y="5"/>
                </a:moveTo>
                <a:lnTo>
                  <a:pt x="7" y="0"/>
                </a:lnTo>
                <a:lnTo>
                  <a:pt x="9" y="4"/>
                </a:lnTo>
                <a:lnTo>
                  <a:pt x="0" y="7"/>
                </a:lnTo>
                <a:lnTo>
                  <a:pt x="0" y="5"/>
                </a:lnTo>
                <a:close/>
              </a:path>
            </a:pathLst>
          </a:custGeom>
          <a:solidFill>
            <a:srgbClr val="C4D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44"/>
          <p:cNvSpPr>
            <a:spLocks/>
          </p:cNvSpPr>
          <p:nvPr/>
        </p:nvSpPr>
        <p:spPr bwMode="auto">
          <a:xfrm>
            <a:off x="1790608" y="4214536"/>
            <a:ext cx="188510" cy="94259"/>
          </a:xfrm>
          <a:custGeom>
            <a:avLst/>
            <a:gdLst>
              <a:gd name="T0" fmla="*/ 0 w 14"/>
              <a:gd name="T1" fmla="*/ 5 h 7"/>
              <a:gd name="T2" fmla="*/ 13 w 14"/>
              <a:gd name="T3" fmla="*/ 0 h 7"/>
              <a:gd name="T4" fmla="*/ 14 w 14"/>
              <a:gd name="T5" fmla="*/ 6 h 7"/>
              <a:gd name="T6" fmla="*/ 2 w 14"/>
              <a:gd name="T7" fmla="*/ 7 h 7"/>
              <a:gd name="T8" fmla="*/ 0 w 14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7">
                <a:moveTo>
                  <a:pt x="0" y="5"/>
                </a:moveTo>
                <a:lnTo>
                  <a:pt x="13" y="0"/>
                </a:lnTo>
                <a:lnTo>
                  <a:pt x="14" y="6"/>
                </a:lnTo>
                <a:lnTo>
                  <a:pt x="2" y="7"/>
                </a:lnTo>
                <a:lnTo>
                  <a:pt x="0" y="5"/>
                </a:lnTo>
                <a:close/>
              </a:path>
            </a:pathLst>
          </a:custGeom>
          <a:solidFill>
            <a:srgbClr val="8FAB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45"/>
          <p:cNvSpPr>
            <a:spLocks/>
          </p:cNvSpPr>
          <p:nvPr/>
        </p:nvSpPr>
        <p:spPr bwMode="auto">
          <a:xfrm>
            <a:off x="1790608" y="4281857"/>
            <a:ext cx="121190" cy="67329"/>
          </a:xfrm>
          <a:custGeom>
            <a:avLst/>
            <a:gdLst>
              <a:gd name="T0" fmla="*/ 0 w 9"/>
              <a:gd name="T1" fmla="*/ 2 h 5"/>
              <a:gd name="T2" fmla="*/ 9 w 9"/>
              <a:gd name="T3" fmla="*/ 0 h 5"/>
              <a:gd name="T4" fmla="*/ 9 w 9"/>
              <a:gd name="T5" fmla="*/ 5 h 5"/>
              <a:gd name="T6" fmla="*/ 1 w 9"/>
              <a:gd name="T7" fmla="*/ 3 h 5"/>
              <a:gd name="T8" fmla="*/ 0 w 9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0" y="2"/>
                </a:moveTo>
                <a:lnTo>
                  <a:pt x="9" y="0"/>
                </a:lnTo>
                <a:lnTo>
                  <a:pt x="9" y="5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rgbClr val="C4D1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46"/>
          <p:cNvSpPr>
            <a:spLocks/>
          </p:cNvSpPr>
          <p:nvPr/>
        </p:nvSpPr>
        <p:spPr bwMode="auto">
          <a:xfrm>
            <a:off x="1359727" y="4362647"/>
            <a:ext cx="26930" cy="53860"/>
          </a:xfrm>
          <a:custGeom>
            <a:avLst/>
            <a:gdLst>
              <a:gd name="T0" fmla="*/ 0 w 12"/>
              <a:gd name="T1" fmla="*/ 22 h 22"/>
              <a:gd name="T2" fmla="*/ 12 w 12"/>
              <a:gd name="T3" fmla="*/ 21 h 22"/>
              <a:gd name="T4" fmla="*/ 1 w 12"/>
              <a:gd name="T5" fmla="*/ 0 h 22"/>
              <a:gd name="T6" fmla="*/ 0 w 12"/>
              <a:gd name="T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2">
                <a:moveTo>
                  <a:pt x="0" y="22"/>
                </a:moveTo>
                <a:cubicBezTo>
                  <a:pt x="4" y="22"/>
                  <a:pt x="8" y="22"/>
                  <a:pt x="12" y="21"/>
                </a:cubicBezTo>
                <a:cubicBezTo>
                  <a:pt x="1" y="0"/>
                  <a:pt x="1" y="0"/>
                  <a:pt x="1" y="0"/>
                </a:cubicBezTo>
                <a:lnTo>
                  <a:pt x="0" y="22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47"/>
          <p:cNvSpPr>
            <a:spLocks/>
          </p:cNvSpPr>
          <p:nvPr/>
        </p:nvSpPr>
        <p:spPr bwMode="auto">
          <a:xfrm>
            <a:off x="1480908" y="4349186"/>
            <a:ext cx="26930" cy="67329"/>
          </a:xfrm>
          <a:custGeom>
            <a:avLst/>
            <a:gdLst>
              <a:gd name="T0" fmla="*/ 0 w 15"/>
              <a:gd name="T1" fmla="*/ 27 h 27"/>
              <a:gd name="T2" fmla="*/ 15 w 15"/>
              <a:gd name="T3" fmla="*/ 27 h 27"/>
              <a:gd name="T4" fmla="*/ 3 w 15"/>
              <a:gd name="T5" fmla="*/ 0 h 27"/>
              <a:gd name="T6" fmla="*/ 0 w 15"/>
              <a:gd name="T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27">
                <a:moveTo>
                  <a:pt x="0" y="27"/>
                </a:moveTo>
                <a:cubicBezTo>
                  <a:pt x="5" y="27"/>
                  <a:pt x="10" y="27"/>
                  <a:pt x="15" y="27"/>
                </a:cubicBezTo>
                <a:cubicBezTo>
                  <a:pt x="3" y="0"/>
                  <a:pt x="3" y="0"/>
                  <a:pt x="3" y="0"/>
                </a:cubicBezTo>
                <a:lnTo>
                  <a:pt x="0" y="27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48"/>
          <p:cNvSpPr>
            <a:spLocks/>
          </p:cNvSpPr>
          <p:nvPr/>
        </p:nvSpPr>
        <p:spPr bwMode="auto">
          <a:xfrm>
            <a:off x="1588628" y="4349186"/>
            <a:ext cx="40399" cy="53860"/>
          </a:xfrm>
          <a:custGeom>
            <a:avLst/>
            <a:gdLst>
              <a:gd name="T0" fmla="*/ 0 w 14"/>
              <a:gd name="T1" fmla="*/ 26 h 26"/>
              <a:gd name="T2" fmla="*/ 14 w 14"/>
              <a:gd name="T3" fmla="*/ 24 h 26"/>
              <a:gd name="T4" fmla="*/ 2 w 14"/>
              <a:gd name="T5" fmla="*/ 0 h 26"/>
              <a:gd name="T6" fmla="*/ 0 w 14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6">
                <a:moveTo>
                  <a:pt x="0" y="26"/>
                </a:moveTo>
                <a:cubicBezTo>
                  <a:pt x="5" y="26"/>
                  <a:pt x="9" y="25"/>
                  <a:pt x="14" y="24"/>
                </a:cubicBezTo>
                <a:cubicBezTo>
                  <a:pt x="2" y="0"/>
                  <a:pt x="2" y="0"/>
                  <a:pt x="2" y="0"/>
                </a:cubicBezTo>
                <a:lnTo>
                  <a:pt x="0" y="26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49"/>
          <p:cNvSpPr>
            <a:spLocks/>
          </p:cNvSpPr>
          <p:nvPr/>
        </p:nvSpPr>
        <p:spPr bwMode="auto">
          <a:xfrm>
            <a:off x="1696349" y="4322256"/>
            <a:ext cx="40399" cy="67329"/>
          </a:xfrm>
          <a:custGeom>
            <a:avLst/>
            <a:gdLst>
              <a:gd name="T0" fmla="*/ 0 w 15"/>
              <a:gd name="T1" fmla="*/ 28 h 28"/>
              <a:gd name="T2" fmla="*/ 15 w 15"/>
              <a:gd name="T3" fmla="*/ 25 h 28"/>
              <a:gd name="T4" fmla="*/ 3 w 15"/>
              <a:gd name="T5" fmla="*/ 0 h 28"/>
              <a:gd name="T6" fmla="*/ 0 w 15"/>
              <a:gd name="T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28">
                <a:moveTo>
                  <a:pt x="0" y="28"/>
                </a:moveTo>
                <a:cubicBezTo>
                  <a:pt x="6" y="27"/>
                  <a:pt x="11" y="26"/>
                  <a:pt x="15" y="25"/>
                </a:cubicBezTo>
                <a:cubicBezTo>
                  <a:pt x="3" y="0"/>
                  <a:pt x="3" y="0"/>
                  <a:pt x="3" y="0"/>
                </a:cubicBezTo>
                <a:lnTo>
                  <a:pt x="0" y="28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50"/>
          <p:cNvSpPr>
            <a:spLocks/>
          </p:cNvSpPr>
          <p:nvPr/>
        </p:nvSpPr>
        <p:spPr bwMode="auto">
          <a:xfrm>
            <a:off x="1615558" y="4227997"/>
            <a:ext cx="26930" cy="67329"/>
          </a:xfrm>
          <a:custGeom>
            <a:avLst/>
            <a:gdLst>
              <a:gd name="T0" fmla="*/ 13 w 13"/>
              <a:gd name="T1" fmla="*/ 0 h 25"/>
              <a:gd name="T2" fmla="*/ 0 w 13"/>
              <a:gd name="T3" fmla="*/ 3 h 25"/>
              <a:gd name="T4" fmla="*/ 13 w 13"/>
              <a:gd name="T5" fmla="*/ 25 h 25"/>
              <a:gd name="T6" fmla="*/ 13 w 13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5">
                <a:moveTo>
                  <a:pt x="13" y="0"/>
                </a:moveTo>
                <a:cubicBezTo>
                  <a:pt x="9" y="1"/>
                  <a:pt x="4" y="2"/>
                  <a:pt x="0" y="3"/>
                </a:cubicBezTo>
                <a:cubicBezTo>
                  <a:pt x="13" y="25"/>
                  <a:pt x="13" y="25"/>
                  <a:pt x="13" y="25"/>
                </a:cubicBezTo>
                <a:lnTo>
                  <a:pt x="13" y="0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51"/>
          <p:cNvSpPr>
            <a:spLocks/>
          </p:cNvSpPr>
          <p:nvPr/>
        </p:nvSpPr>
        <p:spPr bwMode="auto">
          <a:xfrm>
            <a:off x="1198147" y="4214536"/>
            <a:ext cx="659791" cy="201980"/>
          </a:xfrm>
          <a:custGeom>
            <a:avLst/>
            <a:gdLst>
              <a:gd name="T0" fmla="*/ 267 w 272"/>
              <a:gd name="T1" fmla="*/ 28 h 83"/>
              <a:gd name="T2" fmla="*/ 245 w 272"/>
              <a:gd name="T3" fmla="*/ 2 h 83"/>
              <a:gd name="T4" fmla="*/ 232 w 272"/>
              <a:gd name="T5" fmla="*/ 0 h 83"/>
              <a:gd name="T6" fmla="*/ 229 w 272"/>
              <a:gd name="T7" fmla="*/ 23 h 83"/>
              <a:gd name="T8" fmla="*/ 219 w 272"/>
              <a:gd name="T9" fmla="*/ 0 h 83"/>
              <a:gd name="T10" fmla="*/ 185 w 272"/>
              <a:gd name="T11" fmla="*/ 4 h 83"/>
              <a:gd name="T12" fmla="*/ 185 w 272"/>
              <a:gd name="T13" fmla="*/ 29 h 83"/>
              <a:gd name="T14" fmla="*/ 172 w 272"/>
              <a:gd name="T15" fmla="*/ 7 h 83"/>
              <a:gd name="T16" fmla="*/ 138 w 272"/>
              <a:gd name="T17" fmla="*/ 15 h 83"/>
              <a:gd name="T18" fmla="*/ 138 w 272"/>
              <a:gd name="T19" fmla="*/ 40 h 83"/>
              <a:gd name="T20" fmla="*/ 125 w 272"/>
              <a:gd name="T21" fmla="*/ 19 h 83"/>
              <a:gd name="T22" fmla="*/ 91 w 272"/>
              <a:gd name="T23" fmla="*/ 29 h 83"/>
              <a:gd name="T24" fmla="*/ 91 w 272"/>
              <a:gd name="T25" fmla="*/ 47 h 83"/>
              <a:gd name="T26" fmla="*/ 82 w 272"/>
              <a:gd name="T27" fmla="*/ 33 h 83"/>
              <a:gd name="T28" fmla="*/ 46 w 272"/>
              <a:gd name="T29" fmla="*/ 46 h 83"/>
              <a:gd name="T30" fmla="*/ 46 w 272"/>
              <a:gd name="T31" fmla="*/ 60 h 83"/>
              <a:gd name="T32" fmla="*/ 39 w 272"/>
              <a:gd name="T33" fmla="*/ 49 h 83"/>
              <a:gd name="T34" fmla="*/ 0 w 272"/>
              <a:gd name="T35" fmla="*/ 73 h 83"/>
              <a:gd name="T36" fmla="*/ 67 w 272"/>
              <a:gd name="T37" fmla="*/ 83 h 83"/>
              <a:gd name="T38" fmla="*/ 68 w 272"/>
              <a:gd name="T39" fmla="*/ 61 h 83"/>
              <a:gd name="T40" fmla="*/ 79 w 272"/>
              <a:gd name="T41" fmla="*/ 82 h 83"/>
              <a:gd name="T42" fmla="*/ 114 w 272"/>
              <a:gd name="T43" fmla="*/ 81 h 83"/>
              <a:gd name="T44" fmla="*/ 117 w 272"/>
              <a:gd name="T45" fmla="*/ 54 h 83"/>
              <a:gd name="T46" fmla="*/ 129 w 272"/>
              <a:gd name="T47" fmla="*/ 81 h 83"/>
              <a:gd name="T48" fmla="*/ 162 w 272"/>
              <a:gd name="T49" fmla="*/ 78 h 83"/>
              <a:gd name="T50" fmla="*/ 164 w 272"/>
              <a:gd name="T51" fmla="*/ 52 h 83"/>
              <a:gd name="T52" fmla="*/ 176 w 272"/>
              <a:gd name="T53" fmla="*/ 76 h 83"/>
              <a:gd name="T54" fmla="*/ 207 w 272"/>
              <a:gd name="T55" fmla="*/ 72 h 83"/>
              <a:gd name="T56" fmla="*/ 210 w 272"/>
              <a:gd name="T57" fmla="*/ 44 h 83"/>
              <a:gd name="T58" fmla="*/ 222 w 272"/>
              <a:gd name="T59" fmla="*/ 69 h 83"/>
              <a:gd name="T60" fmla="*/ 253 w 272"/>
              <a:gd name="T61" fmla="*/ 61 h 83"/>
              <a:gd name="T62" fmla="*/ 267 w 272"/>
              <a:gd name="T63" fmla="*/ 2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2" h="83">
                <a:moveTo>
                  <a:pt x="267" y="28"/>
                </a:moveTo>
                <a:cubicBezTo>
                  <a:pt x="267" y="28"/>
                  <a:pt x="264" y="6"/>
                  <a:pt x="245" y="2"/>
                </a:cubicBezTo>
                <a:cubicBezTo>
                  <a:pt x="241" y="1"/>
                  <a:pt x="237" y="0"/>
                  <a:pt x="232" y="0"/>
                </a:cubicBezTo>
                <a:cubicBezTo>
                  <a:pt x="229" y="23"/>
                  <a:pt x="229" y="23"/>
                  <a:pt x="229" y="23"/>
                </a:cubicBezTo>
                <a:cubicBezTo>
                  <a:pt x="219" y="0"/>
                  <a:pt x="219" y="0"/>
                  <a:pt x="219" y="0"/>
                </a:cubicBezTo>
                <a:cubicBezTo>
                  <a:pt x="208" y="1"/>
                  <a:pt x="197" y="2"/>
                  <a:pt x="185" y="4"/>
                </a:cubicBezTo>
                <a:cubicBezTo>
                  <a:pt x="185" y="29"/>
                  <a:pt x="185" y="29"/>
                  <a:pt x="185" y="29"/>
                </a:cubicBezTo>
                <a:cubicBezTo>
                  <a:pt x="172" y="7"/>
                  <a:pt x="172" y="7"/>
                  <a:pt x="172" y="7"/>
                </a:cubicBezTo>
                <a:cubicBezTo>
                  <a:pt x="161" y="9"/>
                  <a:pt x="149" y="12"/>
                  <a:pt x="138" y="15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13" y="22"/>
                  <a:pt x="102" y="26"/>
                  <a:pt x="91" y="29"/>
                </a:cubicBezTo>
                <a:cubicBezTo>
                  <a:pt x="91" y="47"/>
                  <a:pt x="91" y="47"/>
                  <a:pt x="91" y="47"/>
                </a:cubicBezTo>
                <a:cubicBezTo>
                  <a:pt x="82" y="33"/>
                  <a:pt x="82" y="33"/>
                  <a:pt x="82" y="33"/>
                </a:cubicBezTo>
                <a:cubicBezTo>
                  <a:pt x="69" y="37"/>
                  <a:pt x="57" y="42"/>
                  <a:pt x="46" y="46"/>
                </a:cubicBezTo>
                <a:cubicBezTo>
                  <a:pt x="46" y="60"/>
                  <a:pt x="46" y="60"/>
                  <a:pt x="46" y="60"/>
                </a:cubicBezTo>
                <a:cubicBezTo>
                  <a:pt x="39" y="49"/>
                  <a:pt x="39" y="49"/>
                  <a:pt x="39" y="49"/>
                </a:cubicBezTo>
                <a:cubicBezTo>
                  <a:pt x="15" y="59"/>
                  <a:pt x="0" y="69"/>
                  <a:pt x="0" y="73"/>
                </a:cubicBezTo>
                <a:cubicBezTo>
                  <a:pt x="1" y="79"/>
                  <a:pt x="29" y="82"/>
                  <a:pt x="67" y="83"/>
                </a:cubicBezTo>
                <a:cubicBezTo>
                  <a:pt x="68" y="61"/>
                  <a:pt x="68" y="61"/>
                  <a:pt x="68" y="61"/>
                </a:cubicBezTo>
                <a:cubicBezTo>
                  <a:pt x="79" y="82"/>
                  <a:pt x="79" y="82"/>
                  <a:pt x="79" y="82"/>
                </a:cubicBezTo>
                <a:cubicBezTo>
                  <a:pt x="90" y="82"/>
                  <a:pt x="102" y="82"/>
                  <a:pt x="114" y="81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40" y="80"/>
                  <a:pt x="151" y="79"/>
                  <a:pt x="162" y="78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87" y="75"/>
                  <a:pt x="198" y="74"/>
                  <a:pt x="207" y="72"/>
                </a:cubicBezTo>
                <a:cubicBezTo>
                  <a:pt x="210" y="44"/>
                  <a:pt x="210" y="44"/>
                  <a:pt x="210" y="44"/>
                </a:cubicBezTo>
                <a:cubicBezTo>
                  <a:pt x="222" y="69"/>
                  <a:pt x="222" y="69"/>
                  <a:pt x="222" y="69"/>
                </a:cubicBezTo>
                <a:cubicBezTo>
                  <a:pt x="234" y="67"/>
                  <a:pt x="245" y="64"/>
                  <a:pt x="253" y="61"/>
                </a:cubicBezTo>
                <a:cubicBezTo>
                  <a:pt x="272" y="53"/>
                  <a:pt x="267" y="28"/>
                  <a:pt x="267" y="28"/>
                </a:cubicBezTo>
                <a:close/>
              </a:path>
            </a:pathLst>
          </a:custGeom>
          <a:solidFill>
            <a:srgbClr val="F285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52"/>
          <p:cNvSpPr>
            <a:spLocks/>
          </p:cNvSpPr>
          <p:nvPr/>
        </p:nvSpPr>
        <p:spPr bwMode="auto">
          <a:xfrm>
            <a:off x="1736748" y="4214536"/>
            <a:ext cx="26930" cy="53860"/>
          </a:xfrm>
          <a:custGeom>
            <a:avLst/>
            <a:gdLst>
              <a:gd name="T0" fmla="*/ 13 w 13"/>
              <a:gd name="T1" fmla="*/ 0 h 23"/>
              <a:gd name="T2" fmla="*/ 0 w 13"/>
              <a:gd name="T3" fmla="*/ 0 h 23"/>
              <a:gd name="T4" fmla="*/ 10 w 13"/>
              <a:gd name="T5" fmla="*/ 23 h 23"/>
              <a:gd name="T6" fmla="*/ 13 w 13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3">
                <a:moveTo>
                  <a:pt x="13" y="0"/>
                </a:moveTo>
                <a:cubicBezTo>
                  <a:pt x="9" y="0"/>
                  <a:pt x="4" y="0"/>
                  <a:pt x="0" y="0"/>
                </a:cubicBezTo>
                <a:cubicBezTo>
                  <a:pt x="10" y="23"/>
                  <a:pt x="10" y="23"/>
                  <a:pt x="10" y="23"/>
                </a:cubicBezTo>
                <a:lnTo>
                  <a:pt x="13" y="0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53"/>
          <p:cNvSpPr>
            <a:spLocks/>
          </p:cNvSpPr>
          <p:nvPr/>
        </p:nvSpPr>
        <p:spPr bwMode="auto">
          <a:xfrm>
            <a:off x="1507838" y="4254927"/>
            <a:ext cx="26930" cy="67329"/>
          </a:xfrm>
          <a:custGeom>
            <a:avLst/>
            <a:gdLst>
              <a:gd name="T0" fmla="*/ 13 w 13"/>
              <a:gd name="T1" fmla="*/ 0 h 25"/>
              <a:gd name="T2" fmla="*/ 0 w 13"/>
              <a:gd name="T3" fmla="*/ 4 h 25"/>
              <a:gd name="T4" fmla="*/ 13 w 13"/>
              <a:gd name="T5" fmla="*/ 25 h 25"/>
              <a:gd name="T6" fmla="*/ 13 w 13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5">
                <a:moveTo>
                  <a:pt x="13" y="0"/>
                </a:moveTo>
                <a:cubicBezTo>
                  <a:pt x="9" y="1"/>
                  <a:pt x="4" y="2"/>
                  <a:pt x="0" y="4"/>
                </a:cubicBezTo>
                <a:cubicBezTo>
                  <a:pt x="13" y="25"/>
                  <a:pt x="13" y="25"/>
                  <a:pt x="13" y="25"/>
                </a:cubicBezTo>
                <a:lnTo>
                  <a:pt x="13" y="0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54"/>
          <p:cNvSpPr>
            <a:spLocks/>
          </p:cNvSpPr>
          <p:nvPr/>
        </p:nvSpPr>
        <p:spPr bwMode="auto">
          <a:xfrm>
            <a:off x="1400118" y="4295326"/>
            <a:ext cx="26930" cy="40399"/>
          </a:xfrm>
          <a:custGeom>
            <a:avLst/>
            <a:gdLst>
              <a:gd name="T0" fmla="*/ 9 w 9"/>
              <a:gd name="T1" fmla="*/ 0 h 18"/>
              <a:gd name="T2" fmla="*/ 0 w 9"/>
              <a:gd name="T3" fmla="*/ 4 h 18"/>
              <a:gd name="T4" fmla="*/ 9 w 9"/>
              <a:gd name="T5" fmla="*/ 18 h 18"/>
              <a:gd name="T6" fmla="*/ 9 w 9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8">
                <a:moveTo>
                  <a:pt x="9" y="0"/>
                </a:moveTo>
                <a:cubicBezTo>
                  <a:pt x="6" y="1"/>
                  <a:pt x="3" y="2"/>
                  <a:pt x="0" y="4"/>
                </a:cubicBezTo>
                <a:cubicBezTo>
                  <a:pt x="9" y="18"/>
                  <a:pt x="9" y="18"/>
                  <a:pt x="9" y="18"/>
                </a:cubicBezTo>
                <a:lnTo>
                  <a:pt x="9" y="0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55"/>
          <p:cNvSpPr>
            <a:spLocks/>
          </p:cNvSpPr>
          <p:nvPr/>
        </p:nvSpPr>
        <p:spPr bwMode="auto">
          <a:xfrm>
            <a:off x="1292398" y="4335717"/>
            <a:ext cx="13469" cy="26930"/>
          </a:xfrm>
          <a:custGeom>
            <a:avLst/>
            <a:gdLst>
              <a:gd name="T0" fmla="*/ 7 w 7"/>
              <a:gd name="T1" fmla="*/ 0 h 14"/>
              <a:gd name="T2" fmla="*/ 0 w 7"/>
              <a:gd name="T3" fmla="*/ 3 h 14"/>
              <a:gd name="T4" fmla="*/ 7 w 7"/>
              <a:gd name="T5" fmla="*/ 14 h 14"/>
              <a:gd name="T6" fmla="*/ 7 w 7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4">
                <a:moveTo>
                  <a:pt x="7" y="0"/>
                </a:moveTo>
                <a:cubicBezTo>
                  <a:pt x="5" y="1"/>
                  <a:pt x="3" y="2"/>
                  <a:pt x="0" y="3"/>
                </a:cubicBezTo>
                <a:cubicBezTo>
                  <a:pt x="7" y="14"/>
                  <a:pt x="7" y="14"/>
                  <a:pt x="7" y="14"/>
                </a:cubicBezTo>
                <a:lnTo>
                  <a:pt x="7" y="0"/>
                </a:lnTo>
                <a:close/>
              </a:path>
            </a:pathLst>
          </a:custGeom>
          <a:solidFill>
            <a:srgbClr val="EE5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645" name="Grupo 3644"/>
          <p:cNvGrpSpPr/>
          <p:nvPr/>
        </p:nvGrpSpPr>
        <p:grpSpPr>
          <a:xfrm>
            <a:off x="2510979" y="1234989"/>
            <a:ext cx="494087" cy="507198"/>
            <a:chOff x="3544792" y="484466"/>
            <a:chExt cx="957263" cy="982663"/>
          </a:xfrm>
        </p:grpSpPr>
        <p:sp>
          <p:nvSpPr>
            <p:cNvPr id="3346" name="Freeform 307"/>
            <p:cNvSpPr>
              <a:spLocks/>
            </p:cNvSpPr>
            <p:nvPr/>
          </p:nvSpPr>
          <p:spPr bwMode="auto">
            <a:xfrm>
              <a:off x="3789267" y="506691"/>
              <a:ext cx="527050" cy="520700"/>
            </a:xfrm>
            <a:custGeom>
              <a:avLst/>
              <a:gdLst>
                <a:gd name="T0" fmla="*/ 38 w 331"/>
                <a:gd name="T1" fmla="*/ 274 h 327"/>
                <a:gd name="T2" fmla="*/ 55 w 331"/>
                <a:gd name="T3" fmla="*/ 193 h 327"/>
                <a:gd name="T4" fmla="*/ 85 w 331"/>
                <a:gd name="T5" fmla="*/ 52 h 327"/>
                <a:gd name="T6" fmla="*/ 140 w 331"/>
                <a:gd name="T7" fmla="*/ 36 h 327"/>
                <a:gd name="T8" fmla="*/ 101 w 331"/>
                <a:gd name="T9" fmla="*/ 63 h 327"/>
                <a:gd name="T10" fmla="*/ 75 w 331"/>
                <a:gd name="T11" fmla="*/ 216 h 327"/>
                <a:gd name="T12" fmla="*/ 129 w 331"/>
                <a:gd name="T13" fmla="*/ 322 h 327"/>
                <a:gd name="T14" fmla="*/ 208 w 331"/>
                <a:gd name="T15" fmla="*/ 255 h 327"/>
                <a:gd name="T16" fmla="*/ 253 w 331"/>
                <a:gd name="T17" fmla="*/ 108 h 327"/>
                <a:gd name="T18" fmla="*/ 219 w 331"/>
                <a:gd name="T19" fmla="*/ 45 h 327"/>
                <a:gd name="T20" fmla="*/ 272 w 331"/>
                <a:gd name="T21" fmla="*/ 105 h 327"/>
                <a:gd name="T22" fmla="*/ 228 w 331"/>
                <a:gd name="T23" fmla="*/ 280 h 327"/>
                <a:gd name="T24" fmla="*/ 222 w 331"/>
                <a:gd name="T25" fmla="*/ 318 h 327"/>
                <a:gd name="T26" fmla="*/ 240 w 331"/>
                <a:gd name="T27" fmla="*/ 324 h 327"/>
                <a:gd name="T28" fmla="*/ 288 w 331"/>
                <a:gd name="T29" fmla="*/ 264 h 327"/>
                <a:gd name="T30" fmla="*/ 299 w 331"/>
                <a:gd name="T31" fmla="*/ 62 h 327"/>
                <a:gd name="T32" fmla="*/ 192 w 331"/>
                <a:gd name="T33" fmla="*/ 29 h 327"/>
                <a:gd name="T34" fmla="*/ 77 w 331"/>
                <a:gd name="T35" fmla="*/ 9 h 327"/>
                <a:gd name="T36" fmla="*/ 6 w 331"/>
                <a:gd name="T37" fmla="*/ 231 h 327"/>
                <a:gd name="T38" fmla="*/ 15 w 331"/>
                <a:gd name="T39" fmla="*/ 262 h 327"/>
                <a:gd name="T40" fmla="*/ 38 w 331"/>
                <a:gd name="T41" fmla="*/ 27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327">
                  <a:moveTo>
                    <a:pt x="38" y="274"/>
                  </a:moveTo>
                  <a:cubicBezTo>
                    <a:pt x="57" y="266"/>
                    <a:pt x="52" y="213"/>
                    <a:pt x="55" y="193"/>
                  </a:cubicBezTo>
                  <a:cubicBezTo>
                    <a:pt x="60" y="150"/>
                    <a:pt x="61" y="78"/>
                    <a:pt x="85" y="52"/>
                  </a:cubicBezTo>
                  <a:cubicBezTo>
                    <a:pt x="95" y="41"/>
                    <a:pt x="126" y="36"/>
                    <a:pt x="140" y="36"/>
                  </a:cubicBezTo>
                  <a:cubicBezTo>
                    <a:pt x="147" y="36"/>
                    <a:pt x="107" y="53"/>
                    <a:pt x="101" y="63"/>
                  </a:cubicBezTo>
                  <a:cubicBezTo>
                    <a:pt x="80" y="96"/>
                    <a:pt x="69" y="177"/>
                    <a:pt x="75" y="216"/>
                  </a:cubicBezTo>
                  <a:cubicBezTo>
                    <a:pt x="79" y="245"/>
                    <a:pt x="100" y="316"/>
                    <a:pt x="129" y="322"/>
                  </a:cubicBezTo>
                  <a:cubicBezTo>
                    <a:pt x="154" y="327"/>
                    <a:pt x="194" y="276"/>
                    <a:pt x="208" y="255"/>
                  </a:cubicBezTo>
                  <a:cubicBezTo>
                    <a:pt x="229" y="223"/>
                    <a:pt x="255" y="146"/>
                    <a:pt x="253" y="108"/>
                  </a:cubicBezTo>
                  <a:cubicBezTo>
                    <a:pt x="252" y="93"/>
                    <a:pt x="223" y="56"/>
                    <a:pt x="219" y="45"/>
                  </a:cubicBezTo>
                  <a:cubicBezTo>
                    <a:pt x="214" y="30"/>
                    <a:pt x="268" y="89"/>
                    <a:pt x="272" y="105"/>
                  </a:cubicBezTo>
                  <a:cubicBezTo>
                    <a:pt x="282" y="149"/>
                    <a:pt x="237" y="236"/>
                    <a:pt x="228" y="280"/>
                  </a:cubicBezTo>
                  <a:cubicBezTo>
                    <a:pt x="226" y="289"/>
                    <a:pt x="216" y="310"/>
                    <a:pt x="222" y="318"/>
                  </a:cubicBezTo>
                  <a:cubicBezTo>
                    <a:pt x="224" y="320"/>
                    <a:pt x="231" y="322"/>
                    <a:pt x="240" y="324"/>
                  </a:cubicBezTo>
                  <a:cubicBezTo>
                    <a:pt x="260" y="306"/>
                    <a:pt x="280" y="281"/>
                    <a:pt x="288" y="264"/>
                  </a:cubicBezTo>
                  <a:cubicBezTo>
                    <a:pt x="310" y="218"/>
                    <a:pt x="331" y="102"/>
                    <a:pt x="299" y="62"/>
                  </a:cubicBezTo>
                  <a:cubicBezTo>
                    <a:pt x="279" y="36"/>
                    <a:pt x="224" y="38"/>
                    <a:pt x="192" y="29"/>
                  </a:cubicBezTo>
                  <a:cubicBezTo>
                    <a:pt x="167" y="22"/>
                    <a:pt x="101" y="0"/>
                    <a:pt x="77" y="9"/>
                  </a:cubicBezTo>
                  <a:cubicBezTo>
                    <a:pt x="21" y="30"/>
                    <a:pt x="0" y="172"/>
                    <a:pt x="6" y="231"/>
                  </a:cubicBezTo>
                  <a:cubicBezTo>
                    <a:pt x="6" y="240"/>
                    <a:pt x="10" y="251"/>
                    <a:pt x="15" y="262"/>
                  </a:cubicBezTo>
                  <a:cubicBezTo>
                    <a:pt x="23" y="270"/>
                    <a:pt x="32" y="277"/>
                    <a:pt x="38" y="274"/>
                  </a:cubicBezTo>
                  <a:close/>
                </a:path>
              </a:pathLst>
            </a:custGeom>
            <a:solidFill>
              <a:srgbClr val="FC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7" name="Freeform 308"/>
            <p:cNvSpPr>
              <a:spLocks/>
            </p:cNvSpPr>
            <p:nvPr/>
          </p:nvSpPr>
          <p:spPr bwMode="auto">
            <a:xfrm>
              <a:off x="3813080" y="554316"/>
              <a:ext cx="425450" cy="514350"/>
            </a:xfrm>
            <a:custGeom>
              <a:avLst/>
              <a:gdLst>
                <a:gd name="T0" fmla="*/ 32 w 267"/>
                <a:gd name="T1" fmla="*/ 279 h 323"/>
                <a:gd name="T2" fmla="*/ 65 w 267"/>
                <a:gd name="T3" fmla="*/ 279 h 323"/>
                <a:gd name="T4" fmla="*/ 102 w 267"/>
                <a:gd name="T5" fmla="*/ 320 h 323"/>
                <a:gd name="T6" fmla="*/ 158 w 267"/>
                <a:gd name="T7" fmla="*/ 303 h 323"/>
                <a:gd name="T8" fmla="*/ 194 w 267"/>
                <a:gd name="T9" fmla="*/ 313 h 323"/>
                <a:gd name="T10" fmla="*/ 225 w 267"/>
                <a:gd name="T11" fmla="*/ 294 h 323"/>
                <a:gd name="T12" fmla="*/ 207 w 267"/>
                <a:gd name="T13" fmla="*/ 288 h 323"/>
                <a:gd name="T14" fmla="*/ 213 w 267"/>
                <a:gd name="T15" fmla="*/ 250 h 323"/>
                <a:gd name="T16" fmla="*/ 257 w 267"/>
                <a:gd name="T17" fmla="*/ 75 h 323"/>
                <a:gd name="T18" fmla="*/ 204 w 267"/>
                <a:gd name="T19" fmla="*/ 15 h 323"/>
                <a:gd name="T20" fmla="*/ 238 w 267"/>
                <a:gd name="T21" fmla="*/ 78 h 323"/>
                <a:gd name="T22" fmla="*/ 193 w 267"/>
                <a:gd name="T23" fmla="*/ 225 h 323"/>
                <a:gd name="T24" fmla="*/ 114 w 267"/>
                <a:gd name="T25" fmla="*/ 292 h 323"/>
                <a:gd name="T26" fmla="*/ 60 w 267"/>
                <a:gd name="T27" fmla="*/ 186 h 323"/>
                <a:gd name="T28" fmla="*/ 86 w 267"/>
                <a:gd name="T29" fmla="*/ 33 h 323"/>
                <a:gd name="T30" fmla="*/ 125 w 267"/>
                <a:gd name="T31" fmla="*/ 6 h 323"/>
                <a:gd name="T32" fmla="*/ 70 w 267"/>
                <a:gd name="T33" fmla="*/ 22 h 323"/>
                <a:gd name="T34" fmla="*/ 40 w 267"/>
                <a:gd name="T35" fmla="*/ 163 h 323"/>
                <a:gd name="T36" fmla="*/ 23 w 267"/>
                <a:gd name="T37" fmla="*/ 244 h 323"/>
                <a:gd name="T38" fmla="*/ 0 w 267"/>
                <a:gd name="T39" fmla="*/ 232 h 323"/>
                <a:gd name="T40" fmla="*/ 32 w 267"/>
                <a:gd name="T41" fmla="*/ 27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323">
                  <a:moveTo>
                    <a:pt x="32" y="279"/>
                  </a:moveTo>
                  <a:cubicBezTo>
                    <a:pt x="39" y="283"/>
                    <a:pt x="57" y="275"/>
                    <a:pt x="65" y="279"/>
                  </a:cubicBezTo>
                  <a:cubicBezTo>
                    <a:pt x="79" y="285"/>
                    <a:pt x="87" y="316"/>
                    <a:pt x="102" y="320"/>
                  </a:cubicBezTo>
                  <a:cubicBezTo>
                    <a:pt x="116" y="323"/>
                    <a:pt x="144" y="304"/>
                    <a:pt x="158" y="303"/>
                  </a:cubicBezTo>
                  <a:cubicBezTo>
                    <a:pt x="167" y="302"/>
                    <a:pt x="185" y="315"/>
                    <a:pt x="194" y="313"/>
                  </a:cubicBezTo>
                  <a:cubicBezTo>
                    <a:pt x="203" y="310"/>
                    <a:pt x="214" y="303"/>
                    <a:pt x="225" y="294"/>
                  </a:cubicBezTo>
                  <a:cubicBezTo>
                    <a:pt x="216" y="292"/>
                    <a:pt x="209" y="290"/>
                    <a:pt x="207" y="288"/>
                  </a:cubicBezTo>
                  <a:cubicBezTo>
                    <a:pt x="201" y="280"/>
                    <a:pt x="211" y="259"/>
                    <a:pt x="213" y="250"/>
                  </a:cubicBezTo>
                  <a:cubicBezTo>
                    <a:pt x="222" y="206"/>
                    <a:pt x="267" y="119"/>
                    <a:pt x="257" y="75"/>
                  </a:cubicBezTo>
                  <a:cubicBezTo>
                    <a:pt x="253" y="59"/>
                    <a:pt x="199" y="0"/>
                    <a:pt x="204" y="15"/>
                  </a:cubicBezTo>
                  <a:cubicBezTo>
                    <a:pt x="208" y="26"/>
                    <a:pt x="237" y="63"/>
                    <a:pt x="238" y="78"/>
                  </a:cubicBezTo>
                  <a:cubicBezTo>
                    <a:pt x="240" y="116"/>
                    <a:pt x="214" y="193"/>
                    <a:pt x="193" y="225"/>
                  </a:cubicBezTo>
                  <a:cubicBezTo>
                    <a:pt x="179" y="246"/>
                    <a:pt x="139" y="297"/>
                    <a:pt x="114" y="292"/>
                  </a:cubicBezTo>
                  <a:cubicBezTo>
                    <a:pt x="85" y="286"/>
                    <a:pt x="64" y="215"/>
                    <a:pt x="60" y="186"/>
                  </a:cubicBezTo>
                  <a:cubicBezTo>
                    <a:pt x="54" y="147"/>
                    <a:pt x="65" y="66"/>
                    <a:pt x="86" y="33"/>
                  </a:cubicBezTo>
                  <a:cubicBezTo>
                    <a:pt x="92" y="23"/>
                    <a:pt x="132" y="6"/>
                    <a:pt x="125" y="6"/>
                  </a:cubicBezTo>
                  <a:cubicBezTo>
                    <a:pt x="111" y="6"/>
                    <a:pt x="80" y="11"/>
                    <a:pt x="70" y="22"/>
                  </a:cubicBezTo>
                  <a:cubicBezTo>
                    <a:pt x="46" y="48"/>
                    <a:pt x="45" y="120"/>
                    <a:pt x="40" y="163"/>
                  </a:cubicBezTo>
                  <a:cubicBezTo>
                    <a:pt x="37" y="183"/>
                    <a:pt x="42" y="236"/>
                    <a:pt x="23" y="244"/>
                  </a:cubicBezTo>
                  <a:cubicBezTo>
                    <a:pt x="17" y="247"/>
                    <a:pt x="8" y="240"/>
                    <a:pt x="0" y="232"/>
                  </a:cubicBezTo>
                  <a:cubicBezTo>
                    <a:pt x="8" y="252"/>
                    <a:pt x="20" y="272"/>
                    <a:pt x="32" y="279"/>
                  </a:cubicBezTo>
                  <a:close/>
                </a:path>
              </a:pathLst>
            </a:custGeom>
            <a:solidFill>
              <a:srgbClr val="FC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8" name="Freeform 309"/>
            <p:cNvSpPr>
              <a:spLocks/>
            </p:cNvSpPr>
            <p:nvPr/>
          </p:nvSpPr>
          <p:spPr bwMode="auto">
            <a:xfrm>
              <a:off x="3962305" y="484466"/>
              <a:ext cx="231775" cy="165100"/>
            </a:xfrm>
            <a:custGeom>
              <a:avLst/>
              <a:gdLst>
                <a:gd name="T0" fmla="*/ 63 w 145"/>
                <a:gd name="T1" fmla="*/ 0 h 104"/>
                <a:gd name="T2" fmla="*/ 58 w 145"/>
                <a:gd name="T3" fmla="*/ 27 h 104"/>
                <a:gd name="T4" fmla="*/ 1 w 145"/>
                <a:gd name="T5" fmla="*/ 30 h 104"/>
                <a:gd name="T6" fmla="*/ 22 w 145"/>
                <a:gd name="T7" fmla="*/ 47 h 104"/>
                <a:gd name="T8" fmla="*/ 9 w 145"/>
                <a:gd name="T9" fmla="*/ 67 h 104"/>
                <a:gd name="T10" fmla="*/ 51 w 145"/>
                <a:gd name="T11" fmla="*/ 60 h 104"/>
                <a:gd name="T12" fmla="*/ 63 w 145"/>
                <a:gd name="T13" fmla="*/ 100 h 104"/>
                <a:gd name="T14" fmla="*/ 87 w 145"/>
                <a:gd name="T15" fmla="*/ 72 h 104"/>
                <a:gd name="T16" fmla="*/ 125 w 145"/>
                <a:gd name="T17" fmla="*/ 97 h 104"/>
                <a:gd name="T18" fmla="*/ 121 w 145"/>
                <a:gd name="T19" fmla="*/ 63 h 104"/>
                <a:gd name="T20" fmla="*/ 144 w 145"/>
                <a:gd name="T21" fmla="*/ 54 h 104"/>
                <a:gd name="T22" fmla="*/ 101 w 145"/>
                <a:gd name="T23" fmla="*/ 33 h 104"/>
                <a:gd name="T24" fmla="*/ 102 w 145"/>
                <a:gd name="T25" fmla="*/ 4 h 104"/>
                <a:gd name="T26" fmla="*/ 63 w 145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04">
                  <a:moveTo>
                    <a:pt x="63" y="0"/>
                  </a:moveTo>
                  <a:cubicBezTo>
                    <a:pt x="63" y="0"/>
                    <a:pt x="65" y="27"/>
                    <a:pt x="58" y="27"/>
                  </a:cubicBezTo>
                  <a:cubicBezTo>
                    <a:pt x="49" y="26"/>
                    <a:pt x="4" y="24"/>
                    <a:pt x="1" y="30"/>
                  </a:cubicBezTo>
                  <a:cubicBezTo>
                    <a:pt x="0" y="33"/>
                    <a:pt x="12" y="43"/>
                    <a:pt x="22" y="47"/>
                  </a:cubicBezTo>
                  <a:cubicBezTo>
                    <a:pt x="28" y="49"/>
                    <a:pt x="7" y="66"/>
                    <a:pt x="9" y="67"/>
                  </a:cubicBezTo>
                  <a:cubicBezTo>
                    <a:pt x="15" y="69"/>
                    <a:pt x="38" y="67"/>
                    <a:pt x="51" y="60"/>
                  </a:cubicBezTo>
                  <a:cubicBezTo>
                    <a:pt x="60" y="55"/>
                    <a:pt x="53" y="99"/>
                    <a:pt x="63" y="100"/>
                  </a:cubicBezTo>
                  <a:cubicBezTo>
                    <a:pt x="72" y="100"/>
                    <a:pt x="86" y="75"/>
                    <a:pt x="87" y="72"/>
                  </a:cubicBezTo>
                  <a:cubicBezTo>
                    <a:pt x="90" y="65"/>
                    <a:pt x="115" y="104"/>
                    <a:pt x="125" y="97"/>
                  </a:cubicBezTo>
                  <a:cubicBezTo>
                    <a:pt x="132" y="92"/>
                    <a:pt x="112" y="62"/>
                    <a:pt x="121" y="63"/>
                  </a:cubicBezTo>
                  <a:cubicBezTo>
                    <a:pt x="129" y="65"/>
                    <a:pt x="145" y="61"/>
                    <a:pt x="144" y="54"/>
                  </a:cubicBezTo>
                  <a:cubicBezTo>
                    <a:pt x="143" y="49"/>
                    <a:pt x="102" y="34"/>
                    <a:pt x="101" y="33"/>
                  </a:cubicBezTo>
                  <a:cubicBezTo>
                    <a:pt x="97" y="27"/>
                    <a:pt x="102" y="4"/>
                    <a:pt x="102" y="4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366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9" name="Freeform 310"/>
            <p:cNvSpPr>
              <a:spLocks/>
            </p:cNvSpPr>
            <p:nvPr/>
          </p:nvSpPr>
          <p:spPr bwMode="auto">
            <a:xfrm>
              <a:off x="3944842" y="620991"/>
              <a:ext cx="80963" cy="149225"/>
            </a:xfrm>
            <a:custGeom>
              <a:avLst/>
              <a:gdLst>
                <a:gd name="T0" fmla="*/ 42 w 51"/>
                <a:gd name="T1" fmla="*/ 10 h 94"/>
                <a:gd name="T2" fmla="*/ 6 w 51"/>
                <a:gd name="T3" fmla="*/ 42 h 94"/>
                <a:gd name="T4" fmla="*/ 17 w 51"/>
                <a:gd name="T5" fmla="*/ 89 h 94"/>
                <a:gd name="T6" fmla="*/ 25 w 51"/>
                <a:gd name="T7" fmla="*/ 58 h 94"/>
                <a:gd name="T8" fmla="*/ 42 w 51"/>
                <a:gd name="T9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4">
                  <a:moveTo>
                    <a:pt x="42" y="10"/>
                  </a:moveTo>
                  <a:cubicBezTo>
                    <a:pt x="36" y="0"/>
                    <a:pt x="12" y="19"/>
                    <a:pt x="6" y="42"/>
                  </a:cubicBezTo>
                  <a:cubicBezTo>
                    <a:pt x="0" y="65"/>
                    <a:pt x="2" y="94"/>
                    <a:pt x="17" y="89"/>
                  </a:cubicBezTo>
                  <a:cubicBezTo>
                    <a:pt x="27" y="86"/>
                    <a:pt x="23" y="66"/>
                    <a:pt x="25" y="58"/>
                  </a:cubicBezTo>
                  <a:cubicBezTo>
                    <a:pt x="28" y="35"/>
                    <a:pt x="51" y="24"/>
                    <a:pt x="4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0" name="Freeform 311"/>
            <p:cNvSpPr>
              <a:spLocks/>
            </p:cNvSpPr>
            <p:nvPr/>
          </p:nvSpPr>
          <p:spPr bwMode="auto">
            <a:xfrm>
              <a:off x="3552730" y="838479"/>
              <a:ext cx="366713" cy="301625"/>
            </a:xfrm>
            <a:custGeom>
              <a:avLst/>
              <a:gdLst>
                <a:gd name="T0" fmla="*/ 203 w 230"/>
                <a:gd name="T1" fmla="*/ 41 h 190"/>
                <a:gd name="T2" fmla="*/ 128 w 230"/>
                <a:gd name="T3" fmla="*/ 178 h 190"/>
                <a:gd name="T4" fmla="*/ 8 w 230"/>
                <a:gd name="T5" fmla="*/ 121 h 190"/>
                <a:gd name="T6" fmla="*/ 97 w 230"/>
                <a:gd name="T7" fmla="*/ 23 h 190"/>
                <a:gd name="T8" fmla="*/ 203 w 230"/>
                <a:gd name="T9" fmla="*/ 4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90">
                  <a:moveTo>
                    <a:pt x="203" y="41"/>
                  </a:moveTo>
                  <a:cubicBezTo>
                    <a:pt x="230" y="112"/>
                    <a:pt x="186" y="167"/>
                    <a:pt x="128" y="178"/>
                  </a:cubicBezTo>
                  <a:cubicBezTo>
                    <a:pt x="70" y="190"/>
                    <a:pt x="17" y="164"/>
                    <a:pt x="8" y="121"/>
                  </a:cubicBezTo>
                  <a:cubicBezTo>
                    <a:pt x="0" y="78"/>
                    <a:pt x="40" y="34"/>
                    <a:pt x="97" y="23"/>
                  </a:cubicBezTo>
                  <a:cubicBezTo>
                    <a:pt x="155" y="12"/>
                    <a:pt x="187" y="0"/>
                    <a:pt x="203" y="41"/>
                  </a:cubicBezTo>
                </a:path>
              </a:pathLst>
            </a:custGeom>
            <a:solidFill>
              <a:srgbClr val="F2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1" name="Freeform 312"/>
            <p:cNvSpPr>
              <a:spLocks/>
            </p:cNvSpPr>
            <p:nvPr/>
          </p:nvSpPr>
          <p:spPr bwMode="auto">
            <a:xfrm>
              <a:off x="3552730" y="827366"/>
              <a:ext cx="341313" cy="261938"/>
            </a:xfrm>
            <a:custGeom>
              <a:avLst/>
              <a:gdLst>
                <a:gd name="T0" fmla="*/ 81 w 214"/>
                <a:gd name="T1" fmla="*/ 164 h 164"/>
                <a:gd name="T2" fmla="*/ 9 w 214"/>
                <a:gd name="T3" fmla="*/ 123 h 164"/>
                <a:gd name="T4" fmla="*/ 76 w 214"/>
                <a:gd name="T5" fmla="*/ 15 h 164"/>
                <a:gd name="T6" fmla="*/ 127 w 214"/>
                <a:gd name="T7" fmla="*/ 0 h 164"/>
                <a:gd name="T8" fmla="*/ 198 w 214"/>
                <a:gd name="T9" fmla="*/ 45 h 164"/>
                <a:gd name="T10" fmla="*/ 132 w 214"/>
                <a:gd name="T11" fmla="*/ 153 h 164"/>
                <a:gd name="T12" fmla="*/ 81 w 214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64">
                  <a:moveTo>
                    <a:pt x="81" y="164"/>
                  </a:moveTo>
                  <a:cubicBezTo>
                    <a:pt x="45" y="164"/>
                    <a:pt x="17" y="148"/>
                    <a:pt x="9" y="123"/>
                  </a:cubicBezTo>
                  <a:cubicBezTo>
                    <a:pt x="0" y="94"/>
                    <a:pt x="25" y="43"/>
                    <a:pt x="76" y="15"/>
                  </a:cubicBezTo>
                  <a:cubicBezTo>
                    <a:pt x="93" y="5"/>
                    <a:pt x="110" y="0"/>
                    <a:pt x="127" y="0"/>
                  </a:cubicBezTo>
                  <a:cubicBezTo>
                    <a:pt x="159" y="0"/>
                    <a:pt x="187" y="18"/>
                    <a:pt x="198" y="45"/>
                  </a:cubicBezTo>
                  <a:cubicBezTo>
                    <a:pt x="214" y="83"/>
                    <a:pt x="184" y="132"/>
                    <a:pt x="132" y="153"/>
                  </a:cubicBezTo>
                  <a:cubicBezTo>
                    <a:pt x="116" y="160"/>
                    <a:pt x="98" y="164"/>
                    <a:pt x="81" y="1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2" name="Freeform 313"/>
            <p:cNvSpPr>
              <a:spLocks noEditPoints="1"/>
            </p:cNvSpPr>
            <p:nvPr/>
          </p:nvSpPr>
          <p:spPr bwMode="auto">
            <a:xfrm>
              <a:off x="3544792" y="821016"/>
              <a:ext cx="357188" cy="274638"/>
            </a:xfrm>
            <a:custGeom>
              <a:avLst/>
              <a:gdLst>
                <a:gd name="T0" fmla="*/ 132 w 224"/>
                <a:gd name="T1" fmla="*/ 0 h 172"/>
                <a:gd name="T2" fmla="*/ 132 w 224"/>
                <a:gd name="T3" fmla="*/ 8 h 172"/>
                <a:gd name="T4" fmla="*/ 199 w 224"/>
                <a:gd name="T5" fmla="*/ 51 h 172"/>
                <a:gd name="T6" fmla="*/ 136 w 224"/>
                <a:gd name="T7" fmla="*/ 154 h 172"/>
                <a:gd name="T8" fmla="*/ 86 w 224"/>
                <a:gd name="T9" fmla="*/ 164 h 172"/>
                <a:gd name="T10" fmla="*/ 18 w 224"/>
                <a:gd name="T11" fmla="*/ 126 h 172"/>
                <a:gd name="T12" fmla="*/ 29 w 224"/>
                <a:gd name="T13" fmla="*/ 75 h 172"/>
                <a:gd name="T14" fmla="*/ 83 w 224"/>
                <a:gd name="T15" fmla="*/ 22 h 172"/>
                <a:gd name="T16" fmla="*/ 132 w 224"/>
                <a:gd name="T17" fmla="*/ 8 h 172"/>
                <a:gd name="T18" fmla="*/ 132 w 224"/>
                <a:gd name="T19" fmla="*/ 0 h 172"/>
                <a:gd name="T20" fmla="*/ 132 w 224"/>
                <a:gd name="T21" fmla="*/ 0 h 172"/>
                <a:gd name="T22" fmla="*/ 79 w 224"/>
                <a:gd name="T23" fmla="*/ 15 h 172"/>
                <a:gd name="T24" fmla="*/ 10 w 224"/>
                <a:gd name="T25" fmla="*/ 129 h 172"/>
                <a:gd name="T26" fmla="*/ 86 w 224"/>
                <a:gd name="T27" fmla="*/ 172 h 172"/>
                <a:gd name="T28" fmla="*/ 139 w 224"/>
                <a:gd name="T29" fmla="*/ 161 h 172"/>
                <a:gd name="T30" fmla="*/ 207 w 224"/>
                <a:gd name="T31" fmla="*/ 47 h 172"/>
                <a:gd name="T32" fmla="*/ 132 w 224"/>
                <a:gd name="T3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172">
                  <a:moveTo>
                    <a:pt x="132" y="0"/>
                  </a:moveTo>
                  <a:cubicBezTo>
                    <a:pt x="132" y="8"/>
                    <a:pt x="132" y="8"/>
                    <a:pt x="132" y="8"/>
                  </a:cubicBezTo>
                  <a:cubicBezTo>
                    <a:pt x="162" y="8"/>
                    <a:pt x="189" y="25"/>
                    <a:pt x="199" y="51"/>
                  </a:cubicBezTo>
                  <a:cubicBezTo>
                    <a:pt x="214" y="87"/>
                    <a:pt x="186" y="133"/>
                    <a:pt x="136" y="154"/>
                  </a:cubicBezTo>
                  <a:cubicBezTo>
                    <a:pt x="120" y="160"/>
                    <a:pt x="102" y="164"/>
                    <a:pt x="86" y="164"/>
                  </a:cubicBezTo>
                  <a:cubicBezTo>
                    <a:pt x="52" y="164"/>
                    <a:pt x="26" y="149"/>
                    <a:pt x="18" y="126"/>
                  </a:cubicBezTo>
                  <a:cubicBezTo>
                    <a:pt x="14" y="113"/>
                    <a:pt x="18" y="94"/>
                    <a:pt x="29" y="75"/>
                  </a:cubicBezTo>
                  <a:cubicBezTo>
                    <a:pt x="41" y="53"/>
                    <a:pt x="60" y="35"/>
                    <a:pt x="83" y="22"/>
                  </a:cubicBezTo>
                  <a:cubicBezTo>
                    <a:pt x="99" y="13"/>
                    <a:pt x="116" y="8"/>
                    <a:pt x="132" y="8"/>
                  </a:cubicBezTo>
                  <a:lnTo>
                    <a:pt x="132" y="0"/>
                  </a:lnTo>
                  <a:close/>
                  <a:moveTo>
                    <a:pt x="132" y="0"/>
                  </a:moveTo>
                  <a:cubicBezTo>
                    <a:pt x="116" y="0"/>
                    <a:pt x="97" y="5"/>
                    <a:pt x="79" y="15"/>
                  </a:cubicBezTo>
                  <a:cubicBezTo>
                    <a:pt x="27" y="43"/>
                    <a:pt x="0" y="97"/>
                    <a:pt x="10" y="129"/>
                  </a:cubicBezTo>
                  <a:cubicBezTo>
                    <a:pt x="19" y="157"/>
                    <a:pt x="50" y="172"/>
                    <a:pt x="86" y="172"/>
                  </a:cubicBezTo>
                  <a:cubicBezTo>
                    <a:pt x="103" y="172"/>
                    <a:pt x="121" y="168"/>
                    <a:pt x="139" y="161"/>
                  </a:cubicBezTo>
                  <a:cubicBezTo>
                    <a:pt x="193" y="139"/>
                    <a:pt x="224" y="88"/>
                    <a:pt x="207" y="47"/>
                  </a:cubicBezTo>
                  <a:cubicBezTo>
                    <a:pt x="196" y="20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2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3" name="Freeform 314"/>
            <p:cNvSpPr>
              <a:spLocks/>
            </p:cNvSpPr>
            <p:nvPr/>
          </p:nvSpPr>
          <p:spPr bwMode="auto">
            <a:xfrm>
              <a:off x="3622580" y="865466"/>
              <a:ext cx="190500" cy="166688"/>
            </a:xfrm>
            <a:custGeom>
              <a:avLst/>
              <a:gdLst>
                <a:gd name="T0" fmla="*/ 106 w 119"/>
                <a:gd name="T1" fmla="*/ 20 h 105"/>
                <a:gd name="T2" fmla="*/ 91 w 119"/>
                <a:gd name="T3" fmla="*/ 86 h 105"/>
                <a:gd name="T4" fmla="*/ 14 w 119"/>
                <a:gd name="T5" fmla="*/ 86 h 105"/>
                <a:gd name="T6" fmla="*/ 35 w 119"/>
                <a:gd name="T7" fmla="*/ 19 h 105"/>
                <a:gd name="T8" fmla="*/ 106 w 119"/>
                <a:gd name="T9" fmla="*/ 2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5">
                  <a:moveTo>
                    <a:pt x="106" y="20"/>
                  </a:moveTo>
                  <a:cubicBezTo>
                    <a:pt x="119" y="38"/>
                    <a:pt x="116" y="67"/>
                    <a:pt x="91" y="86"/>
                  </a:cubicBezTo>
                  <a:cubicBezTo>
                    <a:pt x="65" y="104"/>
                    <a:pt x="28" y="105"/>
                    <a:pt x="14" y="86"/>
                  </a:cubicBezTo>
                  <a:cubicBezTo>
                    <a:pt x="0" y="67"/>
                    <a:pt x="10" y="37"/>
                    <a:pt x="35" y="19"/>
                  </a:cubicBezTo>
                  <a:cubicBezTo>
                    <a:pt x="60" y="0"/>
                    <a:pt x="92" y="1"/>
                    <a:pt x="106" y="20"/>
                  </a:cubicBezTo>
                </a:path>
              </a:pathLst>
            </a:custGeom>
            <a:solidFill>
              <a:srgbClr val="FC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4" name="Freeform 315"/>
            <p:cNvSpPr>
              <a:spLocks/>
            </p:cNvSpPr>
            <p:nvPr/>
          </p:nvSpPr>
          <p:spPr bwMode="auto">
            <a:xfrm>
              <a:off x="3640042" y="889279"/>
              <a:ext cx="139700" cy="111125"/>
            </a:xfrm>
            <a:custGeom>
              <a:avLst/>
              <a:gdLst>
                <a:gd name="T0" fmla="*/ 54 w 87"/>
                <a:gd name="T1" fmla="*/ 0 h 70"/>
                <a:gd name="T2" fmla="*/ 25 w 87"/>
                <a:gd name="T3" fmla="*/ 10 h 70"/>
                <a:gd name="T4" fmla="*/ 10 w 87"/>
                <a:gd name="T5" fmla="*/ 60 h 70"/>
                <a:gd name="T6" fmla="*/ 34 w 87"/>
                <a:gd name="T7" fmla="*/ 70 h 70"/>
                <a:gd name="T8" fmla="*/ 66 w 87"/>
                <a:gd name="T9" fmla="*/ 60 h 70"/>
                <a:gd name="T10" fmla="*/ 77 w 87"/>
                <a:gd name="T11" fmla="*/ 11 h 70"/>
                <a:gd name="T12" fmla="*/ 54 w 87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70">
                  <a:moveTo>
                    <a:pt x="54" y="0"/>
                  </a:moveTo>
                  <a:cubicBezTo>
                    <a:pt x="45" y="0"/>
                    <a:pt x="35" y="4"/>
                    <a:pt x="25" y="10"/>
                  </a:cubicBezTo>
                  <a:cubicBezTo>
                    <a:pt x="7" y="24"/>
                    <a:pt x="0" y="46"/>
                    <a:pt x="10" y="60"/>
                  </a:cubicBezTo>
                  <a:cubicBezTo>
                    <a:pt x="15" y="67"/>
                    <a:pt x="24" y="70"/>
                    <a:pt x="34" y="70"/>
                  </a:cubicBezTo>
                  <a:cubicBezTo>
                    <a:pt x="45" y="70"/>
                    <a:pt x="57" y="66"/>
                    <a:pt x="66" y="60"/>
                  </a:cubicBezTo>
                  <a:cubicBezTo>
                    <a:pt x="85" y="46"/>
                    <a:pt x="87" y="25"/>
                    <a:pt x="77" y="11"/>
                  </a:cubicBezTo>
                  <a:cubicBezTo>
                    <a:pt x="72" y="4"/>
                    <a:pt x="64" y="0"/>
                    <a:pt x="54" y="0"/>
                  </a:cubicBezTo>
                </a:path>
              </a:pathLst>
            </a:custGeom>
            <a:solidFill>
              <a:srgbClr val="FD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5" name="Freeform 316"/>
            <p:cNvSpPr>
              <a:spLocks/>
            </p:cNvSpPr>
            <p:nvPr/>
          </p:nvSpPr>
          <p:spPr bwMode="auto">
            <a:xfrm>
              <a:off x="4325842" y="933729"/>
              <a:ext cx="136525" cy="96838"/>
            </a:xfrm>
            <a:custGeom>
              <a:avLst/>
              <a:gdLst>
                <a:gd name="T0" fmla="*/ 0 w 86"/>
                <a:gd name="T1" fmla="*/ 46 h 61"/>
                <a:gd name="T2" fmla="*/ 67 w 86"/>
                <a:gd name="T3" fmla="*/ 0 h 61"/>
                <a:gd name="T4" fmla="*/ 86 w 86"/>
                <a:gd name="T5" fmla="*/ 32 h 61"/>
                <a:gd name="T6" fmla="*/ 5 w 86"/>
                <a:gd name="T7" fmla="*/ 61 h 61"/>
                <a:gd name="T8" fmla="*/ 0 w 86"/>
                <a:gd name="T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1">
                  <a:moveTo>
                    <a:pt x="0" y="46"/>
                  </a:moveTo>
                  <a:lnTo>
                    <a:pt x="67" y="0"/>
                  </a:lnTo>
                  <a:lnTo>
                    <a:pt x="86" y="32"/>
                  </a:lnTo>
                  <a:lnTo>
                    <a:pt x="5" y="6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4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6" name="Freeform 317"/>
            <p:cNvSpPr>
              <a:spLocks/>
            </p:cNvSpPr>
            <p:nvPr/>
          </p:nvSpPr>
          <p:spPr bwMode="auto">
            <a:xfrm>
              <a:off x="4306792" y="960716"/>
              <a:ext cx="195263" cy="98425"/>
            </a:xfrm>
            <a:custGeom>
              <a:avLst/>
              <a:gdLst>
                <a:gd name="T0" fmla="*/ 0 w 123"/>
                <a:gd name="T1" fmla="*/ 42 h 62"/>
                <a:gd name="T2" fmla="*/ 113 w 123"/>
                <a:gd name="T3" fmla="*/ 0 h 62"/>
                <a:gd name="T4" fmla="*/ 123 w 123"/>
                <a:gd name="T5" fmla="*/ 54 h 62"/>
                <a:gd name="T6" fmla="*/ 10 w 123"/>
                <a:gd name="T7" fmla="*/ 62 h 62"/>
                <a:gd name="T8" fmla="*/ 0 w 123"/>
                <a:gd name="T9" fmla="*/ 4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42"/>
                  </a:moveTo>
                  <a:lnTo>
                    <a:pt x="113" y="0"/>
                  </a:lnTo>
                  <a:lnTo>
                    <a:pt x="123" y="54"/>
                  </a:lnTo>
                  <a:lnTo>
                    <a:pt x="10" y="6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FA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7" name="Freeform 318"/>
            <p:cNvSpPr>
              <a:spLocks/>
            </p:cNvSpPr>
            <p:nvPr/>
          </p:nvSpPr>
          <p:spPr bwMode="auto">
            <a:xfrm>
              <a:off x="4294092" y="1033741"/>
              <a:ext cx="139700" cy="61913"/>
            </a:xfrm>
            <a:custGeom>
              <a:avLst/>
              <a:gdLst>
                <a:gd name="T0" fmla="*/ 0 w 88"/>
                <a:gd name="T1" fmla="*/ 13 h 39"/>
                <a:gd name="T2" fmla="*/ 88 w 88"/>
                <a:gd name="T3" fmla="*/ 0 h 39"/>
                <a:gd name="T4" fmla="*/ 84 w 88"/>
                <a:gd name="T5" fmla="*/ 39 h 39"/>
                <a:gd name="T6" fmla="*/ 10 w 88"/>
                <a:gd name="T7" fmla="*/ 30 h 39"/>
                <a:gd name="T8" fmla="*/ 0 w 88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9">
                  <a:moveTo>
                    <a:pt x="0" y="13"/>
                  </a:moveTo>
                  <a:lnTo>
                    <a:pt x="88" y="0"/>
                  </a:lnTo>
                  <a:lnTo>
                    <a:pt x="84" y="39"/>
                  </a:lnTo>
                  <a:lnTo>
                    <a:pt x="10" y="3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8" name="Freeform 319"/>
            <p:cNvSpPr>
              <a:spLocks/>
            </p:cNvSpPr>
            <p:nvPr/>
          </p:nvSpPr>
          <p:spPr bwMode="auto">
            <a:xfrm>
              <a:off x="3841655" y="1121054"/>
              <a:ext cx="33338" cy="55563"/>
            </a:xfrm>
            <a:custGeom>
              <a:avLst/>
              <a:gdLst>
                <a:gd name="T0" fmla="*/ 0 w 21"/>
                <a:gd name="T1" fmla="*/ 35 h 35"/>
                <a:gd name="T2" fmla="*/ 21 w 21"/>
                <a:gd name="T3" fmla="*/ 35 h 35"/>
                <a:gd name="T4" fmla="*/ 4 w 21"/>
                <a:gd name="T5" fmla="*/ 0 h 35"/>
                <a:gd name="T6" fmla="*/ 0 w 21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35"/>
                  </a:moveTo>
                  <a:cubicBezTo>
                    <a:pt x="7" y="35"/>
                    <a:pt x="14" y="35"/>
                    <a:pt x="21" y="35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9" name="Freeform 320"/>
            <p:cNvSpPr>
              <a:spLocks/>
            </p:cNvSpPr>
            <p:nvPr/>
          </p:nvSpPr>
          <p:spPr bwMode="auto">
            <a:xfrm>
              <a:off x="3965480" y="1103591"/>
              <a:ext cx="39688" cy="69850"/>
            </a:xfrm>
            <a:custGeom>
              <a:avLst/>
              <a:gdLst>
                <a:gd name="T0" fmla="*/ 0 w 25"/>
                <a:gd name="T1" fmla="*/ 44 h 44"/>
                <a:gd name="T2" fmla="*/ 25 w 25"/>
                <a:gd name="T3" fmla="*/ 43 h 44"/>
                <a:gd name="T4" fmla="*/ 4 w 25"/>
                <a:gd name="T5" fmla="*/ 0 h 44"/>
                <a:gd name="T6" fmla="*/ 0 w 25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4">
                  <a:moveTo>
                    <a:pt x="0" y="44"/>
                  </a:moveTo>
                  <a:cubicBezTo>
                    <a:pt x="8" y="44"/>
                    <a:pt x="16" y="43"/>
                    <a:pt x="25" y="43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0" name="Freeform 321"/>
            <p:cNvSpPr>
              <a:spLocks/>
            </p:cNvSpPr>
            <p:nvPr/>
          </p:nvSpPr>
          <p:spPr bwMode="auto">
            <a:xfrm>
              <a:off x="4087717" y="1097241"/>
              <a:ext cx="39688" cy="68263"/>
            </a:xfrm>
            <a:custGeom>
              <a:avLst/>
              <a:gdLst>
                <a:gd name="T0" fmla="*/ 0 w 24"/>
                <a:gd name="T1" fmla="*/ 43 h 43"/>
                <a:gd name="T2" fmla="*/ 24 w 24"/>
                <a:gd name="T3" fmla="*/ 40 h 43"/>
                <a:gd name="T4" fmla="*/ 4 w 24"/>
                <a:gd name="T5" fmla="*/ 0 h 43"/>
                <a:gd name="T6" fmla="*/ 0 w 2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3">
                  <a:moveTo>
                    <a:pt x="0" y="43"/>
                  </a:moveTo>
                  <a:cubicBezTo>
                    <a:pt x="8" y="42"/>
                    <a:pt x="16" y="41"/>
                    <a:pt x="24" y="4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1" name="Freeform 322"/>
            <p:cNvSpPr>
              <a:spLocks/>
            </p:cNvSpPr>
            <p:nvPr/>
          </p:nvSpPr>
          <p:spPr bwMode="auto">
            <a:xfrm>
              <a:off x="4206780" y="1076604"/>
              <a:ext cx="39688" cy="73025"/>
            </a:xfrm>
            <a:custGeom>
              <a:avLst/>
              <a:gdLst>
                <a:gd name="T0" fmla="*/ 0 w 25"/>
                <a:gd name="T1" fmla="*/ 46 h 46"/>
                <a:gd name="T2" fmla="*/ 25 w 25"/>
                <a:gd name="T3" fmla="*/ 41 h 46"/>
                <a:gd name="T4" fmla="*/ 5 w 25"/>
                <a:gd name="T5" fmla="*/ 0 h 46"/>
                <a:gd name="T6" fmla="*/ 0 w 25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6">
                  <a:moveTo>
                    <a:pt x="0" y="46"/>
                  </a:moveTo>
                  <a:cubicBezTo>
                    <a:pt x="9" y="45"/>
                    <a:pt x="17" y="43"/>
                    <a:pt x="25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2" name="Freeform 323"/>
            <p:cNvSpPr>
              <a:spLocks/>
            </p:cNvSpPr>
            <p:nvPr/>
          </p:nvSpPr>
          <p:spPr bwMode="auto">
            <a:xfrm>
              <a:off x="4114705" y="975004"/>
              <a:ext cx="34925" cy="63500"/>
            </a:xfrm>
            <a:custGeom>
              <a:avLst/>
              <a:gdLst>
                <a:gd name="T0" fmla="*/ 22 w 22"/>
                <a:gd name="T1" fmla="*/ 0 h 40"/>
                <a:gd name="T2" fmla="*/ 0 w 22"/>
                <a:gd name="T3" fmla="*/ 4 h 40"/>
                <a:gd name="T4" fmla="*/ 22 w 22"/>
                <a:gd name="T5" fmla="*/ 40 h 40"/>
                <a:gd name="T6" fmla="*/ 22 w 2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0">
                  <a:moveTo>
                    <a:pt x="22" y="0"/>
                  </a:moveTo>
                  <a:cubicBezTo>
                    <a:pt x="15" y="1"/>
                    <a:pt x="8" y="2"/>
                    <a:pt x="0" y="4"/>
                  </a:cubicBezTo>
                  <a:cubicBezTo>
                    <a:pt x="22" y="40"/>
                    <a:pt x="22" y="40"/>
                    <a:pt x="22" y="4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3" name="Freeform 324"/>
            <p:cNvSpPr>
              <a:spLocks/>
            </p:cNvSpPr>
            <p:nvPr/>
          </p:nvSpPr>
          <p:spPr bwMode="auto">
            <a:xfrm>
              <a:off x="3668617" y="963891"/>
              <a:ext cx="706438" cy="212725"/>
            </a:xfrm>
            <a:custGeom>
              <a:avLst/>
              <a:gdLst>
                <a:gd name="T0" fmla="*/ 435 w 443"/>
                <a:gd name="T1" fmla="*/ 45 h 134"/>
                <a:gd name="T2" fmla="*/ 399 w 443"/>
                <a:gd name="T3" fmla="*/ 2 h 134"/>
                <a:gd name="T4" fmla="*/ 377 w 443"/>
                <a:gd name="T5" fmla="*/ 0 h 134"/>
                <a:gd name="T6" fmla="*/ 372 w 443"/>
                <a:gd name="T7" fmla="*/ 37 h 134"/>
                <a:gd name="T8" fmla="*/ 356 w 443"/>
                <a:gd name="T9" fmla="*/ 0 h 134"/>
                <a:gd name="T10" fmla="*/ 301 w 443"/>
                <a:gd name="T11" fmla="*/ 7 h 134"/>
                <a:gd name="T12" fmla="*/ 301 w 443"/>
                <a:gd name="T13" fmla="*/ 47 h 134"/>
                <a:gd name="T14" fmla="*/ 279 w 443"/>
                <a:gd name="T15" fmla="*/ 11 h 134"/>
                <a:gd name="T16" fmla="*/ 225 w 443"/>
                <a:gd name="T17" fmla="*/ 24 h 134"/>
                <a:gd name="T18" fmla="*/ 225 w 443"/>
                <a:gd name="T19" fmla="*/ 65 h 134"/>
                <a:gd name="T20" fmla="*/ 203 w 443"/>
                <a:gd name="T21" fmla="*/ 30 h 134"/>
                <a:gd name="T22" fmla="*/ 148 w 443"/>
                <a:gd name="T23" fmla="*/ 48 h 134"/>
                <a:gd name="T24" fmla="*/ 148 w 443"/>
                <a:gd name="T25" fmla="*/ 77 h 134"/>
                <a:gd name="T26" fmla="*/ 133 w 443"/>
                <a:gd name="T27" fmla="*/ 53 h 134"/>
                <a:gd name="T28" fmla="*/ 75 w 443"/>
                <a:gd name="T29" fmla="*/ 75 h 134"/>
                <a:gd name="T30" fmla="*/ 75 w 443"/>
                <a:gd name="T31" fmla="*/ 97 h 134"/>
                <a:gd name="T32" fmla="*/ 64 w 443"/>
                <a:gd name="T33" fmla="*/ 80 h 134"/>
                <a:gd name="T34" fmla="*/ 1 w 443"/>
                <a:gd name="T35" fmla="*/ 119 h 134"/>
                <a:gd name="T36" fmla="*/ 108 w 443"/>
                <a:gd name="T37" fmla="*/ 134 h 134"/>
                <a:gd name="T38" fmla="*/ 112 w 443"/>
                <a:gd name="T39" fmla="*/ 99 h 134"/>
                <a:gd name="T40" fmla="*/ 129 w 443"/>
                <a:gd name="T41" fmla="*/ 134 h 134"/>
                <a:gd name="T42" fmla="*/ 186 w 443"/>
                <a:gd name="T43" fmla="*/ 132 h 134"/>
                <a:gd name="T44" fmla="*/ 190 w 443"/>
                <a:gd name="T45" fmla="*/ 88 h 134"/>
                <a:gd name="T46" fmla="*/ 211 w 443"/>
                <a:gd name="T47" fmla="*/ 131 h 134"/>
                <a:gd name="T48" fmla="*/ 263 w 443"/>
                <a:gd name="T49" fmla="*/ 127 h 134"/>
                <a:gd name="T50" fmla="*/ 267 w 443"/>
                <a:gd name="T51" fmla="*/ 84 h 134"/>
                <a:gd name="T52" fmla="*/ 287 w 443"/>
                <a:gd name="T53" fmla="*/ 124 h 134"/>
                <a:gd name="T54" fmla="*/ 337 w 443"/>
                <a:gd name="T55" fmla="*/ 117 h 134"/>
                <a:gd name="T56" fmla="*/ 342 w 443"/>
                <a:gd name="T57" fmla="*/ 71 h 134"/>
                <a:gd name="T58" fmla="*/ 362 w 443"/>
                <a:gd name="T59" fmla="*/ 112 h 134"/>
                <a:gd name="T60" fmla="*/ 411 w 443"/>
                <a:gd name="T61" fmla="*/ 99 h 134"/>
                <a:gd name="T62" fmla="*/ 435 w 443"/>
                <a:gd name="T63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134">
                  <a:moveTo>
                    <a:pt x="435" y="45"/>
                  </a:moveTo>
                  <a:cubicBezTo>
                    <a:pt x="435" y="45"/>
                    <a:pt x="430" y="9"/>
                    <a:pt x="399" y="2"/>
                  </a:cubicBezTo>
                  <a:cubicBezTo>
                    <a:pt x="393" y="1"/>
                    <a:pt x="385" y="0"/>
                    <a:pt x="377" y="0"/>
                  </a:cubicBezTo>
                  <a:cubicBezTo>
                    <a:pt x="372" y="37"/>
                    <a:pt x="372" y="37"/>
                    <a:pt x="372" y="37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39" y="1"/>
                    <a:pt x="321" y="3"/>
                    <a:pt x="301" y="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279" y="11"/>
                    <a:pt x="279" y="11"/>
                    <a:pt x="279" y="11"/>
                  </a:cubicBezTo>
                  <a:cubicBezTo>
                    <a:pt x="261" y="15"/>
                    <a:pt x="243" y="19"/>
                    <a:pt x="225" y="24"/>
                  </a:cubicBezTo>
                  <a:cubicBezTo>
                    <a:pt x="225" y="65"/>
                    <a:pt x="225" y="65"/>
                    <a:pt x="225" y="65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184" y="36"/>
                    <a:pt x="166" y="42"/>
                    <a:pt x="148" y="48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12" y="60"/>
                    <a:pt x="93" y="68"/>
                    <a:pt x="75" y="7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25" y="97"/>
                    <a:pt x="0" y="112"/>
                    <a:pt x="1" y="119"/>
                  </a:cubicBezTo>
                  <a:cubicBezTo>
                    <a:pt x="2" y="129"/>
                    <a:pt x="47" y="134"/>
                    <a:pt x="108" y="134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47" y="134"/>
                    <a:pt x="166" y="133"/>
                    <a:pt x="186" y="132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28" y="130"/>
                    <a:pt x="246" y="128"/>
                    <a:pt x="263" y="127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304" y="122"/>
                    <a:pt x="321" y="120"/>
                    <a:pt x="337" y="117"/>
                  </a:cubicBezTo>
                  <a:cubicBezTo>
                    <a:pt x="342" y="71"/>
                    <a:pt x="342" y="71"/>
                    <a:pt x="342" y="71"/>
                  </a:cubicBezTo>
                  <a:cubicBezTo>
                    <a:pt x="362" y="112"/>
                    <a:pt x="362" y="112"/>
                    <a:pt x="362" y="112"/>
                  </a:cubicBezTo>
                  <a:cubicBezTo>
                    <a:pt x="381" y="108"/>
                    <a:pt x="398" y="104"/>
                    <a:pt x="411" y="99"/>
                  </a:cubicBezTo>
                  <a:cubicBezTo>
                    <a:pt x="443" y="86"/>
                    <a:pt x="435" y="45"/>
                    <a:pt x="435" y="45"/>
                  </a:cubicBezTo>
                  <a:close/>
                </a:path>
              </a:pathLst>
            </a:custGeom>
            <a:solidFill>
              <a:srgbClr val="F58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4" name="Freeform 325"/>
            <p:cNvSpPr>
              <a:spLocks/>
            </p:cNvSpPr>
            <p:nvPr/>
          </p:nvSpPr>
          <p:spPr bwMode="auto">
            <a:xfrm>
              <a:off x="4236942" y="963891"/>
              <a:ext cx="33338" cy="58738"/>
            </a:xfrm>
            <a:custGeom>
              <a:avLst/>
              <a:gdLst>
                <a:gd name="T0" fmla="*/ 21 w 21"/>
                <a:gd name="T1" fmla="*/ 0 h 37"/>
                <a:gd name="T2" fmla="*/ 0 w 21"/>
                <a:gd name="T3" fmla="*/ 0 h 37"/>
                <a:gd name="T4" fmla="*/ 16 w 21"/>
                <a:gd name="T5" fmla="*/ 37 h 37"/>
                <a:gd name="T6" fmla="*/ 21 w 21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21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16" y="37"/>
                    <a:pt x="16" y="37"/>
                    <a:pt x="16" y="3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5" name="Freeform 326"/>
            <p:cNvSpPr>
              <a:spLocks/>
            </p:cNvSpPr>
            <p:nvPr/>
          </p:nvSpPr>
          <p:spPr bwMode="auto">
            <a:xfrm>
              <a:off x="3992467" y="1001991"/>
              <a:ext cx="34925" cy="65088"/>
            </a:xfrm>
            <a:custGeom>
              <a:avLst/>
              <a:gdLst>
                <a:gd name="T0" fmla="*/ 22 w 22"/>
                <a:gd name="T1" fmla="*/ 0 h 41"/>
                <a:gd name="T2" fmla="*/ 0 w 22"/>
                <a:gd name="T3" fmla="*/ 6 h 41"/>
                <a:gd name="T4" fmla="*/ 22 w 22"/>
                <a:gd name="T5" fmla="*/ 41 h 41"/>
                <a:gd name="T6" fmla="*/ 22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22" y="0"/>
                  </a:moveTo>
                  <a:cubicBezTo>
                    <a:pt x="14" y="2"/>
                    <a:pt x="7" y="4"/>
                    <a:pt x="0" y="6"/>
                  </a:cubicBezTo>
                  <a:cubicBezTo>
                    <a:pt x="22" y="41"/>
                    <a:pt x="22" y="41"/>
                    <a:pt x="22" y="4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6" name="Freeform 327"/>
            <p:cNvSpPr>
              <a:spLocks/>
            </p:cNvSpPr>
            <p:nvPr/>
          </p:nvSpPr>
          <p:spPr bwMode="auto">
            <a:xfrm>
              <a:off x="3881342" y="1040091"/>
              <a:ext cx="23813" cy="46038"/>
            </a:xfrm>
            <a:custGeom>
              <a:avLst/>
              <a:gdLst>
                <a:gd name="T0" fmla="*/ 15 w 15"/>
                <a:gd name="T1" fmla="*/ 0 h 29"/>
                <a:gd name="T2" fmla="*/ 0 w 15"/>
                <a:gd name="T3" fmla="*/ 5 h 29"/>
                <a:gd name="T4" fmla="*/ 15 w 15"/>
                <a:gd name="T5" fmla="*/ 29 h 29"/>
                <a:gd name="T6" fmla="*/ 15 w 15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9">
                  <a:moveTo>
                    <a:pt x="15" y="0"/>
                  </a:moveTo>
                  <a:cubicBezTo>
                    <a:pt x="10" y="1"/>
                    <a:pt x="5" y="3"/>
                    <a:pt x="0" y="5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7" name="Freeform 328"/>
            <p:cNvSpPr>
              <a:spLocks/>
            </p:cNvSpPr>
            <p:nvPr/>
          </p:nvSpPr>
          <p:spPr bwMode="auto">
            <a:xfrm>
              <a:off x="3771805" y="1082954"/>
              <a:ext cx="17463" cy="34925"/>
            </a:xfrm>
            <a:custGeom>
              <a:avLst/>
              <a:gdLst>
                <a:gd name="T0" fmla="*/ 11 w 11"/>
                <a:gd name="T1" fmla="*/ 0 h 22"/>
                <a:gd name="T2" fmla="*/ 0 w 11"/>
                <a:gd name="T3" fmla="*/ 5 h 22"/>
                <a:gd name="T4" fmla="*/ 11 w 11"/>
                <a:gd name="T5" fmla="*/ 22 h 22"/>
                <a:gd name="T6" fmla="*/ 11 w 1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2">
                  <a:moveTo>
                    <a:pt x="11" y="0"/>
                  </a:moveTo>
                  <a:cubicBezTo>
                    <a:pt x="7" y="2"/>
                    <a:pt x="4" y="3"/>
                    <a:pt x="0" y="5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05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Oval 480"/>
            <p:cNvSpPr>
              <a:spLocks noChangeArrowheads="1"/>
            </p:cNvSpPr>
            <p:nvPr/>
          </p:nvSpPr>
          <p:spPr bwMode="auto">
            <a:xfrm>
              <a:off x="3624167" y="1043266"/>
              <a:ext cx="411163" cy="409575"/>
            </a:xfrm>
            <a:prstGeom prst="ellipse">
              <a:avLst/>
            </a:prstGeom>
            <a:solidFill>
              <a:srgbClr val="007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481"/>
            <p:cNvSpPr>
              <a:spLocks noEditPoints="1"/>
            </p:cNvSpPr>
            <p:nvPr/>
          </p:nvSpPr>
          <p:spPr bwMode="auto">
            <a:xfrm>
              <a:off x="3611467" y="1028979"/>
              <a:ext cx="438150" cy="438150"/>
            </a:xfrm>
            <a:custGeom>
              <a:avLst/>
              <a:gdLst>
                <a:gd name="T0" fmla="*/ 137 w 275"/>
                <a:gd name="T1" fmla="*/ 18 h 275"/>
                <a:gd name="T2" fmla="*/ 257 w 275"/>
                <a:gd name="T3" fmla="*/ 138 h 275"/>
                <a:gd name="T4" fmla="*/ 137 w 275"/>
                <a:gd name="T5" fmla="*/ 258 h 275"/>
                <a:gd name="T6" fmla="*/ 17 w 275"/>
                <a:gd name="T7" fmla="*/ 138 h 275"/>
                <a:gd name="T8" fmla="*/ 137 w 275"/>
                <a:gd name="T9" fmla="*/ 18 h 275"/>
                <a:gd name="T10" fmla="*/ 137 w 275"/>
                <a:gd name="T11" fmla="*/ 0 h 275"/>
                <a:gd name="T12" fmla="*/ 137 w 275"/>
                <a:gd name="T13" fmla="*/ 0 h 275"/>
                <a:gd name="T14" fmla="*/ 0 w 275"/>
                <a:gd name="T15" fmla="*/ 138 h 275"/>
                <a:gd name="T16" fmla="*/ 137 w 275"/>
                <a:gd name="T17" fmla="*/ 275 h 275"/>
                <a:gd name="T18" fmla="*/ 275 w 275"/>
                <a:gd name="T19" fmla="*/ 138 h 275"/>
                <a:gd name="T20" fmla="*/ 137 w 27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75">
                  <a:moveTo>
                    <a:pt x="137" y="18"/>
                  </a:moveTo>
                  <a:cubicBezTo>
                    <a:pt x="204" y="18"/>
                    <a:pt x="257" y="71"/>
                    <a:pt x="257" y="138"/>
                  </a:cubicBezTo>
                  <a:cubicBezTo>
                    <a:pt x="257" y="204"/>
                    <a:pt x="204" y="258"/>
                    <a:pt x="137" y="258"/>
                  </a:cubicBezTo>
                  <a:cubicBezTo>
                    <a:pt x="71" y="258"/>
                    <a:pt x="17" y="204"/>
                    <a:pt x="17" y="138"/>
                  </a:cubicBezTo>
                  <a:cubicBezTo>
                    <a:pt x="17" y="71"/>
                    <a:pt x="71" y="18"/>
                    <a:pt x="137" y="18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213"/>
                    <a:pt x="61" y="275"/>
                    <a:pt x="137" y="275"/>
                  </a:cubicBezTo>
                  <a:cubicBezTo>
                    <a:pt x="213" y="275"/>
                    <a:pt x="275" y="213"/>
                    <a:pt x="275" y="138"/>
                  </a:cubicBezTo>
                  <a:cubicBezTo>
                    <a:pt x="275" y="62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504"/>
            <p:cNvSpPr>
              <a:spLocks noEditPoints="1"/>
            </p:cNvSpPr>
            <p:nvPr/>
          </p:nvSpPr>
          <p:spPr bwMode="auto">
            <a:xfrm>
              <a:off x="3755929" y="1149629"/>
              <a:ext cx="157163" cy="176213"/>
            </a:xfrm>
            <a:custGeom>
              <a:avLst/>
              <a:gdLst>
                <a:gd name="T0" fmla="*/ 31 w 99"/>
                <a:gd name="T1" fmla="*/ 86 h 110"/>
                <a:gd name="T2" fmla="*/ 24 w 99"/>
                <a:gd name="T3" fmla="*/ 109 h 110"/>
                <a:gd name="T4" fmla="*/ 14 w 99"/>
                <a:gd name="T5" fmla="*/ 110 h 110"/>
                <a:gd name="T6" fmla="*/ 1 w 99"/>
                <a:gd name="T7" fmla="*/ 108 h 110"/>
                <a:gd name="T8" fmla="*/ 0 w 99"/>
                <a:gd name="T9" fmla="*/ 107 h 110"/>
                <a:gd name="T10" fmla="*/ 35 w 99"/>
                <a:gd name="T11" fmla="*/ 1 h 110"/>
                <a:gd name="T12" fmla="*/ 50 w 99"/>
                <a:gd name="T13" fmla="*/ 0 h 110"/>
                <a:gd name="T14" fmla="*/ 64 w 99"/>
                <a:gd name="T15" fmla="*/ 1 h 110"/>
                <a:gd name="T16" fmla="*/ 99 w 99"/>
                <a:gd name="T17" fmla="*/ 107 h 110"/>
                <a:gd name="T18" fmla="*/ 84 w 99"/>
                <a:gd name="T19" fmla="*/ 110 h 110"/>
                <a:gd name="T20" fmla="*/ 69 w 99"/>
                <a:gd name="T21" fmla="*/ 97 h 110"/>
                <a:gd name="T22" fmla="*/ 66 w 99"/>
                <a:gd name="T23" fmla="*/ 86 h 110"/>
                <a:gd name="T24" fmla="*/ 60 w 99"/>
                <a:gd name="T25" fmla="*/ 86 h 110"/>
                <a:gd name="T26" fmla="*/ 37 w 99"/>
                <a:gd name="T27" fmla="*/ 86 h 110"/>
                <a:gd name="T28" fmla="*/ 31 w 99"/>
                <a:gd name="T29" fmla="*/ 86 h 110"/>
                <a:gd name="T30" fmla="*/ 37 w 99"/>
                <a:gd name="T31" fmla="*/ 66 h 110"/>
                <a:gd name="T32" fmla="*/ 43 w 99"/>
                <a:gd name="T33" fmla="*/ 66 h 110"/>
                <a:gd name="T34" fmla="*/ 55 w 99"/>
                <a:gd name="T35" fmla="*/ 66 h 110"/>
                <a:gd name="T36" fmla="*/ 60 w 99"/>
                <a:gd name="T37" fmla="*/ 66 h 110"/>
                <a:gd name="T38" fmla="*/ 58 w 99"/>
                <a:gd name="T39" fmla="*/ 57 h 110"/>
                <a:gd name="T40" fmla="*/ 49 w 99"/>
                <a:gd name="T41" fmla="*/ 24 h 110"/>
                <a:gd name="T42" fmla="*/ 48 w 99"/>
                <a:gd name="T43" fmla="*/ 24 h 110"/>
                <a:gd name="T44" fmla="*/ 40 w 99"/>
                <a:gd name="T45" fmla="*/ 54 h 110"/>
                <a:gd name="T46" fmla="*/ 37 w 99"/>
                <a:gd name="T47" fmla="*/ 6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10">
                  <a:moveTo>
                    <a:pt x="31" y="86"/>
                  </a:moveTo>
                  <a:cubicBezTo>
                    <a:pt x="24" y="109"/>
                    <a:pt x="24" y="109"/>
                    <a:pt x="24" y="109"/>
                  </a:cubicBezTo>
                  <a:cubicBezTo>
                    <a:pt x="21" y="110"/>
                    <a:pt x="17" y="110"/>
                    <a:pt x="14" y="110"/>
                  </a:cubicBezTo>
                  <a:cubicBezTo>
                    <a:pt x="10" y="110"/>
                    <a:pt x="4" y="109"/>
                    <a:pt x="1" y="10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0"/>
                    <a:pt x="46" y="0"/>
                    <a:pt x="50" y="0"/>
                  </a:cubicBezTo>
                  <a:cubicBezTo>
                    <a:pt x="54" y="0"/>
                    <a:pt x="60" y="0"/>
                    <a:pt x="64" y="1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5" y="109"/>
                    <a:pt x="89" y="110"/>
                    <a:pt x="84" y="110"/>
                  </a:cubicBezTo>
                  <a:cubicBezTo>
                    <a:pt x="76" y="110"/>
                    <a:pt x="72" y="107"/>
                    <a:pt x="69" y="9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6"/>
                    <a:pt x="61" y="86"/>
                    <a:pt x="60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5" y="86"/>
                    <a:pt x="33" y="86"/>
                    <a:pt x="31" y="86"/>
                  </a:cubicBezTo>
                  <a:close/>
                  <a:moveTo>
                    <a:pt x="37" y="66"/>
                  </a:moveTo>
                  <a:cubicBezTo>
                    <a:pt x="39" y="66"/>
                    <a:pt x="41" y="66"/>
                    <a:pt x="43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6"/>
                    <a:pt x="58" y="66"/>
                    <a:pt x="60" y="66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5" y="48"/>
                    <a:pt x="52" y="34"/>
                    <a:pt x="49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6" y="33"/>
                    <a:pt x="43" y="46"/>
                    <a:pt x="40" y="54"/>
                  </a:cubicBezTo>
                  <a:lnTo>
                    <a:pt x="37" y="66"/>
                  </a:ln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47" name="Grupo 3646"/>
          <p:cNvGrpSpPr/>
          <p:nvPr/>
        </p:nvGrpSpPr>
        <p:grpSpPr>
          <a:xfrm>
            <a:off x="3402989" y="2279809"/>
            <a:ext cx="417066" cy="589135"/>
            <a:chOff x="6137179" y="325716"/>
            <a:chExt cx="808038" cy="1141413"/>
          </a:xfrm>
        </p:grpSpPr>
        <p:sp>
          <p:nvSpPr>
            <p:cNvPr id="3388" name="Freeform 349"/>
            <p:cNvSpPr>
              <a:spLocks/>
            </p:cNvSpPr>
            <p:nvPr/>
          </p:nvSpPr>
          <p:spPr bwMode="auto">
            <a:xfrm>
              <a:off x="6603905" y="398741"/>
              <a:ext cx="246063" cy="669925"/>
            </a:xfrm>
            <a:custGeom>
              <a:avLst/>
              <a:gdLst>
                <a:gd name="T0" fmla="*/ 8 w 155"/>
                <a:gd name="T1" fmla="*/ 420 h 420"/>
                <a:gd name="T2" fmla="*/ 0 w 155"/>
                <a:gd name="T3" fmla="*/ 412 h 420"/>
                <a:gd name="T4" fmla="*/ 0 w 155"/>
                <a:gd name="T5" fmla="*/ 128 h 420"/>
                <a:gd name="T6" fmla="*/ 47 w 155"/>
                <a:gd name="T7" fmla="*/ 16 h 420"/>
                <a:gd name="T8" fmla="*/ 48 w 155"/>
                <a:gd name="T9" fmla="*/ 16 h 420"/>
                <a:gd name="T10" fmla="*/ 48 w 155"/>
                <a:gd name="T11" fmla="*/ 0 h 420"/>
                <a:gd name="T12" fmla="*/ 108 w 155"/>
                <a:gd name="T13" fmla="*/ 0 h 420"/>
                <a:gd name="T14" fmla="*/ 108 w 155"/>
                <a:gd name="T15" fmla="*/ 16 h 420"/>
                <a:gd name="T16" fmla="*/ 108 w 155"/>
                <a:gd name="T17" fmla="*/ 16 h 420"/>
                <a:gd name="T18" fmla="*/ 155 w 155"/>
                <a:gd name="T19" fmla="*/ 128 h 420"/>
                <a:gd name="T20" fmla="*/ 155 w 155"/>
                <a:gd name="T21" fmla="*/ 412 h 420"/>
                <a:gd name="T22" fmla="*/ 153 w 155"/>
                <a:gd name="T23" fmla="*/ 417 h 420"/>
                <a:gd name="T24" fmla="*/ 147 w 155"/>
                <a:gd name="T25" fmla="*/ 420 h 420"/>
                <a:gd name="T26" fmla="*/ 8 w 155"/>
                <a:gd name="T27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20">
                  <a:moveTo>
                    <a:pt x="8" y="420"/>
                  </a:moveTo>
                  <a:cubicBezTo>
                    <a:pt x="4" y="420"/>
                    <a:pt x="0" y="416"/>
                    <a:pt x="0" y="4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11"/>
                    <a:pt x="34" y="42"/>
                    <a:pt x="47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21" y="42"/>
                    <a:pt x="155" y="111"/>
                    <a:pt x="155" y="128"/>
                  </a:cubicBezTo>
                  <a:cubicBezTo>
                    <a:pt x="155" y="412"/>
                    <a:pt x="155" y="412"/>
                    <a:pt x="155" y="412"/>
                  </a:cubicBezTo>
                  <a:cubicBezTo>
                    <a:pt x="155" y="414"/>
                    <a:pt x="154" y="416"/>
                    <a:pt x="153" y="417"/>
                  </a:cubicBezTo>
                  <a:cubicBezTo>
                    <a:pt x="151" y="419"/>
                    <a:pt x="149" y="420"/>
                    <a:pt x="147" y="420"/>
                  </a:cubicBezTo>
                  <a:cubicBezTo>
                    <a:pt x="8" y="420"/>
                    <a:pt x="8" y="420"/>
                    <a:pt x="8" y="420"/>
                  </a:cubicBezTo>
                </a:path>
              </a:pathLst>
            </a:custGeom>
            <a:solidFill>
              <a:srgbClr val="EF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9" name="Freeform 350"/>
            <p:cNvSpPr>
              <a:spLocks noEditPoints="1"/>
            </p:cNvSpPr>
            <p:nvPr/>
          </p:nvSpPr>
          <p:spPr bwMode="auto">
            <a:xfrm>
              <a:off x="6597555" y="392391"/>
              <a:ext cx="258763" cy="682625"/>
            </a:xfrm>
            <a:custGeom>
              <a:avLst/>
              <a:gdLst>
                <a:gd name="T0" fmla="*/ 56 w 163"/>
                <a:gd name="T1" fmla="*/ 8 h 428"/>
                <a:gd name="T2" fmla="*/ 108 w 163"/>
                <a:gd name="T3" fmla="*/ 8 h 428"/>
                <a:gd name="T4" fmla="*/ 108 w 163"/>
                <a:gd name="T5" fmla="*/ 19 h 428"/>
                <a:gd name="T6" fmla="*/ 108 w 163"/>
                <a:gd name="T7" fmla="*/ 21 h 428"/>
                <a:gd name="T8" fmla="*/ 109 w 163"/>
                <a:gd name="T9" fmla="*/ 22 h 428"/>
                <a:gd name="T10" fmla="*/ 155 w 163"/>
                <a:gd name="T11" fmla="*/ 132 h 428"/>
                <a:gd name="T12" fmla="*/ 155 w 163"/>
                <a:gd name="T13" fmla="*/ 137 h 428"/>
                <a:gd name="T14" fmla="*/ 155 w 163"/>
                <a:gd name="T15" fmla="*/ 175 h 428"/>
                <a:gd name="T16" fmla="*/ 155 w 163"/>
                <a:gd name="T17" fmla="*/ 416 h 428"/>
                <a:gd name="T18" fmla="*/ 151 w 163"/>
                <a:gd name="T19" fmla="*/ 420 h 428"/>
                <a:gd name="T20" fmla="*/ 12 w 163"/>
                <a:gd name="T21" fmla="*/ 420 h 428"/>
                <a:gd name="T22" fmla="*/ 8 w 163"/>
                <a:gd name="T23" fmla="*/ 416 h 428"/>
                <a:gd name="T24" fmla="*/ 8 w 163"/>
                <a:gd name="T25" fmla="*/ 175 h 428"/>
                <a:gd name="T26" fmla="*/ 8 w 163"/>
                <a:gd name="T27" fmla="*/ 137 h 428"/>
                <a:gd name="T28" fmla="*/ 8 w 163"/>
                <a:gd name="T29" fmla="*/ 132 h 428"/>
                <a:gd name="T30" fmla="*/ 55 w 163"/>
                <a:gd name="T31" fmla="*/ 22 h 428"/>
                <a:gd name="T32" fmla="*/ 56 w 163"/>
                <a:gd name="T33" fmla="*/ 20 h 428"/>
                <a:gd name="T34" fmla="*/ 56 w 163"/>
                <a:gd name="T35" fmla="*/ 19 h 428"/>
                <a:gd name="T36" fmla="*/ 56 w 163"/>
                <a:gd name="T37" fmla="*/ 8 h 428"/>
                <a:gd name="T38" fmla="*/ 48 w 163"/>
                <a:gd name="T39" fmla="*/ 0 h 428"/>
                <a:gd name="T40" fmla="*/ 48 w 163"/>
                <a:gd name="T41" fmla="*/ 19 h 428"/>
                <a:gd name="T42" fmla="*/ 0 w 163"/>
                <a:gd name="T43" fmla="*/ 132 h 428"/>
                <a:gd name="T44" fmla="*/ 0 w 163"/>
                <a:gd name="T45" fmla="*/ 137 h 428"/>
                <a:gd name="T46" fmla="*/ 0 w 163"/>
                <a:gd name="T47" fmla="*/ 175 h 428"/>
                <a:gd name="T48" fmla="*/ 0 w 163"/>
                <a:gd name="T49" fmla="*/ 416 h 428"/>
                <a:gd name="T50" fmla="*/ 12 w 163"/>
                <a:gd name="T51" fmla="*/ 428 h 428"/>
                <a:gd name="T52" fmla="*/ 151 w 163"/>
                <a:gd name="T53" fmla="*/ 428 h 428"/>
                <a:gd name="T54" fmla="*/ 163 w 163"/>
                <a:gd name="T55" fmla="*/ 416 h 428"/>
                <a:gd name="T56" fmla="*/ 163 w 163"/>
                <a:gd name="T57" fmla="*/ 175 h 428"/>
                <a:gd name="T58" fmla="*/ 163 w 163"/>
                <a:gd name="T59" fmla="*/ 137 h 428"/>
                <a:gd name="T60" fmla="*/ 163 w 163"/>
                <a:gd name="T61" fmla="*/ 132 h 428"/>
                <a:gd name="T62" fmla="*/ 116 w 163"/>
                <a:gd name="T63" fmla="*/ 19 h 428"/>
                <a:gd name="T64" fmla="*/ 116 w 163"/>
                <a:gd name="T65" fmla="*/ 0 h 428"/>
                <a:gd name="T66" fmla="*/ 48 w 163"/>
                <a:gd name="T6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428">
                  <a:moveTo>
                    <a:pt x="56" y="8"/>
                  </a:moveTo>
                  <a:cubicBezTo>
                    <a:pt x="108" y="8"/>
                    <a:pt x="108" y="8"/>
                    <a:pt x="108" y="8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27" y="57"/>
                    <a:pt x="155" y="118"/>
                    <a:pt x="155" y="13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8"/>
                    <a:pt x="153" y="420"/>
                    <a:pt x="151" y="420"/>
                  </a:cubicBezTo>
                  <a:cubicBezTo>
                    <a:pt x="12" y="420"/>
                    <a:pt x="12" y="420"/>
                    <a:pt x="12" y="420"/>
                  </a:cubicBezTo>
                  <a:cubicBezTo>
                    <a:pt x="10" y="420"/>
                    <a:pt x="8" y="418"/>
                    <a:pt x="8" y="416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18"/>
                    <a:pt x="37" y="57"/>
                    <a:pt x="55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8"/>
                    <a:pt x="56" y="8"/>
                    <a:pt x="56" y="8"/>
                  </a:cubicBezTo>
                  <a:moveTo>
                    <a:pt x="48" y="0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0" y="110"/>
                    <a:pt x="0" y="13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22"/>
                    <a:pt x="6" y="428"/>
                    <a:pt x="12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8" y="428"/>
                    <a:pt x="163" y="422"/>
                    <a:pt x="163" y="416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3" y="110"/>
                    <a:pt x="116" y="19"/>
                    <a:pt x="116" y="1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C9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0" name="Freeform 351"/>
            <p:cNvSpPr>
              <a:spLocks/>
            </p:cNvSpPr>
            <p:nvPr/>
          </p:nvSpPr>
          <p:spPr bwMode="auto">
            <a:xfrm>
              <a:off x="6781705" y="424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1" name="Freeform 352"/>
            <p:cNvSpPr>
              <a:spLocks/>
            </p:cNvSpPr>
            <p:nvPr/>
          </p:nvSpPr>
          <p:spPr bwMode="auto">
            <a:xfrm>
              <a:off x="6654705" y="414616"/>
              <a:ext cx="98425" cy="74613"/>
            </a:xfrm>
            <a:custGeom>
              <a:avLst/>
              <a:gdLst>
                <a:gd name="T0" fmla="*/ 20 w 62"/>
                <a:gd name="T1" fmla="*/ 0 h 47"/>
                <a:gd name="T2" fmla="*/ 20 w 62"/>
                <a:gd name="T3" fmla="*/ 6 h 47"/>
                <a:gd name="T4" fmla="*/ 20 w 62"/>
                <a:gd name="T5" fmla="*/ 7 h 47"/>
                <a:gd name="T6" fmla="*/ 19 w 62"/>
                <a:gd name="T7" fmla="*/ 9 h 47"/>
                <a:gd name="T8" fmla="*/ 0 w 62"/>
                <a:gd name="T9" fmla="*/ 47 h 47"/>
                <a:gd name="T10" fmla="*/ 5 w 62"/>
                <a:gd name="T11" fmla="*/ 47 h 47"/>
                <a:gd name="T12" fmla="*/ 25 w 62"/>
                <a:gd name="T13" fmla="*/ 9 h 47"/>
                <a:gd name="T14" fmla="*/ 25 w 62"/>
                <a:gd name="T15" fmla="*/ 0 h 47"/>
                <a:gd name="T16" fmla="*/ 38 w 62"/>
                <a:gd name="T17" fmla="*/ 0 h 47"/>
                <a:gd name="T18" fmla="*/ 38 w 62"/>
                <a:gd name="T19" fmla="*/ 12 h 47"/>
                <a:gd name="T20" fmla="*/ 28 w 62"/>
                <a:gd name="T21" fmla="*/ 47 h 47"/>
                <a:gd name="T22" fmla="*/ 62 w 62"/>
                <a:gd name="T23" fmla="*/ 47 h 47"/>
                <a:gd name="T24" fmla="*/ 52 w 62"/>
                <a:gd name="T25" fmla="*/ 6 h 47"/>
                <a:gd name="T26" fmla="*/ 52 w 62"/>
                <a:gd name="T27" fmla="*/ 1 h 47"/>
                <a:gd name="T28" fmla="*/ 52 w 62"/>
                <a:gd name="T29" fmla="*/ 0 h 47"/>
                <a:gd name="T30" fmla="*/ 20 w 62"/>
                <a:gd name="T3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47">
                  <a:moveTo>
                    <a:pt x="20" y="0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20"/>
                    <a:pt x="7" y="33"/>
                    <a:pt x="0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16" y="26"/>
                    <a:pt x="25" y="9"/>
                    <a:pt x="25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5"/>
                    <a:pt x="33" y="29"/>
                    <a:pt x="28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E5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2" name="Freeform 353"/>
            <p:cNvSpPr>
              <a:spLocks noEditPoints="1"/>
            </p:cNvSpPr>
            <p:nvPr/>
          </p:nvSpPr>
          <p:spPr bwMode="auto">
            <a:xfrm>
              <a:off x="6673755" y="424141"/>
              <a:ext cx="119063" cy="22225"/>
            </a:xfrm>
            <a:custGeom>
              <a:avLst/>
              <a:gdLst>
                <a:gd name="T0" fmla="*/ 68 w 75"/>
                <a:gd name="T1" fmla="*/ 0 h 14"/>
                <a:gd name="T2" fmla="*/ 75 w 75"/>
                <a:gd name="T3" fmla="*/ 14 h 14"/>
                <a:gd name="T4" fmla="*/ 75 w 75"/>
                <a:gd name="T5" fmla="*/ 14 h 14"/>
                <a:gd name="T6" fmla="*/ 68 w 75"/>
                <a:gd name="T7" fmla="*/ 0 h 14"/>
                <a:gd name="T8" fmla="*/ 68 w 75"/>
                <a:gd name="T9" fmla="*/ 0 h 14"/>
                <a:gd name="T10" fmla="*/ 68 w 75"/>
                <a:gd name="T11" fmla="*/ 0 h 14"/>
                <a:gd name="T12" fmla="*/ 68 w 75"/>
                <a:gd name="T13" fmla="*/ 0 h 14"/>
                <a:gd name="T14" fmla="*/ 68 w 75"/>
                <a:gd name="T15" fmla="*/ 0 h 14"/>
                <a:gd name="T16" fmla="*/ 68 w 75"/>
                <a:gd name="T17" fmla="*/ 0 h 14"/>
                <a:gd name="T18" fmla="*/ 68 w 75"/>
                <a:gd name="T19" fmla="*/ 0 h 14"/>
                <a:gd name="T20" fmla="*/ 68 w 75"/>
                <a:gd name="T21" fmla="*/ 0 h 14"/>
                <a:gd name="T22" fmla="*/ 68 w 75"/>
                <a:gd name="T23" fmla="*/ 0 h 14"/>
                <a:gd name="T24" fmla="*/ 68 w 75"/>
                <a:gd name="T25" fmla="*/ 0 h 14"/>
                <a:gd name="T26" fmla="*/ 68 w 75"/>
                <a:gd name="T27" fmla="*/ 0 h 14"/>
                <a:gd name="T28" fmla="*/ 68 w 75"/>
                <a:gd name="T29" fmla="*/ 0 h 14"/>
                <a:gd name="T30" fmla="*/ 68 w 75"/>
                <a:gd name="T31" fmla="*/ 0 h 14"/>
                <a:gd name="T32" fmla="*/ 0 w 75"/>
                <a:gd name="T33" fmla="*/ 0 h 14"/>
                <a:gd name="T34" fmla="*/ 0 w 75"/>
                <a:gd name="T35" fmla="*/ 0 h 14"/>
                <a:gd name="T36" fmla="*/ 0 w 75"/>
                <a:gd name="T37" fmla="*/ 0 h 14"/>
                <a:gd name="T38" fmla="*/ 68 w 75"/>
                <a:gd name="T39" fmla="*/ 0 h 14"/>
                <a:gd name="T40" fmla="*/ 68 w 75"/>
                <a:gd name="T41" fmla="*/ 0 h 14"/>
                <a:gd name="T42" fmla="*/ 68 w 75"/>
                <a:gd name="T43" fmla="*/ 0 h 14"/>
                <a:gd name="T44" fmla="*/ 68 w 75"/>
                <a:gd name="T45" fmla="*/ 0 h 14"/>
                <a:gd name="T46" fmla="*/ 68 w 75"/>
                <a:gd name="T47" fmla="*/ 0 h 14"/>
                <a:gd name="T48" fmla="*/ 68 w 75"/>
                <a:gd name="T49" fmla="*/ 0 h 14"/>
                <a:gd name="T50" fmla="*/ 68 w 75"/>
                <a:gd name="T51" fmla="*/ 0 h 14"/>
                <a:gd name="T52" fmla="*/ 68 w 75"/>
                <a:gd name="T53" fmla="*/ 0 h 14"/>
                <a:gd name="T54" fmla="*/ 0 w 75"/>
                <a:gd name="T55" fmla="*/ 0 h 14"/>
                <a:gd name="T56" fmla="*/ 0 w 75"/>
                <a:gd name="T57" fmla="*/ 0 h 14"/>
                <a:gd name="T58" fmla="*/ 0 w 75"/>
                <a:gd name="T59" fmla="*/ 0 h 14"/>
                <a:gd name="T60" fmla="*/ 0 w 75"/>
                <a:gd name="T61" fmla="*/ 0 h 14"/>
                <a:gd name="T62" fmla="*/ 0 w 75"/>
                <a:gd name="T63" fmla="*/ 0 h 14"/>
                <a:gd name="T64" fmla="*/ 0 w 75"/>
                <a:gd name="T65" fmla="*/ 0 h 14"/>
                <a:gd name="T66" fmla="*/ 0 w 75"/>
                <a:gd name="T6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14">
                  <a:moveTo>
                    <a:pt x="68" y="0"/>
                  </a:moveTo>
                  <a:cubicBezTo>
                    <a:pt x="69" y="2"/>
                    <a:pt x="71" y="7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1" y="7"/>
                    <a:pt x="69" y="2"/>
                    <a:pt x="68" y="0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3" name="Freeform 354"/>
            <p:cNvSpPr>
              <a:spLocks noEditPoints="1"/>
            </p:cNvSpPr>
            <p:nvPr/>
          </p:nvSpPr>
          <p:spPr bwMode="auto">
            <a:xfrm>
              <a:off x="6642005" y="392391"/>
              <a:ext cx="168275" cy="96838"/>
            </a:xfrm>
            <a:custGeom>
              <a:avLst/>
              <a:gdLst>
                <a:gd name="T0" fmla="*/ 106 w 106"/>
                <a:gd name="T1" fmla="*/ 56 h 60"/>
                <a:gd name="T2" fmla="*/ 106 w 106"/>
                <a:gd name="T3" fmla="*/ 56 h 60"/>
                <a:gd name="T4" fmla="*/ 106 w 106"/>
                <a:gd name="T5" fmla="*/ 56 h 60"/>
                <a:gd name="T6" fmla="*/ 106 w 106"/>
                <a:gd name="T7" fmla="*/ 56 h 60"/>
                <a:gd name="T8" fmla="*/ 88 w 106"/>
                <a:gd name="T9" fmla="*/ 19 h 60"/>
                <a:gd name="T10" fmla="*/ 95 w 106"/>
                <a:gd name="T11" fmla="*/ 33 h 60"/>
                <a:gd name="T12" fmla="*/ 88 w 106"/>
                <a:gd name="T13" fmla="*/ 19 h 60"/>
                <a:gd name="T14" fmla="*/ 88 w 106"/>
                <a:gd name="T15" fmla="*/ 19 h 60"/>
                <a:gd name="T16" fmla="*/ 88 w 106"/>
                <a:gd name="T17" fmla="*/ 19 h 60"/>
                <a:gd name="T18" fmla="*/ 88 w 106"/>
                <a:gd name="T19" fmla="*/ 19 h 60"/>
                <a:gd name="T20" fmla="*/ 88 w 106"/>
                <a:gd name="T21" fmla="*/ 19 h 60"/>
                <a:gd name="T22" fmla="*/ 88 w 106"/>
                <a:gd name="T23" fmla="*/ 19 h 60"/>
                <a:gd name="T24" fmla="*/ 88 w 106"/>
                <a:gd name="T25" fmla="*/ 19 h 60"/>
                <a:gd name="T26" fmla="*/ 88 w 106"/>
                <a:gd name="T27" fmla="*/ 19 h 60"/>
                <a:gd name="T28" fmla="*/ 88 w 106"/>
                <a:gd name="T29" fmla="*/ 19 h 60"/>
                <a:gd name="T30" fmla="*/ 88 w 106"/>
                <a:gd name="T31" fmla="*/ 19 h 60"/>
                <a:gd name="T32" fmla="*/ 88 w 106"/>
                <a:gd name="T33" fmla="*/ 19 h 60"/>
                <a:gd name="T34" fmla="*/ 88 w 106"/>
                <a:gd name="T35" fmla="*/ 19 h 60"/>
                <a:gd name="T36" fmla="*/ 88 w 106"/>
                <a:gd name="T37" fmla="*/ 19 h 60"/>
                <a:gd name="T38" fmla="*/ 88 w 106"/>
                <a:gd name="T39" fmla="*/ 19 h 60"/>
                <a:gd name="T40" fmla="*/ 88 w 106"/>
                <a:gd name="T41" fmla="*/ 19 h 60"/>
                <a:gd name="T42" fmla="*/ 88 w 106"/>
                <a:gd name="T43" fmla="*/ 19 h 60"/>
                <a:gd name="T44" fmla="*/ 88 w 106"/>
                <a:gd name="T45" fmla="*/ 19 h 60"/>
                <a:gd name="T46" fmla="*/ 88 w 106"/>
                <a:gd name="T47" fmla="*/ 19 h 60"/>
                <a:gd name="T48" fmla="*/ 88 w 106"/>
                <a:gd name="T49" fmla="*/ 19 h 60"/>
                <a:gd name="T50" fmla="*/ 88 w 106"/>
                <a:gd name="T51" fmla="*/ 19 h 60"/>
                <a:gd name="T52" fmla="*/ 88 w 106"/>
                <a:gd name="T53" fmla="*/ 19 h 60"/>
                <a:gd name="T54" fmla="*/ 20 w 106"/>
                <a:gd name="T55" fmla="*/ 13 h 60"/>
                <a:gd name="T56" fmla="*/ 20 w 106"/>
                <a:gd name="T57" fmla="*/ 19 h 60"/>
                <a:gd name="T58" fmla="*/ 20 w 106"/>
                <a:gd name="T59" fmla="*/ 19 h 60"/>
                <a:gd name="T60" fmla="*/ 20 w 106"/>
                <a:gd name="T61" fmla="*/ 19 h 60"/>
                <a:gd name="T62" fmla="*/ 20 w 106"/>
                <a:gd name="T63" fmla="*/ 19 h 60"/>
                <a:gd name="T64" fmla="*/ 20 w 106"/>
                <a:gd name="T65" fmla="*/ 19 h 60"/>
                <a:gd name="T66" fmla="*/ 20 w 106"/>
                <a:gd name="T67" fmla="*/ 19 h 60"/>
                <a:gd name="T68" fmla="*/ 20 w 106"/>
                <a:gd name="T69" fmla="*/ 19 h 60"/>
                <a:gd name="T70" fmla="*/ 0 w 106"/>
                <a:gd name="T71" fmla="*/ 60 h 60"/>
                <a:gd name="T72" fmla="*/ 8 w 106"/>
                <a:gd name="T73" fmla="*/ 60 h 60"/>
                <a:gd name="T74" fmla="*/ 27 w 106"/>
                <a:gd name="T75" fmla="*/ 22 h 60"/>
                <a:gd name="T76" fmla="*/ 28 w 106"/>
                <a:gd name="T77" fmla="*/ 20 h 60"/>
                <a:gd name="T78" fmla="*/ 28 w 106"/>
                <a:gd name="T79" fmla="*/ 19 h 60"/>
                <a:gd name="T80" fmla="*/ 28 w 106"/>
                <a:gd name="T81" fmla="*/ 13 h 60"/>
                <a:gd name="T82" fmla="*/ 20 w 106"/>
                <a:gd name="T83" fmla="*/ 13 h 60"/>
                <a:gd name="T84" fmla="*/ 20 w 106"/>
                <a:gd name="T85" fmla="*/ 0 h 60"/>
                <a:gd name="T86" fmla="*/ 20 w 106"/>
                <a:gd name="T87" fmla="*/ 5 h 60"/>
                <a:gd name="T88" fmla="*/ 60 w 106"/>
                <a:gd name="T89" fmla="*/ 5 h 60"/>
                <a:gd name="T90" fmla="*/ 60 w 106"/>
                <a:gd name="T91" fmla="*/ 0 h 60"/>
                <a:gd name="T92" fmla="*/ 20 w 106"/>
                <a:gd name="T9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60"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moveTo>
                    <a:pt x="88" y="19"/>
                  </a:moveTo>
                  <a:cubicBezTo>
                    <a:pt x="88" y="19"/>
                    <a:pt x="91" y="25"/>
                    <a:pt x="95" y="33"/>
                  </a:cubicBezTo>
                  <a:cubicBezTo>
                    <a:pt x="91" y="26"/>
                    <a:pt x="89" y="21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moveTo>
                    <a:pt x="88" y="19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moveTo>
                    <a:pt x="88" y="19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moveTo>
                    <a:pt x="20" y="13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1"/>
                    <a:pt x="9" y="39"/>
                    <a:pt x="0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5" y="46"/>
                    <a:pt x="21" y="33"/>
                    <a:pt x="27" y="2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0" y="13"/>
                    <a:pt x="20" y="13"/>
                    <a:pt x="20" y="13"/>
                  </a:cubicBezTo>
                  <a:moveTo>
                    <a:pt x="20" y="0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C9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4" name="Freeform 355"/>
            <p:cNvSpPr>
              <a:spLocks/>
            </p:cNvSpPr>
            <p:nvPr/>
          </p:nvSpPr>
          <p:spPr bwMode="auto">
            <a:xfrm>
              <a:off x="6665817" y="325716"/>
              <a:ext cx="123825" cy="50800"/>
            </a:xfrm>
            <a:custGeom>
              <a:avLst/>
              <a:gdLst>
                <a:gd name="T0" fmla="*/ 66 w 78"/>
                <a:gd name="T1" fmla="*/ 1 h 32"/>
                <a:gd name="T2" fmla="*/ 66 w 78"/>
                <a:gd name="T3" fmla="*/ 31 h 32"/>
                <a:gd name="T4" fmla="*/ 58 w 78"/>
                <a:gd name="T5" fmla="*/ 31 h 32"/>
                <a:gd name="T6" fmla="*/ 58 w 78"/>
                <a:gd name="T7" fmla="*/ 0 h 32"/>
                <a:gd name="T8" fmla="*/ 50 w 78"/>
                <a:gd name="T9" fmla="*/ 0 h 32"/>
                <a:gd name="T10" fmla="*/ 50 w 78"/>
                <a:gd name="T11" fmla="*/ 31 h 32"/>
                <a:gd name="T12" fmla="*/ 42 w 78"/>
                <a:gd name="T13" fmla="*/ 31 h 32"/>
                <a:gd name="T14" fmla="*/ 42 w 78"/>
                <a:gd name="T15" fmla="*/ 0 h 32"/>
                <a:gd name="T16" fmla="*/ 35 w 78"/>
                <a:gd name="T17" fmla="*/ 0 h 32"/>
                <a:gd name="T18" fmla="*/ 35 w 78"/>
                <a:gd name="T19" fmla="*/ 31 h 32"/>
                <a:gd name="T20" fmla="*/ 27 w 78"/>
                <a:gd name="T21" fmla="*/ 31 h 32"/>
                <a:gd name="T22" fmla="*/ 27 w 78"/>
                <a:gd name="T23" fmla="*/ 0 h 32"/>
                <a:gd name="T24" fmla="*/ 19 w 78"/>
                <a:gd name="T25" fmla="*/ 0 h 32"/>
                <a:gd name="T26" fmla="*/ 19 w 78"/>
                <a:gd name="T27" fmla="*/ 31 h 32"/>
                <a:gd name="T28" fmla="*/ 11 w 78"/>
                <a:gd name="T29" fmla="*/ 31 h 32"/>
                <a:gd name="T30" fmla="*/ 11 w 78"/>
                <a:gd name="T31" fmla="*/ 1 h 32"/>
                <a:gd name="T32" fmla="*/ 0 w 78"/>
                <a:gd name="T33" fmla="*/ 17 h 32"/>
                <a:gd name="T34" fmla="*/ 0 w 78"/>
                <a:gd name="T35" fmla="*/ 32 h 32"/>
                <a:gd name="T36" fmla="*/ 78 w 78"/>
                <a:gd name="T37" fmla="*/ 32 h 32"/>
                <a:gd name="T38" fmla="*/ 78 w 78"/>
                <a:gd name="T39" fmla="*/ 17 h 32"/>
                <a:gd name="T40" fmla="*/ 66 w 78"/>
                <a:gd name="T4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2">
                  <a:moveTo>
                    <a:pt x="66" y="1"/>
                  </a:moveTo>
                  <a:cubicBezTo>
                    <a:pt x="66" y="31"/>
                    <a:pt x="66" y="31"/>
                    <a:pt x="66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4" y="3"/>
                    <a:pt x="0" y="9"/>
                    <a:pt x="0" y="1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9"/>
                    <a:pt x="73" y="3"/>
                    <a:pt x="66" y="1"/>
                  </a:cubicBezTo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5" name="Freeform 356"/>
            <p:cNvSpPr>
              <a:spLocks/>
            </p:cNvSpPr>
            <p:nvPr/>
          </p:nvSpPr>
          <p:spPr bwMode="auto">
            <a:xfrm>
              <a:off x="6683280" y="325716"/>
              <a:ext cx="12700" cy="49213"/>
            </a:xfrm>
            <a:custGeom>
              <a:avLst/>
              <a:gdLst>
                <a:gd name="T0" fmla="*/ 8 w 8"/>
                <a:gd name="T1" fmla="*/ 31 h 31"/>
                <a:gd name="T2" fmla="*/ 8 w 8"/>
                <a:gd name="T3" fmla="*/ 0 h 31"/>
                <a:gd name="T4" fmla="*/ 6 w 8"/>
                <a:gd name="T5" fmla="*/ 0 h 31"/>
                <a:gd name="T6" fmla="*/ 0 w 8"/>
                <a:gd name="T7" fmla="*/ 1 h 31"/>
                <a:gd name="T8" fmla="*/ 0 w 8"/>
                <a:gd name="T9" fmla="*/ 31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3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6" name="Rectangle 357"/>
            <p:cNvSpPr>
              <a:spLocks noChangeArrowheads="1"/>
            </p:cNvSpPr>
            <p:nvPr/>
          </p:nvSpPr>
          <p:spPr bwMode="auto">
            <a:xfrm>
              <a:off x="6708680" y="325716"/>
              <a:ext cx="12700" cy="49213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7" name="Rectangle 358"/>
            <p:cNvSpPr>
              <a:spLocks noChangeArrowheads="1"/>
            </p:cNvSpPr>
            <p:nvPr/>
          </p:nvSpPr>
          <p:spPr bwMode="auto">
            <a:xfrm>
              <a:off x="6732492" y="325716"/>
              <a:ext cx="12700" cy="49213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8" name="Rectangle 359"/>
            <p:cNvSpPr>
              <a:spLocks noChangeArrowheads="1"/>
            </p:cNvSpPr>
            <p:nvPr/>
          </p:nvSpPr>
          <p:spPr bwMode="auto">
            <a:xfrm>
              <a:off x="6732492" y="325716"/>
              <a:ext cx="12700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9" name="Freeform 360"/>
            <p:cNvSpPr>
              <a:spLocks/>
            </p:cNvSpPr>
            <p:nvPr/>
          </p:nvSpPr>
          <p:spPr bwMode="auto">
            <a:xfrm>
              <a:off x="6757892" y="325716"/>
              <a:ext cx="12700" cy="49213"/>
            </a:xfrm>
            <a:custGeom>
              <a:avLst/>
              <a:gdLst>
                <a:gd name="T0" fmla="*/ 8 w 8"/>
                <a:gd name="T1" fmla="*/ 31 h 31"/>
                <a:gd name="T2" fmla="*/ 8 w 8"/>
                <a:gd name="T3" fmla="*/ 1 h 31"/>
                <a:gd name="T4" fmla="*/ 3 w 8"/>
                <a:gd name="T5" fmla="*/ 0 h 31"/>
                <a:gd name="T6" fmla="*/ 0 w 8"/>
                <a:gd name="T7" fmla="*/ 0 h 31"/>
                <a:gd name="T8" fmla="*/ 0 w 8"/>
                <a:gd name="T9" fmla="*/ 31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3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0" name="Rectangle 361"/>
            <p:cNvSpPr>
              <a:spLocks noChangeArrowheads="1"/>
            </p:cNvSpPr>
            <p:nvPr/>
          </p:nvSpPr>
          <p:spPr bwMode="auto">
            <a:xfrm>
              <a:off x="6665817" y="371754"/>
              <a:ext cx="123825" cy="20638"/>
            </a:xfrm>
            <a:prstGeom prst="rect">
              <a:avLst/>
            </a:pr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1" name="Rectangle 362"/>
            <p:cNvSpPr>
              <a:spLocks noChangeArrowheads="1"/>
            </p:cNvSpPr>
            <p:nvPr/>
          </p:nvSpPr>
          <p:spPr bwMode="auto">
            <a:xfrm>
              <a:off x="6665817" y="371754"/>
              <a:ext cx="123825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2" name="Freeform 363"/>
            <p:cNvSpPr>
              <a:spLocks noEditPoints="1"/>
            </p:cNvSpPr>
            <p:nvPr/>
          </p:nvSpPr>
          <p:spPr bwMode="auto">
            <a:xfrm>
              <a:off x="6610255" y="657504"/>
              <a:ext cx="9525" cy="200025"/>
            </a:xfrm>
            <a:custGeom>
              <a:avLst/>
              <a:gdLst>
                <a:gd name="T0" fmla="*/ 0 w 6"/>
                <a:gd name="T1" fmla="*/ 100 h 125"/>
                <a:gd name="T2" fmla="*/ 0 w 6"/>
                <a:gd name="T3" fmla="*/ 125 h 125"/>
                <a:gd name="T4" fmla="*/ 6 w 6"/>
                <a:gd name="T5" fmla="*/ 125 h 125"/>
                <a:gd name="T6" fmla="*/ 6 w 6"/>
                <a:gd name="T7" fmla="*/ 111 h 125"/>
                <a:gd name="T8" fmla="*/ 0 w 6"/>
                <a:gd name="T9" fmla="*/ 100 h 125"/>
                <a:gd name="T10" fmla="*/ 0 w 6"/>
                <a:gd name="T11" fmla="*/ 0 h 125"/>
                <a:gd name="T12" fmla="*/ 0 w 6"/>
                <a:gd name="T13" fmla="*/ 9 h 125"/>
                <a:gd name="T14" fmla="*/ 0 w 6"/>
                <a:gd name="T15" fmla="*/ 84 h 125"/>
                <a:gd name="T16" fmla="*/ 6 w 6"/>
                <a:gd name="T17" fmla="*/ 86 h 125"/>
                <a:gd name="T18" fmla="*/ 6 w 6"/>
                <a:gd name="T19" fmla="*/ 7 h 125"/>
                <a:gd name="T20" fmla="*/ 6 w 6"/>
                <a:gd name="T21" fmla="*/ 0 h 125"/>
                <a:gd name="T22" fmla="*/ 0 w 6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25">
                  <a:moveTo>
                    <a:pt x="0" y="10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2" y="125"/>
                    <a:pt x="4" y="125"/>
                    <a:pt x="6" y="125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0" y="100"/>
                    <a:pt x="0" y="100"/>
                    <a:pt x="0" y="100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6"/>
                    <a:pt x="6" y="8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3" name="Freeform 364"/>
            <p:cNvSpPr>
              <a:spLocks noEditPoints="1"/>
            </p:cNvSpPr>
            <p:nvPr/>
          </p:nvSpPr>
          <p:spPr bwMode="auto">
            <a:xfrm>
              <a:off x="6597555" y="657504"/>
              <a:ext cx="12700" cy="200025"/>
            </a:xfrm>
            <a:custGeom>
              <a:avLst/>
              <a:gdLst>
                <a:gd name="T0" fmla="*/ 0 w 8"/>
                <a:gd name="T1" fmla="*/ 85 h 125"/>
                <a:gd name="T2" fmla="*/ 0 w 8"/>
                <a:gd name="T3" fmla="*/ 125 h 125"/>
                <a:gd name="T4" fmla="*/ 8 w 8"/>
                <a:gd name="T5" fmla="*/ 125 h 125"/>
                <a:gd name="T6" fmla="*/ 8 w 8"/>
                <a:gd name="T7" fmla="*/ 100 h 125"/>
                <a:gd name="T8" fmla="*/ 0 w 8"/>
                <a:gd name="T9" fmla="*/ 85 h 125"/>
                <a:gd name="T10" fmla="*/ 0 w 8"/>
                <a:gd name="T11" fmla="*/ 0 h 125"/>
                <a:gd name="T12" fmla="*/ 0 w 8"/>
                <a:gd name="T13" fmla="*/ 80 h 125"/>
                <a:gd name="T14" fmla="*/ 8 w 8"/>
                <a:gd name="T15" fmla="*/ 84 h 125"/>
                <a:gd name="T16" fmla="*/ 8 w 8"/>
                <a:gd name="T17" fmla="*/ 9 h 125"/>
                <a:gd name="T18" fmla="*/ 8 w 8"/>
                <a:gd name="T19" fmla="*/ 0 h 125"/>
                <a:gd name="T20" fmla="*/ 0 w 8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5">
                  <a:moveTo>
                    <a:pt x="0" y="85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3" y="125"/>
                    <a:pt x="6" y="125"/>
                    <a:pt x="8" y="12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0" y="85"/>
                    <a:pt x="0" y="85"/>
                    <a:pt x="0" y="85"/>
                  </a:cubicBezTo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2" y="82"/>
                    <a:pt x="5" y="83"/>
                    <a:pt x="8" y="8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B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4" name="Freeform 365"/>
            <p:cNvSpPr>
              <a:spLocks/>
            </p:cNvSpPr>
            <p:nvPr/>
          </p:nvSpPr>
          <p:spPr bwMode="auto">
            <a:xfrm>
              <a:off x="6676930" y="657504"/>
              <a:ext cx="104775" cy="174625"/>
            </a:xfrm>
            <a:custGeom>
              <a:avLst/>
              <a:gdLst>
                <a:gd name="T0" fmla="*/ 0 w 66"/>
                <a:gd name="T1" fmla="*/ 0 h 109"/>
                <a:gd name="T2" fmla="*/ 0 w 66"/>
                <a:gd name="T3" fmla="*/ 5 h 109"/>
                <a:gd name="T4" fmla="*/ 0 w 66"/>
                <a:gd name="T5" fmla="*/ 98 h 109"/>
                <a:gd name="T6" fmla="*/ 66 w 66"/>
                <a:gd name="T7" fmla="*/ 109 h 109"/>
                <a:gd name="T8" fmla="*/ 66 w 66"/>
                <a:gd name="T9" fmla="*/ 0 h 109"/>
                <a:gd name="T10" fmla="*/ 0 w 66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09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2" y="103"/>
                    <a:pt x="46" y="108"/>
                    <a:pt x="66" y="109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D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5" name="Freeform 366"/>
            <p:cNvSpPr>
              <a:spLocks/>
            </p:cNvSpPr>
            <p:nvPr/>
          </p:nvSpPr>
          <p:spPr bwMode="auto">
            <a:xfrm>
              <a:off x="6662642" y="401916"/>
              <a:ext cx="128588" cy="12700"/>
            </a:xfrm>
            <a:custGeom>
              <a:avLst/>
              <a:gdLst>
                <a:gd name="T0" fmla="*/ 81 w 81"/>
                <a:gd name="T1" fmla="*/ 4 h 8"/>
                <a:gd name="T2" fmla="*/ 77 w 81"/>
                <a:gd name="T3" fmla="*/ 8 h 8"/>
                <a:gd name="T4" fmla="*/ 4 w 81"/>
                <a:gd name="T5" fmla="*/ 8 h 8"/>
                <a:gd name="T6" fmla="*/ 0 w 81"/>
                <a:gd name="T7" fmla="*/ 4 h 8"/>
                <a:gd name="T8" fmla="*/ 4 w 81"/>
                <a:gd name="T9" fmla="*/ 0 h 8"/>
                <a:gd name="T10" fmla="*/ 77 w 81"/>
                <a:gd name="T11" fmla="*/ 0 h 8"/>
                <a:gd name="T12" fmla="*/ 81 w 8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">
                  <a:moveTo>
                    <a:pt x="81" y="4"/>
                  </a:moveTo>
                  <a:cubicBezTo>
                    <a:pt x="81" y="6"/>
                    <a:pt x="79" y="8"/>
                    <a:pt x="7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9" y="0"/>
                    <a:pt x="81" y="2"/>
                    <a:pt x="81" y="4"/>
                  </a:cubicBezTo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6" name="Freeform 367"/>
            <p:cNvSpPr>
              <a:spLocks/>
            </p:cNvSpPr>
            <p:nvPr/>
          </p:nvSpPr>
          <p:spPr bwMode="auto">
            <a:xfrm>
              <a:off x="6619780" y="489229"/>
              <a:ext cx="79375" cy="168275"/>
            </a:xfrm>
            <a:custGeom>
              <a:avLst/>
              <a:gdLst>
                <a:gd name="T0" fmla="*/ 50 w 50"/>
                <a:gd name="T1" fmla="*/ 0 h 106"/>
                <a:gd name="T2" fmla="*/ 27 w 50"/>
                <a:gd name="T3" fmla="*/ 0 h 106"/>
                <a:gd name="T4" fmla="*/ 0 w 50"/>
                <a:gd name="T5" fmla="*/ 71 h 106"/>
                <a:gd name="T6" fmla="*/ 0 w 50"/>
                <a:gd name="T7" fmla="*/ 76 h 106"/>
                <a:gd name="T8" fmla="*/ 0 w 50"/>
                <a:gd name="T9" fmla="*/ 106 h 106"/>
                <a:gd name="T10" fmla="*/ 36 w 50"/>
                <a:gd name="T11" fmla="*/ 106 h 106"/>
                <a:gd name="T12" fmla="*/ 36 w 50"/>
                <a:gd name="T13" fmla="*/ 76 h 106"/>
                <a:gd name="T14" fmla="*/ 36 w 50"/>
                <a:gd name="T15" fmla="*/ 71 h 106"/>
                <a:gd name="T16" fmla="*/ 50 w 50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06">
                  <a:moveTo>
                    <a:pt x="5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4" y="26"/>
                    <a:pt x="0" y="59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59"/>
                    <a:pt x="43" y="26"/>
                    <a:pt x="50" y="0"/>
                  </a:cubicBezTo>
                </a:path>
              </a:pathLst>
            </a:custGeom>
            <a:solidFill>
              <a:srgbClr val="FA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7" name="Freeform 368"/>
            <p:cNvSpPr>
              <a:spLocks/>
            </p:cNvSpPr>
            <p:nvPr/>
          </p:nvSpPr>
          <p:spPr bwMode="auto">
            <a:xfrm>
              <a:off x="6662642" y="414616"/>
              <a:ext cx="52388" cy="74613"/>
            </a:xfrm>
            <a:custGeom>
              <a:avLst/>
              <a:gdLst>
                <a:gd name="T0" fmla="*/ 20 w 33"/>
                <a:gd name="T1" fmla="*/ 0 h 47"/>
                <a:gd name="T2" fmla="*/ 20 w 33"/>
                <a:gd name="T3" fmla="*/ 9 h 47"/>
                <a:gd name="T4" fmla="*/ 0 w 33"/>
                <a:gd name="T5" fmla="*/ 47 h 47"/>
                <a:gd name="T6" fmla="*/ 23 w 33"/>
                <a:gd name="T7" fmla="*/ 47 h 47"/>
                <a:gd name="T8" fmla="*/ 33 w 33"/>
                <a:gd name="T9" fmla="*/ 12 h 47"/>
                <a:gd name="T10" fmla="*/ 33 w 33"/>
                <a:gd name="T11" fmla="*/ 0 h 47"/>
                <a:gd name="T12" fmla="*/ 20 w 33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7">
                  <a:moveTo>
                    <a:pt x="20" y="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1" y="26"/>
                    <a:pt x="0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8" y="29"/>
                    <a:pt x="32" y="15"/>
                    <a:pt x="33" y="1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8" name="Freeform 369"/>
            <p:cNvSpPr>
              <a:spLocks noEditPoints="1"/>
            </p:cNvSpPr>
            <p:nvPr/>
          </p:nvSpPr>
          <p:spPr bwMode="auto">
            <a:xfrm>
              <a:off x="6619780" y="657504"/>
              <a:ext cx="57150" cy="200025"/>
            </a:xfrm>
            <a:custGeom>
              <a:avLst/>
              <a:gdLst>
                <a:gd name="T0" fmla="*/ 0 w 36"/>
                <a:gd name="T1" fmla="*/ 111 h 125"/>
                <a:gd name="T2" fmla="*/ 0 w 36"/>
                <a:gd name="T3" fmla="*/ 125 h 125"/>
                <a:gd name="T4" fmla="*/ 7 w 36"/>
                <a:gd name="T5" fmla="*/ 124 h 125"/>
                <a:gd name="T6" fmla="*/ 0 w 36"/>
                <a:gd name="T7" fmla="*/ 111 h 125"/>
                <a:gd name="T8" fmla="*/ 0 w 36"/>
                <a:gd name="T9" fmla="*/ 0 h 125"/>
                <a:gd name="T10" fmla="*/ 0 w 36"/>
                <a:gd name="T11" fmla="*/ 7 h 125"/>
                <a:gd name="T12" fmla="*/ 0 w 36"/>
                <a:gd name="T13" fmla="*/ 86 h 125"/>
                <a:gd name="T14" fmla="*/ 36 w 36"/>
                <a:gd name="T15" fmla="*/ 98 h 125"/>
                <a:gd name="T16" fmla="*/ 36 w 36"/>
                <a:gd name="T17" fmla="*/ 5 h 125"/>
                <a:gd name="T18" fmla="*/ 36 w 36"/>
                <a:gd name="T19" fmla="*/ 0 h 125"/>
                <a:gd name="T20" fmla="*/ 0 w 36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125">
                  <a:moveTo>
                    <a:pt x="0" y="11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2" y="125"/>
                    <a:pt x="4" y="124"/>
                    <a:pt x="7" y="124"/>
                  </a:cubicBezTo>
                  <a:cubicBezTo>
                    <a:pt x="0" y="111"/>
                    <a:pt x="0" y="111"/>
                    <a:pt x="0" y="111"/>
                  </a:cubicBezTo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9" y="90"/>
                    <a:pt x="22" y="94"/>
                    <a:pt x="36" y="98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F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9" name="Rectangle 370"/>
            <p:cNvSpPr>
              <a:spLocks noChangeArrowheads="1"/>
            </p:cNvSpPr>
            <p:nvPr/>
          </p:nvSpPr>
          <p:spPr bwMode="auto">
            <a:xfrm>
              <a:off x="6745192" y="325716"/>
              <a:ext cx="12700" cy="46038"/>
            </a:xfrm>
            <a:prstGeom prst="rect">
              <a:avLst/>
            </a:prstGeom>
            <a:solidFill>
              <a:srgbClr val="259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0" name="Rectangle 371"/>
            <p:cNvSpPr>
              <a:spLocks noChangeArrowheads="1"/>
            </p:cNvSpPr>
            <p:nvPr/>
          </p:nvSpPr>
          <p:spPr bwMode="auto">
            <a:xfrm>
              <a:off x="6745192" y="325716"/>
              <a:ext cx="1270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1" name="Freeform 372"/>
            <p:cNvSpPr>
              <a:spLocks/>
            </p:cNvSpPr>
            <p:nvPr/>
          </p:nvSpPr>
          <p:spPr bwMode="auto">
            <a:xfrm>
              <a:off x="6770592" y="327304"/>
              <a:ext cx="19050" cy="44450"/>
            </a:xfrm>
            <a:custGeom>
              <a:avLst/>
              <a:gdLst>
                <a:gd name="T0" fmla="*/ 0 w 12"/>
                <a:gd name="T1" fmla="*/ 0 h 28"/>
                <a:gd name="T2" fmla="*/ 0 w 12"/>
                <a:gd name="T3" fmla="*/ 28 h 28"/>
                <a:gd name="T4" fmla="*/ 12 w 12"/>
                <a:gd name="T5" fmla="*/ 28 h 28"/>
                <a:gd name="T6" fmla="*/ 12 w 12"/>
                <a:gd name="T7" fmla="*/ 16 h 28"/>
                <a:gd name="T8" fmla="*/ 0 w 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8"/>
                    <a:pt x="7" y="2"/>
                    <a:pt x="0" y="0"/>
                  </a:cubicBezTo>
                </a:path>
              </a:pathLst>
            </a:custGeom>
            <a:solidFill>
              <a:srgbClr val="259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2" name="Freeform 373"/>
            <p:cNvSpPr>
              <a:spLocks/>
            </p:cNvSpPr>
            <p:nvPr/>
          </p:nvSpPr>
          <p:spPr bwMode="auto">
            <a:xfrm>
              <a:off x="6781705" y="392391"/>
              <a:ext cx="9525" cy="15875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5 h 9"/>
                <a:gd name="T4" fmla="*/ 2 w 6"/>
                <a:gd name="T5" fmla="*/ 5 h 9"/>
                <a:gd name="T6" fmla="*/ 6 w 6"/>
                <a:gd name="T7" fmla="*/ 9 h 9"/>
                <a:gd name="T8" fmla="*/ 6 w 6"/>
                <a:gd name="T9" fmla="*/ 9 h 9"/>
                <a:gd name="T10" fmla="*/ 2 w 6"/>
                <a:gd name="T11" fmla="*/ 5 h 9"/>
                <a:gd name="T12" fmla="*/ 0 w 6"/>
                <a:gd name="T13" fmla="*/ 5 h 9"/>
                <a:gd name="T14" fmla="*/ 0 w 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6" y="7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4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1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3" name="Rectangle 374"/>
            <p:cNvSpPr>
              <a:spLocks noChangeArrowheads="1"/>
            </p:cNvSpPr>
            <p:nvPr/>
          </p:nvSpPr>
          <p:spPr bwMode="auto">
            <a:xfrm>
              <a:off x="6737255" y="392391"/>
              <a:ext cx="44450" cy="9525"/>
            </a:xfrm>
            <a:prstGeom prst="rect">
              <a:avLst/>
            </a:prstGeom>
            <a:solidFill>
              <a:srgbClr val="BE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4" name="Rectangle 375"/>
            <p:cNvSpPr>
              <a:spLocks noChangeArrowheads="1"/>
            </p:cNvSpPr>
            <p:nvPr/>
          </p:nvSpPr>
          <p:spPr bwMode="auto">
            <a:xfrm>
              <a:off x="6737255" y="392391"/>
              <a:ext cx="4445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5" name="Rectangle 376"/>
            <p:cNvSpPr>
              <a:spLocks noChangeArrowheads="1"/>
            </p:cNvSpPr>
            <p:nvPr/>
          </p:nvSpPr>
          <p:spPr bwMode="auto">
            <a:xfrm>
              <a:off x="6737255" y="325716"/>
              <a:ext cx="7938" cy="46038"/>
            </a:xfrm>
            <a:prstGeom prst="rect">
              <a:avLst/>
            </a:prstGeom>
            <a:solidFill>
              <a:srgbClr val="1A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6" name="Rectangle 377"/>
            <p:cNvSpPr>
              <a:spLocks noChangeArrowheads="1"/>
            </p:cNvSpPr>
            <p:nvPr/>
          </p:nvSpPr>
          <p:spPr bwMode="auto">
            <a:xfrm>
              <a:off x="6737255" y="325716"/>
              <a:ext cx="793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7" name="Freeform 378"/>
            <p:cNvSpPr>
              <a:spLocks/>
            </p:cNvSpPr>
            <p:nvPr/>
          </p:nvSpPr>
          <p:spPr bwMode="auto">
            <a:xfrm>
              <a:off x="6757892" y="325716"/>
              <a:ext cx="12700" cy="46038"/>
            </a:xfrm>
            <a:custGeom>
              <a:avLst/>
              <a:gdLst>
                <a:gd name="T0" fmla="*/ 3 w 8"/>
                <a:gd name="T1" fmla="*/ 0 h 29"/>
                <a:gd name="T2" fmla="*/ 0 w 8"/>
                <a:gd name="T3" fmla="*/ 0 h 29"/>
                <a:gd name="T4" fmla="*/ 0 w 8"/>
                <a:gd name="T5" fmla="*/ 29 h 29"/>
                <a:gd name="T6" fmla="*/ 8 w 8"/>
                <a:gd name="T7" fmla="*/ 29 h 29"/>
                <a:gd name="T8" fmla="*/ 8 w 8"/>
                <a:gd name="T9" fmla="*/ 1 h 29"/>
                <a:gd name="T10" fmla="*/ 8 w 8"/>
                <a:gd name="T11" fmla="*/ 1 h 29"/>
                <a:gd name="T12" fmla="*/ 3 w 8"/>
                <a:gd name="T13" fmla="*/ 0 h 29"/>
                <a:gd name="T14" fmla="*/ 3 w 8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A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8" name="Freeform 379"/>
            <p:cNvSpPr>
              <a:spLocks/>
            </p:cNvSpPr>
            <p:nvPr/>
          </p:nvSpPr>
          <p:spPr bwMode="auto">
            <a:xfrm>
              <a:off x="6737255" y="371754"/>
              <a:ext cx="52388" cy="20638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13 h 13"/>
                <a:gd name="T4" fmla="*/ 28 w 33"/>
                <a:gd name="T5" fmla="*/ 13 h 13"/>
                <a:gd name="T6" fmla="*/ 28 w 33"/>
                <a:gd name="T7" fmla="*/ 13 h 13"/>
                <a:gd name="T8" fmla="*/ 33 w 33"/>
                <a:gd name="T9" fmla="*/ 13 h 13"/>
                <a:gd name="T10" fmla="*/ 33 w 33"/>
                <a:gd name="T11" fmla="*/ 0 h 13"/>
                <a:gd name="T12" fmla="*/ 21 w 33"/>
                <a:gd name="T13" fmla="*/ 0 h 13"/>
                <a:gd name="T14" fmla="*/ 13 w 33"/>
                <a:gd name="T15" fmla="*/ 0 h 13"/>
                <a:gd name="T16" fmla="*/ 5 w 33"/>
                <a:gd name="T17" fmla="*/ 0 h 13"/>
                <a:gd name="T18" fmla="*/ 0 w 3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33" y="13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9" name="Freeform 380"/>
            <p:cNvSpPr>
              <a:spLocks/>
            </p:cNvSpPr>
            <p:nvPr/>
          </p:nvSpPr>
          <p:spPr bwMode="auto">
            <a:xfrm>
              <a:off x="6737255" y="371754"/>
              <a:ext cx="52388" cy="20638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13 h 13"/>
                <a:gd name="T4" fmla="*/ 28 w 33"/>
                <a:gd name="T5" fmla="*/ 13 h 13"/>
                <a:gd name="T6" fmla="*/ 28 w 33"/>
                <a:gd name="T7" fmla="*/ 13 h 13"/>
                <a:gd name="T8" fmla="*/ 33 w 33"/>
                <a:gd name="T9" fmla="*/ 13 h 13"/>
                <a:gd name="T10" fmla="*/ 33 w 33"/>
                <a:gd name="T11" fmla="*/ 0 h 13"/>
                <a:gd name="T12" fmla="*/ 21 w 33"/>
                <a:gd name="T13" fmla="*/ 0 h 13"/>
                <a:gd name="T14" fmla="*/ 13 w 33"/>
                <a:gd name="T15" fmla="*/ 0 h 13"/>
                <a:gd name="T16" fmla="*/ 5 w 33"/>
                <a:gd name="T17" fmla="*/ 0 h 13"/>
                <a:gd name="T18" fmla="*/ 0 w 3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33" y="13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0" name="Freeform 381"/>
            <p:cNvSpPr>
              <a:spLocks noEditPoints="1"/>
            </p:cNvSpPr>
            <p:nvPr/>
          </p:nvSpPr>
          <p:spPr bwMode="auto">
            <a:xfrm>
              <a:off x="6781705" y="414616"/>
              <a:ext cx="30163" cy="71438"/>
            </a:xfrm>
            <a:custGeom>
              <a:avLst/>
              <a:gdLst>
                <a:gd name="T0" fmla="*/ 19 w 19"/>
                <a:gd name="T1" fmla="*/ 44 h 45"/>
                <a:gd name="T2" fmla="*/ 19 w 19"/>
                <a:gd name="T3" fmla="*/ 45 h 45"/>
                <a:gd name="T4" fmla="*/ 19 w 19"/>
                <a:gd name="T5" fmla="*/ 44 h 45"/>
                <a:gd name="T6" fmla="*/ 7 w 19"/>
                <a:gd name="T7" fmla="*/ 20 h 45"/>
                <a:gd name="T8" fmla="*/ 7 w 19"/>
                <a:gd name="T9" fmla="*/ 20 h 45"/>
                <a:gd name="T10" fmla="*/ 18 w 19"/>
                <a:gd name="T11" fmla="*/ 42 h 45"/>
                <a:gd name="T12" fmla="*/ 18 w 19"/>
                <a:gd name="T13" fmla="*/ 42 h 45"/>
                <a:gd name="T14" fmla="*/ 7 w 19"/>
                <a:gd name="T15" fmla="*/ 20 h 45"/>
                <a:gd name="T16" fmla="*/ 0 w 19"/>
                <a:gd name="T17" fmla="*/ 0 h 45"/>
                <a:gd name="T18" fmla="*/ 0 w 19"/>
                <a:gd name="T19" fmla="*/ 6 h 45"/>
                <a:gd name="T20" fmla="*/ 0 w 19"/>
                <a:gd name="T21" fmla="*/ 6 h 45"/>
                <a:gd name="T22" fmla="*/ 0 w 19"/>
                <a:gd name="T23" fmla="*/ 6 h 45"/>
                <a:gd name="T24" fmla="*/ 0 w 19"/>
                <a:gd name="T25" fmla="*/ 0 h 45"/>
                <a:gd name="T26" fmla="*/ 2 w 19"/>
                <a:gd name="T27" fmla="*/ 0 h 45"/>
                <a:gd name="T28" fmla="*/ 0 w 19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45">
                  <a:moveTo>
                    <a:pt x="19" y="44"/>
                  </a:moveTo>
                  <a:cubicBezTo>
                    <a:pt x="19" y="44"/>
                    <a:pt x="19" y="45"/>
                    <a:pt x="19" y="45"/>
                  </a:cubicBezTo>
                  <a:cubicBezTo>
                    <a:pt x="19" y="45"/>
                    <a:pt x="19" y="44"/>
                    <a:pt x="19" y="44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10" y="27"/>
                    <a:pt x="14" y="34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4" y="34"/>
                    <a:pt x="10" y="26"/>
                    <a:pt x="7" y="20"/>
                  </a:cubicBezTo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1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1" name="Freeform 382"/>
            <p:cNvSpPr>
              <a:spLocks noEditPoints="1"/>
            </p:cNvSpPr>
            <p:nvPr/>
          </p:nvSpPr>
          <p:spPr bwMode="auto">
            <a:xfrm>
              <a:off x="6753130" y="489229"/>
              <a:ext cx="90488" cy="519113"/>
            </a:xfrm>
            <a:custGeom>
              <a:avLst/>
              <a:gdLst>
                <a:gd name="T0" fmla="*/ 32 w 57"/>
                <a:gd name="T1" fmla="*/ 277 h 326"/>
                <a:gd name="T2" fmla="*/ 32 w 57"/>
                <a:gd name="T3" fmla="*/ 326 h 326"/>
                <a:gd name="T4" fmla="*/ 57 w 57"/>
                <a:gd name="T5" fmla="*/ 321 h 326"/>
                <a:gd name="T6" fmla="*/ 57 w 57"/>
                <a:gd name="T7" fmla="*/ 321 h 326"/>
                <a:gd name="T8" fmla="*/ 57 w 57"/>
                <a:gd name="T9" fmla="*/ 277 h 326"/>
                <a:gd name="T10" fmla="*/ 32 w 57"/>
                <a:gd name="T11" fmla="*/ 277 h 326"/>
                <a:gd name="T12" fmla="*/ 29 w 57"/>
                <a:gd name="T13" fmla="*/ 0 h 326"/>
                <a:gd name="T14" fmla="*/ 0 w 57"/>
                <a:gd name="T15" fmla="*/ 0 h 326"/>
                <a:gd name="T16" fmla="*/ 18 w 57"/>
                <a:gd name="T17" fmla="*/ 73 h 326"/>
                <a:gd name="T18" fmla="*/ 18 w 57"/>
                <a:gd name="T19" fmla="*/ 106 h 326"/>
                <a:gd name="T20" fmla="*/ 57 w 57"/>
                <a:gd name="T21" fmla="*/ 106 h 326"/>
                <a:gd name="T22" fmla="*/ 57 w 57"/>
                <a:gd name="T23" fmla="*/ 77 h 326"/>
                <a:gd name="T24" fmla="*/ 57 w 57"/>
                <a:gd name="T25" fmla="*/ 72 h 326"/>
                <a:gd name="T26" fmla="*/ 29 w 57"/>
                <a:gd name="T2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26">
                  <a:moveTo>
                    <a:pt x="32" y="277"/>
                  </a:moveTo>
                  <a:cubicBezTo>
                    <a:pt x="32" y="326"/>
                    <a:pt x="32" y="326"/>
                    <a:pt x="32" y="326"/>
                  </a:cubicBezTo>
                  <a:cubicBezTo>
                    <a:pt x="41" y="324"/>
                    <a:pt x="49" y="323"/>
                    <a:pt x="57" y="321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57" y="277"/>
                    <a:pt x="57" y="277"/>
                    <a:pt x="57" y="277"/>
                  </a:cubicBezTo>
                  <a:cubicBezTo>
                    <a:pt x="32" y="277"/>
                    <a:pt x="32" y="277"/>
                    <a:pt x="32" y="277"/>
                  </a:cubicBezTo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62"/>
                    <a:pt x="43" y="30"/>
                    <a:pt x="29" y="0"/>
                  </a:cubicBezTo>
                </a:path>
              </a:pathLst>
            </a:custGeom>
            <a:solidFill>
              <a:srgbClr val="E2E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2" name="Freeform 383"/>
            <p:cNvSpPr>
              <a:spLocks noEditPoints="1"/>
            </p:cNvSpPr>
            <p:nvPr/>
          </p:nvSpPr>
          <p:spPr bwMode="auto">
            <a:xfrm>
              <a:off x="6792817" y="446366"/>
              <a:ext cx="63500" cy="554038"/>
            </a:xfrm>
            <a:custGeom>
              <a:avLst/>
              <a:gdLst>
                <a:gd name="T0" fmla="*/ 32 w 40"/>
                <a:gd name="T1" fmla="*/ 304 h 348"/>
                <a:gd name="T2" fmla="*/ 32 w 40"/>
                <a:gd name="T3" fmla="*/ 348 h 348"/>
                <a:gd name="T4" fmla="*/ 40 w 40"/>
                <a:gd name="T5" fmla="*/ 346 h 348"/>
                <a:gd name="T6" fmla="*/ 40 w 40"/>
                <a:gd name="T7" fmla="*/ 304 h 348"/>
                <a:gd name="T8" fmla="*/ 32 w 40"/>
                <a:gd name="T9" fmla="*/ 304 h 348"/>
                <a:gd name="T10" fmla="*/ 11 w 40"/>
                <a:gd name="T11" fmla="*/ 23 h 348"/>
                <a:gd name="T12" fmla="*/ 13 w 40"/>
                <a:gd name="T13" fmla="*/ 27 h 348"/>
                <a:gd name="T14" fmla="*/ 4 w 40"/>
                <a:gd name="T15" fmla="*/ 27 h 348"/>
                <a:gd name="T16" fmla="*/ 32 w 40"/>
                <a:gd name="T17" fmla="*/ 99 h 348"/>
                <a:gd name="T18" fmla="*/ 32 w 40"/>
                <a:gd name="T19" fmla="*/ 104 h 348"/>
                <a:gd name="T20" fmla="*/ 32 w 40"/>
                <a:gd name="T21" fmla="*/ 133 h 348"/>
                <a:gd name="T22" fmla="*/ 40 w 40"/>
                <a:gd name="T23" fmla="*/ 134 h 348"/>
                <a:gd name="T24" fmla="*/ 40 w 40"/>
                <a:gd name="T25" fmla="*/ 104 h 348"/>
                <a:gd name="T26" fmla="*/ 40 w 40"/>
                <a:gd name="T27" fmla="*/ 99 h 348"/>
                <a:gd name="T28" fmla="*/ 13 w 40"/>
                <a:gd name="T29" fmla="*/ 27 h 348"/>
                <a:gd name="T30" fmla="*/ 13 w 40"/>
                <a:gd name="T31" fmla="*/ 26 h 348"/>
                <a:gd name="T32" fmla="*/ 12 w 40"/>
                <a:gd name="T33" fmla="*/ 25 h 348"/>
                <a:gd name="T34" fmla="*/ 12 w 40"/>
                <a:gd name="T35" fmla="*/ 24 h 348"/>
                <a:gd name="T36" fmla="*/ 11 w 40"/>
                <a:gd name="T37" fmla="*/ 23 h 348"/>
                <a:gd name="T38" fmla="*/ 0 w 40"/>
                <a:gd name="T39" fmla="*/ 0 h 348"/>
                <a:gd name="T40" fmla="*/ 11 w 40"/>
                <a:gd name="T41" fmla="*/ 23 h 348"/>
                <a:gd name="T42" fmla="*/ 11 w 40"/>
                <a:gd name="T43" fmla="*/ 22 h 348"/>
                <a:gd name="T44" fmla="*/ 0 w 40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348">
                  <a:moveTo>
                    <a:pt x="32" y="304"/>
                  </a:moveTo>
                  <a:cubicBezTo>
                    <a:pt x="32" y="348"/>
                    <a:pt x="32" y="348"/>
                    <a:pt x="32" y="348"/>
                  </a:cubicBezTo>
                  <a:cubicBezTo>
                    <a:pt x="35" y="347"/>
                    <a:pt x="37" y="347"/>
                    <a:pt x="40" y="346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32" y="304"/>
                    <a:pt x="32" y="304"/>
                    <a:pt x="32" y="304"/>
                  </a:cubicBezTo>
                  <a:moveTo>
                    <a:pt x="11" y="23"/>
                  </a:moveTo>
                  <a:cubicBezTo>
                    <a:pt x="12" y="24"/>
                    <a:pt x="12" y="25"/>
                    <a:pt x="1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8" y="57"/>
                    <a:pt x="32" y="89"/>
                    <a:pt x="32" y="99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0" y="87"/>
                    <a:pt x="26" y="54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1" y="24"/>
                    <a:pt x="11" y="23"/>
                    <a:pt x="11" y="23"/>
                  </a:cubicBezTo>
                  <a:moveTo>
                    <a:pt x="0" y="0"/>
                  </a:moveTo>
                  <a:cubicBezTo>
                    <a:pt x="3" y="7"/>
                    <a:pt x="7" y="14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14"/>
                    <a:pt x="3" y="7"/>
                    <a:pt x="0" y="0"/>
                  </a:cubicBezTo>
                </a:path>
              </a:pathLst>
            </a:custGeom>
            <a:solidFill>
              <a:srgbClr val="BE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3" name="Freeform 384"/>
            <p:cNvSpPr>
              <a:spLocks noEditPoints="1"/>
            </p:cNvSpPr>
            <p:nvPr/>
          </p:nvSpPr>
          <p:spPr bwMode="auto">
            <a:xfrm>
              <a:off x="6781705" y="414616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6 h 6"/>
                <a:gd name="T3" fmla="*/ 0 h 6"/>
                <a:gd name="T4" fmla="*/ 6 h 6"/>
                <a:gd name="T5" fmla="*/ 6 h 6"/>
                <a:gd name="T6" fmla="*/ 6 h 6"/>
                <a:gd name="T7" fmla="*/ 6 h 6"/>
                <a:gd name="T8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4" name="Freeform 385"/>
            <p:cNvSpPr>
              <a:spLocks/>
            </p:cNvSpPr>
            <p:nvPr/>
          </p:nvSpPr>
          <p:spPr bwMode="auto">
            <a:xfrm>
              <a:off x="6737255" y="414616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0 w 39"/>
                <a:gd name="T5" fmla="*/ 6 h 47"/>
                <a:gd name="T6" fmla="*/ 10 w 39"/>
                <a:gd name="T7" fmla="*/ 47 h 47"/>
                <a:gd name="T8" fmla="*/ 39 w 39"/>
                <a:gd name="T9" fmla="*/ 47 h 47"/>
                <a:gd name="T10" fmla="*/ 21 w 39"/>
                <a:gd name="T11" fmla="*/ 9 h 47"/>
                <a:gd name="T12" fmla="*/ 20 w 39"/>
                <a:gd name="T13" fmla="*/ 8 h 47"/>
                <a:gd name="T14" fmla="*/ 20 w 39"/>
                <a:gd name="T15" fmla="*/ 6 h 47"/>
                <a:gd name="T16" fmla="*/ 20 w 39"/>
                <a:gd name="T17" fmla="*/ 0 h 47"/>
                <a:gd name="T18" fmla="*/ 0 w 39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3" y="33"/>
                    <a:pt x="26" y="20"/>
                    <a:pt x="21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5" name="Freeform 386"/>
            <p:cNvSpPr>
              <a:spLocks noEditPoints="1"/>
            </p:cNvSpPr>
            <p:nvPr/>
          </p:nvSpPr>
          <p:spPr bwMode="auto">
            <a:xfrm>
              <a:off x="6781705" y="424141"/>
              <a:ext cx="11113" cy="22225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14 h 14"/>
                <a:gd name="T4" fmla="*/ 7 w 7"/>
                <a:gd name="T5" fmla="*/ 14 h 14"/>
                <a:gd name="T6" fmla="*/ 7 w 7"/>
                <a:gd name="T7" fmla="*/ 14 h 14"/>
                <a:gd name="T8" fmla="*/ 0 w 7"/>
                <a:gd name="T9" fmla="*/ 0 h 14"/>
                <a:gd name="T10" fmla="*/ 0 w 7"/>
                <a:gd name="T11" fmla="*/ 0 h 14"/>
                <a:gd name="T12" fmla="*/ 0 w 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6" name="Freeform 387"/>
            <p:cNvSpPr>
              <a:spLocks/>
            </p:cNvSpPr>
            <p:nvPr/>
          </p:nvSpPr>
          <p:spPr bwMode="auto">
            <a:xfrm>
              <a:off x="6769005" y="414616"/>
              <a:ext cx="44450" cy="74613"/>
            </a:xfrm>
            <a:custGeom>
              <a:avLst/>
              <a:gdLst>
                <a:gd name="T0" fmla="*/ 0 w 28"/>
                <a:gd name="T1" fmla="*/ 0 h 47"/>
                <a:gd name="T2" fmla="*/ 0 w 28"/>
                <a:gd name="T3" fmla="*/ 6 h 47"/>
                <a:gd name="T4" fmla="*/ 0 w 28"/>
                <a:gd name="T5" fmla="*/ 8 h 47"/>
                <a:gd name="T6" fmla="*/ 1 w 28"/>
                <a:gd name="T7" fmla="*/ 9 h 47"/>
                <a:gd name="T8" fmla="*/ 19 w 28"/>
                <a:gd name="T9" fmla="*/ 47 h 47"/>
                <a:gd name="T10" fmla="*/ 28 w 28"/>
                <a:gd name="T11" fmla="*/ 47 h 47"/>
                <a:gd name="T12" fmla="*/ 26 w 28"/>
                <a:gd name="T13" fmla="*/ 43 h 47"/>
                <a:gd name="T14" fmla="*/ 26 w 28"/>
                <a:gd name="T15" fmla="*/ 43 h 47"/>
                <a:gd name="T16" fmla="*/ 26 w 28"/>
                <a:gd name="T17" fmla="*/ 43 h 47"/>
                <a:gd name="T18" fmla="*/ 15 w 28"/>
                <a:gd name="T19" fmla="*/ 20 h 47"/>
                <a:gd name="T20" fmla="*/ 15 w 28"/>
                <a:gd name="T21" fmla="*/ 20 h 47"/>
                <a:gd name="T22" fmla="*/ 8 w 28"/>
                <a:gd name="T23" fmla="*/ 6 h 47"/>
                <a:gd name="T24" fmla="*/ 8 w 28"/>
                <a:gd name="T25" fmla="*/ 6 h 47"/>
                <a:gd name="T26" fmla="*/ 8 w 28"/>
                <a:gd name="T27" fmla="*/ 6 h 47"/>
                <a:gd name="T28" fmla="*/ 8 w 28"/>
                <a:gd name="T29" fmla="*/ 6 h 47"/>
                <a:gd name="T30" fmla="*/ 8 w 28"/>
                <a:gd name="T31" fmla="*/ 6 h 47"/>
                <a:gd name="T32" fmla="*/ 8 w 28"/>
                <a:gd name="T33" fmla="*/ 6 h 47"/>
                <a:gd name="T34" fmla="*/ 8 w 28"/>
                <a:gd name="T35" fmla="*/ 0 h 47"/>
                <a:gd name="T36" fmla="*/ 0 w 28"/>
                <a:gd name="T3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20"/>
                    <a:pt x="13" y="33"/>
                    <a:pt x="1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2" y="34"/>
                    <a:pt x="18" y="27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12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7" name="Freeform 388"/>
            <p:cNvSpPr>
              <a:spLocks/>
            </p:cNvSpPr>
            <p:nvPr/>
          </p:nvSpPr>
          <p:spPr bwMode="auto">
            <a:xfrm>
              <a:off x="6781705" y="657504"/>
              <a:ext cx="61913" cy="273050"/>
            </a:xfrm>
            <a:custGeom>
              <a:avLst/>
              <a:gdLst>
                <a:gd name="T0" fmla="*/ 0 w 39"/>
                <a:gd name="T1" fmla="*/ 0 h 171"/>
                <a:gd name="T2" fmla="*/ 0 w 39"/>
                <a:gd name="T3" fmla="*/ 109 h 171"/>
                <a:gd name="T4" fmla="*/ 6 w 39"/>
                <a:gd name="T5" fmla="*/ 109 h 171"/>
                <a:gd name="T6" fmla="*/ 14 w 39"/>
                <a:gd name="T7" fmla="*/ 109 h 171"/>
                <a:gd name="T8" fmla="*/ 14 w 39"/>
                <a:gd name="T9" fmla="*/ 171 h 171"/>
                <a:gd name="T10" fmla="*/ 39 w 39"/>
                <a:gd name="T11" fmla="*/ 171 h 171"/>
                <a:gd name="T12" fmla="*/ 39 w 39"/>
                <a:gd name="T13" fmla="*/ 9 h 171"/>
                <a:gd name="T14" fmla="*/ 39 w 39"/>
                <a:gd name="T15" fmla="*/ 0 h 171"/>
                <a:gd name="T16" fmla="*/ 0 w 39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71">
                  <a:moveTo>
                    <a:pt x="0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2" y="109"/>
                    <a:pt x="4" y="109"/>
                    <a:pt x="6" y="109"/>
                  </a:cubicBezTo>
                  <a:cubicBezTo>
                    <a:pt x="9" y="109"/>
                    <a:pt x="11" y="109"/>
                    <a:pt x="14" y="109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9" y="171"/>
                    <a:pt x="39" y="171"/>
                    <a:pt x="39" y="17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FC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8" name="Freeform 389"/>
            <p:cNvSpPr>
              <a:spLocks/>
            </p:cNvSpPr>
            <p:nvPr/>
          </p:nvSpPr>
          <p:spPr bwMode="auto">
            <a:xfrm>
              <a:off x="6843617" y="657504"/>
              <a:ext cx="12700" cy="273050"/>
            </a:xfrm>
            <a:custGeom>
              <a:avLst/>
              <a:gdLst>
                <a:gd name="T0" fmla="*/ 0 w 8"/>
                <a:gd name="T1" fmla="*/ 0 h 172"/>
                <a:gd name="T2" fmla="*/ 0 w 8"/>
                <a:gd name="T3" fmla="*/ 9 h 172"/>
                <a:gd name="T4" fmla="*/ 0 w 8"/>
                <a:gd name="T5" fmla="*/ 172 h 172"/>
                <a:gd name="T6" fmla="*/ 8 w 8"/>
                <a:gd name="T7" fmla="*/ 172 h 172"/>
                <a:gd name="T8" fmla="*/ 8 w 8"/>
                <a:gd name="T9" fmla="*/ 9 h 172"/>
                <a:gd name="T10" fmla="*/ 8 w 8"/>
                <a:gd name="T11" fmla="*/ 1 h 172"/>
                <a:gd name="T12" fmla="*/ 0 w 8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2">
                  <a:moveTo>
                    <a:pt x="0" y="0"/>
                  </a:moveTo>
                  <a:lnTo>
                    <a:pt x="0" y="9"/>
                  </a:lnTo>
                  <a:lnTo>
                    <a:pt x="0" y="172"/>
                  </a:lnTo>
                  <a:lnTo>
                    <a:pt x="8" y="172"/>
                  </a:lnTo>
                  <a:lnTo>
                    <a:pt x="8" y="9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9" name="Freeform 390"/>
            <p:cNvSpPr>
              <a:spLocks/>
            </p:cNvSpPr>
            <p:nvPr/>
          </p:nvSpPr>
          <p:spPr bwMode="auto">
            <a:xfrm>
              <a:off x="6843617" y="657504"/>
              <a:ext cx="12700" cy="273050"/>
            </a:xfrm>
            <a:custGeom>
              <a:avLst/>
              <a:gdLst>
                <a:gd name="T0" fmla="*/ 0 w 8"/>
                <a:gd name="T1" fmla="*/ 0 h 172"/>
                <a:gd name="T2" fmla="*/ 0 w 8"/>
                <a:gd name="T3" fmla="*/ 9 h 172"/>
                <a:gd name="T4" fmla="*/ 0 w 8"/>
                <a:gd name="T5" fmla="*/ 172 h 172"/>
                <a:gd name="T6" fmla="*/ 8 w 8"/>
                <a:gd name="T7" fmla="*/ 172 h 172"/>
                <a:gd name="T8" fmla="*/ 8 w 8"/>
                <a:gd name="T9" fmla="*/ 9 h 172"/>
                <a:gd name="T10" fmla="*/ 8 w 8"/>
                <a:gd name="T11" fmla="*/ 1 h 172"/>
                <a:gd name="T12" fmla="*/ 0 w 8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2">
                  <a:moveTo>
                    <a:pt x="0" y="0"/>
                  </a:moveTo>
                  <a:lnTo>
                    <a:pt x="0" y="9"/>
                  </a:lnTo>
                  <a:lnTo>
                    <a:pt x="0" y="172"/>
                  </a:lnTo>
                  <a:lnTo>
                    <a:pt x="8" y="172"/>
                  </a:lnTo>
                  <a:lnTo>
                    <a:pt x="8" y="9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0" name="Freeform 391"/>
            <p:cNvSpPr>
              <a:spLocks/>
            </p:cNvSpPr>
            <p:nvPr/>
          </p:nvSpPr>
          <p:spPr bwMode="auto">
            <a:xfrm>
              <a:off x="6737255" y="401916"/>
              <a:ext cx="53975" cy="12700"/>
            </a:xfrm>
            <a:custGeom>
              <a:avLst/>
              <a:gdLst>
                <a:gd name="T0" fmla="*/ 0 w 34"/>
                <a:gd name="T1" fmla="*/ 0 h 8"/>
                <a:gd name="T2" fmla="*/ 0 w 34"/>
                <a:gd name="T3" fmla="*/ 8 h 8"/>
                <a:gd name="T4" fmla="*/ 20 w 34"/>
                <a:gd name="T5" fmla="*/ 8 h 8"/>
                <a:gd name="T6" fmla="*/ 28 w 34"/>
                <a:gd name="T7" fmla="*/ 8 h 8"/>
                <a:gd name="T8" fmla="*/ 30 w 34"/>
                <a:gd name="T9" fmla="*/ 8 h 8"/>
                <a:gd name="T10" fmla="*/ 34 w 34"/>
                <a:gd name="T11" fmla="*/ 4 h 8"/>
                <a:gd name="T12" fmla="*/ 30 w 34"/>
                <a:gd name="T13" fmla="*/ 0 h 8"/>
                <a:gd name="T14" fmla="*/ 28 w 34"/>
                <a:gd name="T15" fmla="*/ 0 h 8"/>
                <a:gd name="T16" fmla="*/ 0 w 3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2" y="8"/>
                    <a:pt x="34" y="6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1B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1" name="Freeform 392"/>
            <p:cNvSpPr>
              <a:spLocks/>
            </p:cNvSpPr>
            <p:nvPr/>
          </p:nvSpPr>
          <p:spPr bwMode="auto">
            <a:xfrm>
              <a:off x="6592792" y="781329"/>
              <a:ext cx="4763" cy="11113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3 w 3"/>
                <a:gd name="T5" fmla="*/ 2 h 7"/>
                <a:gd name="T6" fmla="*/ 0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EF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2" name="Freeform 393"/>
            <p:cNvSpPr>
              <a:spLocks/>
            </p:cNvSpPr>
            <p:nvPr/>
          </p:nvSpPr>
          <p:spPr bwMode="auto">
            <a:xfrm>
              <a:off x="6610255" y="790854"/>
              <a:ext cx="9525" cy="44450"/>
            </a:xfrm>
            <a:custGeom>
              <a:avLst/>
              <a:gdLst>
                <a:gd name="T0" fmla="*/ 0 w 6"/>
                <a:gd name="T1" fmla="*/ 0 h 27"/>
                <a:gd name="T2" fmla="*/ 0 w 6"/>
                <a:gd name="T3" fmla="*/ 16 h 27"/>
                <a:gd name="T4" fmla="*/ 6 w 6"/>
                <a:gd name="T5" fmla="*/ 27 h 27"/>
                <a:gd name="T6" fmla="*/ 6 w 6"/>
                <a:gd name="T7" fmla="*/ 2 h 27"/>
                <a:gd name="T8" fmla="*/ 0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97C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3" name="Freeform 394"/>
            <p:cNvSpPr>
              <a:spLocks/>
            </p:cNvSpPr>
            <p:nvPr/>
          </p:nvSpPr>
          <p:spPr bwMode="auto">
            <a:xfrm>
              <a:off x="6597555" y="784504"/>
              <a:ext cx="12700" cy="31750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5 h 20"/>
                <a:gd name="T4" fmla="*/ 8 w 8"/>
                <a:gd name="T5" fmla="*/ 20 h 20"/>
                <a:gd name="T6" fmla="*/ 8 w 8"/>
                <a:gd name="T7" fmla="*/ 4 h 20"/>
                <a:gd name="T8" fmla="*/ 0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2" y="2"/>
                    <a:pt x="0" y="0"/>
                  </a:cubicBezTo>
                </a:path>
              </a:pathLst>
            </a:custGeom>
            <a:solidFill>
              <a:srgbClr val="7FA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4" name="Freeform 395"/>
            <p:cNvSpPr>
              <a:spLocks/>
            </p:cNvSpPr>
            <p:nvPr/>
          </p:nvSpPr>
          <p:spPr bwMode="auto">
            <a:xfrm>
              <a:off x="6676930" y="813079"/>
              <a:ext cx="104775" cy="44450"/>
            </a:xfrm>
            <a:custGeom>
              <a:avLst/>
              <a:gdLst>
                <a:gd name="T0" fmla="*/ 0 w 66"/>
                <a:gd name="T1" fmla="*/ 0 h 27"/>
                <a:gd name="T2" fmla="*/ 0 w 66"/>
                <a:gd name="T3" fmla="*/ 25 h 27"/>
                <a:gd name="T4" fmla="*/ 33 w 66"/>
                <a:gd name="T5" fmla="*/ 25 h 27"/>
                <a:gd name="T6" fmla="*/ 62 w 66"/>
                <a:gd name="T7" fmla="*/ 25 h 27"/>
                <a:gd name="T8" fmla="*/ 66 w 66"/>
                <a:gd name="T9" fmla="*/ 27 h 27"/>
                <a:gd name="T10" fmla="*/ 66 w 66"/>
                <a:gd name="T11" fmla="*/ 11 h 27"/>
                <a:gd name="T12" fmla="*/ 0 w 6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7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22" y="25"/>
                    <a:pt x="33" y="25"/>
                  </a:cubicBezTo>
                  <a:cubicBezTo>
                    <a:pt x="43" y="25"/>
                    <a:pt x="52" y="25"/>
                    <a:pt x="62" y="25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46" y="10"/>
                    <a:pt x="22" y="5"/>
                    <a:pt x="0" y="0"/>
                  </a:cubicBezTo>
                </a:path>
              </a:pathLst>
            </a:custGeom>
            <a:solidFill>
              <a:srgbClr val="97C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5" name="Freeform 396"/>
            <p:cNvSpPr>
              <a:spLocks/>
            </p:cNvSpPr>
            <p:nvPr/>
          </p:nvSpPr>
          <p:spPr bwMode="auto">
            <a:xfrm>
              <a:off x="6619780" y="794029"/>
              <a:ext cx="57150" cy="61913"/>
            </a:xfrm>
            <a:custGeom>
              <a:avLst/>
              <a:gdLst>
                <a:gd name="T0" fmla="*/ 0 w 36"/>
                <a:gd name="T1" fmla="*/ 0 h 38"/>
                <a:gd name="T2" fmla="*/ 0 w 36"/>
                <a:gd name="T3" fmla="*/ 25 h 38"/>
                <a:gd name="T4" fmla="*/ 7 w 36"/>
                <a:gd name="T5" fmla="*/ 38 h 38"/>
                <a:gd name="T6" fmla="*/ 36 w 36"/>
                <a:gd name="T7" fmla="*/ 37 h 38"/>
                <a:gd name="T8" fmla="*/ 36 w 36"/>
                <a:gd name="T9" fmla="*/ 12 h 38"/>
                <a:gd name="T10" fmla="*/ 0 w 3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8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6" y="38"/>
                    <a:pt x="26" y="38"/>
                    <a:pt x="36" y="3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22" y="8"/>
                    <a:pt x="9" y="4"/>
                    <a:pt x="0" y="0"/>
                  </a:cubicBezTo>
                </a:path>
              </a:pathLst>
            </a:custGeom>
            <a:solidFill>
              <a:srgbClr val="DFE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6" name="Freeform 397"/>
            <p:cNvSpPr>
              <a:spLocks/>
            </p:cNvSpPr>
            <p:nvPr/>
          </p:nvSpPr>
          <p:spPr bwMode="auto">
            <a:xfrm>
              <a:off x="6789642" y="930554"/>
              <a:ext cx="14288" cy="80963"/>
            </a:xfrm>
            <a:custGeom>
              <a:avLst/>
              <a:gdLst>
                <a:gd name="T0" fmla="*/ 0 w 9"/>
                <a:gd name="T1" fmla="*/ 0 h 51"/>
                <a:gd name="T2" fmla="*/ 0 w 9"/>
                <a:gd name="T3" fmla="*/ 34 h 51"/>
                <a:gd name="T4" fmla="*/ 0 w 9"/>
                <a:gd name="T5" fmla="*/ 34 h 51"/>
                <a:gd name="T6" fmla="*/ 0 w 9"/>
                <a:gd name="T7" fmla="*/ 51 h 51"/>
                <a:gd name="T8" fmla="*/ 9 w 9"/>
                <a:gd name="T9" fmla="*/ 49 h 51"/>
                <a:gd name="T10" fmla="*/ 9 w 9"/>
                <a:gd name="T11" fmla="*/ 0 h 51"/>
                <a:gd name="T12" fmla="*/ 0 w 9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1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50"/>
                    <a:pt x="6" y="50"/>
                    <a:pt x="9" y="4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7" name="Freeform 398"/>
            <p:cNvSpPr>
              <a:spLocks/>
            </p:cNvSpPr>
            <p:nvPr/>
          </p:nvSpPr>
          <p:spPr bwMode="auto">
            <a:xfrm>
              <a:off x="6781705" y="832129"/>
              <a:ext cx="22225" cy="98425"/>
            </a:xfrm>
            <a:custGeom>
              <a:avLst/>
              <a:gdLst>
                <a:gd name="T0" fmla="*/ 14 w 14"/>
                <a:gd name="T1" fmla="*/ 0 h 62"/>
                <a:gd name="T2" fmla="*/ 6 w 14"/>
                <a:gd name="T3" fmla="*/ 0 h 62"/>
                <a:gd name="T4" fmla="*/ 0 w 14"/>
                <a:gd name="T5" fmla="*/ 0 h 62"/>
                <a:gd name="T6" fmla="*/ 0 w 14"/>
                <a:gd name="T7" fmla="*/ 16 h 62"/>
                <a:gd name="T8" fmla="*/ 5 w 14"/>
                <a:gd name="T9" fmla="*/ 18 h 62"/>
                <a:gd name="T10" fmla="*/ 5 w 14"/>
                <a:gd name="T11" fmla="*/ 23 h 62"/>
                <a:gd name="T12" fmla="*/ 5 w 14"/>
                <a:gd name="T13" fmla="*/ 23 h 62"/>
                <a:gd name="T14" fmla="*/ 5 w 14"/>
                <a:gd name="T15" fmla="*/ 62 h 62"/>
                <a:gd name="T16" fmla="*/ 14 w 14"/>
                <a:gd name="T17" fmla="*/ 62 h 62"/>
                <a:gd name="T18" fmla="*/ 14 w 14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2">
                  <a:moveTo>
                    <a:pt x="14" y="0"/>
                  </a:moveTo>
                  <a:cubicBezTo>
                    <a:pt x="11" y="0"/>
                    <a:pt x="9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8EC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3471" name="Picture 3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42" y="736879"/>
              <a:ext cx="52546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38" name="Freeform 400"/>
            <p:cNvSpPr>
              <a:spLocks noEditPoints="1"/>
            </p:cNvSpPr>
            <p:nvPr/>
          </p:nvSpPr>
          <p:spPr bwMode="auto">
            <a:xfrm>
              <a:off x="6273705" y="860704"/>
              <a:ext cx="515938" cy="219075"/>
            </a:xfrm>
            <a:custGeom>
              <a:avLst/>
              <a:gdLst>
                <a:gd name="T0" fmla="*/ 0 w 324"/>
                <a:gd name="T1" fmla="*/ 138 h 138"/>
                <a:gd name="T2" fmla="*/ 32 w 324"/>
                <a:gd name="T3" fmla="*/ 138 h 138"/>
                <a:gd name="T4" fmla="*/ 61 w 324"/>
                <a:gd name="T5" fmla="*/ 111 h 138"/>
                <a:gd name="T6" fmla="*/ 90 w 324"/>
                <a:gd name="T7" fmla="*/ 138 h 138"/>
                <a:gd name="T8" fmla="*/ 324 w 324"/>
                <a:gd name="T9" fmla="*/ 138 h 138"/>
                <a:gd name="T10" fmla="*/ 324 w 324"/>
                <a:gd name="T11" fmla="*/ 118 h 138"/>
                <a:gd name="T12" fmla="*/ 308 w 324"/>
                <a:gd name="T13" fmla="*/ 98 h 138"/>
                <a:gd name="T14" fmla="*/ 324 w 324"/>
                <a:gd name="T15" fmla="*/ 78 h 138"/>
                <a:gd name="T16" fmla="*/ 324 w 324"/>
                <a:gd name="T17" fmla="*/ 0 h 138"/>
                <a:gd name="T18" fmla="*/ 0 w 324"/>
                <a:gd name="T19" fmla="*/ 0 h 138"/>
                <a:gd name="T20" fmla="*/ 0 w 324"/>
                <a:gd name="T21" fmla="*/ 138 h 138"/>
                <a:gd name="T22" fmla="*/ 239 w 324"/>
                <a:gd name="T23" fmla="*/ 45 h 138"/>
                <a:gd name="T24" fmla="*/ 269 w 324"/>
                <a:gd name="T25" fmla="*/ 15 h 138"/>
                <a:gd name="T26" fmla="*/ 300 w 324"/>
                <a:gd name="T27" fmla="*/ 45 h 138"/>
                <a:gd name="T28" fmla="*/ 269 w 324"/>
                <a:gd name="T29" fmla="*/ 76 h 138"/>
                <a:gd name="T30" fmla="*/ 239 w 324"/>
                <a:gd name="T31" fmla="*/ 45 h 138"/>
                <a:gd name="T32" fmla="*/ 168 w 324"/>
                <a:gd name="T33" fmla="*/ 96 h 138"/>
                <a:gd name="T34" fmla="*/ 187 w 324"/>
                <a:gd name="T35" fmla="*/ 77 h 138"/>
                <a:gd name="T36" fmla="*/ 205 w 324"/>
                <a:gd name="T37" fmla="*/ 96 h 138"/>
                <a:gd name="T38" fmla="*/ 187 w 324"/>
                <a:gd name="T39" fmla="*/ 114 h 138"/>
                <a:gd name="T40" fmla="*/ 168 w 324"/>
                <a:gd name="T41" fmla="*/ 96 h 138"/>
                <a:gd name="T42" fmla="*/ 105 w 324"/>
                <a:gd name="T43" fmla="*/ 57 h 138"/>
                <a:gd name="T44" fmla="*/ 129 w 324"/>
                <a:gd name="T45" fmla="*/ 33 h 138"/>
                <a:gd name="T46" fmla="*/ 153 w 324"/>
                <a:gd name="T47" fmla="*/ 57 h 138"/>
                <a:gd name="T48" fmla="*/ 129 w 324"/>
                <a:gd name="T49" fmla="*/ 80 h 138"/>
                <a:gd name="T50" fmla="*/ 105 w 324"/>
                <a:gd name="T51" fmla="*/ 57 h 138"/>
                <a:gd name="T52" fmla="*/ 32 w 324"/>
                <a:gd name="T53" fmla="*/ 69 h 138"/>
                <a:gd name="T54" fmla="*/ 43 w 324"/>
                <a:gd name="T55" fmla="*/ 58 h 138"/>
                <a:gd name="T56" fmla="*/ 54 w 324"/>
                <a:gd name="T57" fmla="*/ 69 h 138"/>
                <a:gd name="T58" fmla="*/ 43 w 324"/>
                <a:gd name="T59" fmla="*/ 80 h 138"/>
                <a:gd name="T60" fmla="*/ 32 w 324"/>
                <a:gd name="T61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4" h="138">
                  <a:moveTo>
                    <a:pt x="0" y="138"/>
                  </a:moveTo>
                  <a:cubicBezTo>
                    <a:pt x="32" y="138"/>
                    <a:pt x="32" y="138"/>
                    <a:pt x="32" y="138"/>
                  </a:cubicBezTo>
                  <a:cubicBezTo>
                    <a:pt x="33" y="123"/>
                    <a:pt x="46" y="111"/>
                    <a:pt x="61" y="111"/>
                  </a:cubicBezTo>
                  <a:cubicBezTo>
                    <a:pt x="76" y="111"/>
                    <a:pt x="89" y="123"/>
                    <a:pt x="90" y="138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4" y="118"/>
                    <a:pt x="324" y="118"/>
                    <a:pt x="324" y="118"/>
                  </a:cubicBezTo>
                  <a:cubicBezTo>
                    <a:pt x="315" y="116"/>
                    <a:pt x="308" y="108"/>
                    <a:pt x="308" y="98"/>
                  </a:cubicBezTo>
                  <a:cubicBezTo>
                    <a:pt x="308" y="88"/>
                    <a:pt x="315" y="80"/>
                    <a:pt x="324" y="78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moveTo>
                    <a:pt x="239" y="45"/>
                  </a:moveTo>
                  <a:cubicBezTo>
                    <a:pt x="239" y="29"/>
                    <a:pt x="253" y="15"/>
                    <a:pt x="269" y="15"/>
                  </a:cubicBezTo>
                  <a:cubicBezTo>
                    <a:pt x="286" y="15"/>
                    <a:pt x="300" y="29"/>
                    <a:pt x="300" y="45"/>
                  </a:cubicBezTo>
                  <a:cubicBezTo>
                    <a:pt x="300" y="62"/>
                    <a:pt x="286" y="76"/>
                    <a:pt x="269" y="76"/>
                  </a:cubicBezTo>
                  <a:cubicBezTo>
                    <a:pt x="253" y="76"/>
                    <a:pt x="239" y="62"/>
                    <a:pt x="239" y="45"/>
                  </a:cubicBezTo>
                  <a:moveTo>
                    <a:pt x="168" y="96"/>
                  </a:moveTo>
                  <a:cubicBezTo>
                    <a:pt x="168" y="86"/>
                    <a:pt x="177" y="77"/>
                    <a:pt x="187" y="77"/>
                  </a:cubicBezTo>
                  <a:cubicBezTo>
                    <a:pt x="197" y="77"/>
                    <a:pt x="205" y="86"/>
                    <a:pt x="205" y="96"/>
                  </a:cubicBezTo>
                  <a:cubicBezTo>
                    <a:pt x="205" y="106"/>
                    <a:pt x="197" y="114"/>
                    <a:pt x="187" y="114"/>
                  </a:cubicBezTo>
                  <a:cubicBezTo>
                    <a:pt x="177" y="114"/>
                    <a:pt x="168" y="106"/>
                    <a:pt x="168" y="96"/>
                  </a:cubicBezTo>
                  <a:moveTo>
                    <a:pt x="105" y="57"/>
                  </a:moveTo>
                  <a:cubicBezTo>
                    <a:pt x="105" y="43"/>
                    <a:pt x="116" y="33"/>
                    <a:pt x="129" y="33"/>
                  </a:cubicBezTo>
                  <a:cubicBezTo>
                    <a:pt x="142" y="33"/>
                    <a:pt x="153" y="43"/>
                    <a:pt x="153" y="57"/>
                  </a:cubicBezTo>
                  <a:cubicBezTo>
                    <a:pt x="153" y="70"/>
                    <a:pt x="142" y="80"/>
                    <a:pt x="129" y="80"/>
                  </a:cubicBezTo>
                  <a:cubicBezTo>
                    <a:pt x="116" y="80"/>
                    <a:pt x="105" y="70"/>
                    <a:pt x="105" y="57"/>
                  </a:cubicBezTo>
                  <a:moveTo>
                    <a:pt x="32" y="69"/>
                  </a:moveTo>
                  <a:cubicBezTo>
                    <a:pt x="32" y="63"/>
                    <a:pt x="37" y="58"/>
                    <a:pt x="43" y="58"/>
                  </a:cubicBezTo>
                  <a:cubicBezTo>
                    <a:pt x="49" y="58"/>
                    <a:pt x="54" y="63"/>
                    <a:pt x="54" y="69"/>
                  </a:cubicBezTo>
                  <a:cubicBezTo>
                    <a:pt x="54" y="75"/>
                    <a:pt x="49" y="80"/>
                    <a:pt x="43" y="80"/>
                  </a:cubicBezTo>
                  <a:cubicBezTo>
                    <a:pt x="37" y="80"/>
                    <a:pt x="32" y="75"/>
                    <a:pt x="32" y="69"/>
                  </a:cubicBezTo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9" name="Freeform 401"/>
            <p:cNvSpPr>
              <a:spLocks/>
            </p:cNvSpPr>
            <p:nvPr/>
          </p:nvSpPr>
          <p:spPr bwMode="auto">
            <a:xfrm>
              <a:off x="6324505" y="1036916"/>
              <a:ext cx="92075" cy="42863"/>
            </a:xfrm>
            <a:custGeom>
              <a:avLst/>
              <a:gdLst>
                <a:gd name="T0" fmla="*/ 29 w 58"/>
                <a:gd name="T1" fmla="*/ 0 h 27"/>
                <a:gd name="T2" fmla="*/ 58 w 58"/>
                <a:gd name="T3" fmla="*/ 27 h 27"/>
                <a:gd name="T4" fmla="*/ 0 w 58"/>
                <a:gd name="T5" fmla="*/ 27 h 27"/>
                <a:gd name="T6" fmla="*/ 29 w 5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7">
                  <a:moveTo>
                    <a:pt x="29" y="0"/>
                  </a:moveTo>
                  <a:cubicBezTo>
                    <a:pt x="44" y="0"/>
                    <a:pt x="57" y="12"/>
                    <a:pt x="58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12"/>
                    <a:pt x="14" y="0"/>
                    <a:pt x="29" y="0"/>
                  </a:cubicBezTo>
                </a:path>
              </a:pathLst>
            </a:custGeom>
            <a:solidFill>
              <a:srgbClr val="F9B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0" name="Freeform 402"/>
            <p:cNvSpPr>
              <a:spLocks noEditPoints="1"/>
            </p:cNvSpPr>
            <p:nvPr/>
          </p:nvSpPr>
          <p:spPr bwMode="auto">
            <a:xfrm>
              <a:off x="6362605" y="1036916"/>
              <a:ext cx="52388" cy="36513"/>
            </a:xfrm>
            <a:custGeom>
              <a:avLst/>
              <a:gdLst>
                <a:gd name="T0" fmla="*/ 0 w 33"/>
                <a:gd name="T1" fmla="*/ 1 h 23"/>
                <a:gd name="T2" fmla="*/ 0 w 33"/>
                <a:gd name="T3" fmla="*/ 1 h 23"/>
                <a:gd name="T4" fmla="*/ 0 w 33"/>
                <a:gd name="T5" fmla="*/ 1 h 23"/>
                <a:gd name="T6" fmla="*/ 0 w 33"/>
                <a:gd name="T7" fmla="*/ 1 h 23"/>
                <a:gd name="T8" fmla="*/ 0 w 33"/>
                <a:gd name="T9" fmla="*/ 1 h 23"/>
                <a:gd name="T10" fmla="*/ 0 w 33"/>
                <a:gd name="T11" fmla="*/ 1 h 23"/>
                <a:gd name="T12" fmla="*/ 0 w 33"/>
                <a:gd name="T13" fmla="*/ 1 h 23"/>
                <a:gd name="T14" fmla="*/ 0 w 33"/>
                <a:gd name="T15" fmla="*/ 1 h 23"/>
                <a:gd name="T16" fmla="*/ 0 w 33"/>
                <a:gd name="T17" fmla="*/ 1 h 23"/>
                <a:gd name="T18" fmla="*/ 1 w 33"/>
                <a:gd name="T19" fmla="*/ 0 h 23"/>
                <a:gd name="T20" fmla="*/ 0 w 33"/>
                <a:gd name="T21" fmla="*/ 0 h 23"/>
                <a:gd name="T22" fmla="*/ 1 w 33"/>
                <a:gd name="T23" fmla="*/ 0 h 23"/>
                <a:gd name="T24" fmla="*/ 1 w 33"/>
                <a:gd name="T25" fmla="*/ 0 h 23"/>
                <a:gd name="T26" fmla="*/ 1 w 33"/>
                <a:gd name="T27" fmla="*/ 0 h 23"/>
                <a:gd name="T28" fmla="*/ 1 w 33"/>
                <a:gd name="T29" fmla="*/ 0 h 23"/>
                <a:gd name="T30" fmla="*/ 1 w 33"/>
                <a:gd name="T31" fmla="*/ 0 h 23"/>
                <a:gd name="T32" fmla="*/ 1 w 33"/>
                <a:gd name="T33" fmla="*/ 0 h 23"/>
                <a:gd name="T34" fmla="*/ 1 w 33"/>
                <a:gd name="T35" fmla="*/ 0 h 23"/>
                <a:gd name="T36" fmla="*/ 2 w 33"/>
                <a:gd name="T37" fmla="*/ 0 h 23"/>
                <a:gd name="T38" fmla="*/ 1 w 33"/>
                <a:gd name="T39" fmla="*/ 0 h 23"/>
                <a:gd name="T40" fmla="*/ 2 w 33"/>
                <a:gd name="T41" fmla="*/ 0 h 23"/>
                <a:gd name="T42" fmla="*/ 2 w 33"/>
                <a:gd name="T43" fmla="*/ 0 h 23"/>
                <a:gd name="T44" fmla="*/ 2 w 33"/>
                <a:gd name="T45" fmla="*/ 0 h 23"/>
                <a:gd name="T46" fmla="*/ 2 w 33"/>
                <a:gd name="T47" fmla="*/ 0 h 23"/>
                <a:gd name="T48" fmla="*/ 2 w 33"/>
                <a:gd name="T49" fmla="*/ 0 h 23"/>
                <a:gd name="T50" fmla="*/ 2 w 33"/>
                <a:gd name="T51" fmla="*/ 0 h 23"/>
                <a:gd name="T52" fmla="*/ 2 w 33"/>
                <a:gd name="T53" fmla="*/ 0 h 23"/>
                <a:gd name="T54" fmla="*/ 3 w 33"/>
                <a:gd name="T55" fmla="*/ 0 h 23"/>
                <a:gd name="T56" fmla="*/ 2 w 33"/>
                <a:gd name="T57" fmla="*/ 0 h 23"/>
                <a:gd name="T58" fmla="*/ 3 w 33"/>
                <a:gd name="T59" fmla="*/ 0 h 23"/>
                <a:gd name="T60" fmla="*/ 3 w 33"/>
                <a:gd name="T61" fmla="*/ 0 h 23"/>
                <a:gd name="T62" fmla="*/ 3 w 33"/>
                <a:gd name="T63" fmla="*/ 0 h 23"/>
                <a:gd name="T64" fmla="*/ 3 w 33"/>
                <a:gd name="T65" fmla="*/ 0 h 23"/>
                <a:gd name="T66" fmla="*/ 3 w 33"/>
                <a:gd name="T67" fmla="*/ 0 h 23"/>
                <a:gd name="T68" fmla="*/ 3 w 33"/>
                <a:gd name="T69" fmla="*/ 0 h 23"/>
                <a:gd name="T70" fmla="*/ 3 w 33"/>
                <a:gd name="T71" fmla="*/ 0 h 23"/>
                <a:gd name="T72" fmla="*/ 4 w 33"/>
                <a:gd name="T73" fmla="*/ 0 h 23"/>
                <a:gd name="T74" fmla="*/ 3 w 33"/>
                <a:gd name="T75" fmla="*/ 0 h 23"/>
                <a:gd name="T76" fmla="*/ 4 w 33"/>
                <a:gd name="T77" fmla="*/ 0 h 23"/>
                <a:gd name="T78" fmla="*/ 4 w 33"/>
                <a:gd name="T79" fmla="*/ 0 h 23"/>
                <a:gd name="T80" fmla="*/ 4 w 33"/>
                <a:gd name="T81" fmla="*/ 0 h 23"/>
                <a:gd name="T82" fmla="*/ 4 w 33"/>
                <a:gd name="T83" fmla="*/ 0 h 23"/>
                <a:gd name="T84" fmla="*/ 4 w 33"/>
                <a:gd name="T85" fmla="*/ 0 h 23"/>
                <a:gd name="T86" fmla="*/ 4 w 33"/>
                <a:gd name="T87" fmla="*/ 0 h 23"/>
                <a:gd name="T88" fmla="*/ 4 w 33"/>
                <a:gd name="T89" fmla="*/ 0 h 23"/>
                <a:gd name="T90" fmla="*/ 5 w 33"/>
                <a:gd name="T91" fmla="*/ 0 h 23"/>
                <a:gd name="T92" fmla="*/ 5 w 33"/>
                <a:gd name="T93" fmla="*/ 0 h 23"/>
                <a:gd name="T94" fmla="*/ 5 w 33"/>
                <a:gd name="T95" fmla="*/ 0 h 23"/>
                <a:gd name="T96" fmla="*/ 33 w 33"/>
                <a:gd name="T97" fmla="*/ 23 h 23"/>
                <a:gd name="T98" fmla="*/ 33 w 33"/>
                <a:gd name="T99" fmla="*/ 23 h 23"/>
                <a:gd name="T100" fmla="*/ 5 w 33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2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9" y="0"/>
                    <a:pt x="30" y="10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0" y="10"/>
                    <a:pt x="19" y="0"/>
                    <a:pt x="5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1" name="Freeform 403"/>
            <p:cNvSpPr>
              <a:spLocks/>
            </p:cNvSpPr>
            <p:nvPr/>
          </p:nvSpPr>
          <p:spPr bwMode="auto">
            <a:xfrm>
              <a:off x="6324505" y="1036916"/>
              <a:ext cx="90488" cy="39688"/>
            </a:xfrm>
            <a:custGeom>
              <a:avLst/>
              <a:gdLst>
                <a:gd name="T0" fmla="*/ 29 w 57"/>
                <a:gd name="T1" fmla="*/ 0 h 25"/>
                <a:gd name="T2" fmla="*/ 29 w 57"/>
                <a:gd name="T3" fmla="*/ 0 h 25"/>
                <a:gd name="T4" fmla="*/ 28 w 57"/>
                <a:gd name="T5" fmla="*/ 0 h 25"/>
                <a:gd name="T6" fmla="*/ 28 w 57"/>
                <a:gd name="T7" fmla="*/ 0 h 25"/>
                <a:gd name="T8" fmla="*/ 28 w 57"/>
                <a:gd name="T9" fmla="*/ 0 h 25"/>
                <a:gd name="T10" fmla="*/ 28 w 57"/>
                <a:gd name="T11" fmla="*/ 0 h 25"/>
                <a:gd name="T12" fmla="*/ 28 w 57"/>
                <a:gd name="T13" fmla="*/ 0 h 25"/>
                <a:gd name="T14" fmla="*/ 27 w 57"/>
                <a:gd name="T15" fmla="*/ 0 h 25"/>
                <a:gd name="T16" fmla="*/ 27 w 57"/>
                <a:gd name="T17" fmla="*/ 0 h 25"/>
                <a:gd name="T18" fmla="*/ 27 w 57"/>
                <a:gd name="T19" fmla="*/ 0 h 25"/>
                <a:gd name="T20" fmla="*/ 27 w 57"/>
                <a:gd name="T21" fmla="*/ 0 h 25"/>
                <a:gd name="T22" fmla="*/ 27 w 57"/>
                <a:gd name="T23" fmla="*/ 0 h 25"/>
                <a:gd name="T24" fmla="*/ 27 w 57"/>
                <a:gd name="T25" fmla="*/ 0 h 25"/>
                <a:gd name="T26" fmla="*/ 26 w 57"/>
                <a:gd name="T27" fmla="*/ 0 h 25"/>
                <a:gd name="T28" fmla="*/ 26 w 57"/>
                <a:gd name="T29" fmla="*/ 0 h 25"/>
                <a:gd name="T30" fmla="*/ 26 w 57"/>
                <a:gd name="T31" fmla="*/ 0 h 25"/>
                <a:gd name="T32" fmla="*/ 26 w 57"/>
                <a:gd name="T33" fmla="*/ 0 h 25"/>
                <a:gd name="T34" fmla="*/ 26 w 57"/>
                <a:gd name="T35" fmla="*/ 0 h 25"/>
                <a:gd name="T36" fmla="*/ 26 w 57"/>
                <a:gd name="T37" fmla="*/ 0 h 25"/>
                <a:gd name="T38" fmla="*/ 25 w 57"/>
                <a:gd name="T39" fmla="*/ 0 h 25"/>
                <a:gd name="T40" fmla="*/ 25 w 57"/>
                <a:gd name="T41" fmla="*/ 0 h 25"/>
                <a:gd name="T42" fmla="*/ 25 w 57"/>
                <a:gd name="T43" fmla="*/ 0 h 25"/>
                <a:gd name="T44" fmla="*/ 25 w 57"/>
                <a:gd name="T45" fmla="*/ 0 h 25"/>
                <a:gd name="T46" fmla="*/ 25 w 57"/>
                <a:gd name="T47" fmla="*/ 0 h 25"/>
                <a:gd name="T48" fmla="*/ 25 w 57"/>
                <a:gd name="T49" fmla="*/ 0 h 25"/>
                <a:gd name="T50" fmla="*/ 24 w 57"/>
                <a:gd name="T51" fmla="*/ 0 h 25"/>
                <a:gd name="T52" fmla="*/ 24 w 57"/>
                <a:gd name="T53" fmla="*/ 1 h 25"/>
                <a:gd name="T54" fmla="*/ 24 w 57"/>
                <a:gd name="T55" fmla="*/ 1 h 25"/>
                <a:gd name="T56" fmla="*/ 24 w 57"/>
                <a:gd name="T57" fmla="*/ 1 h 25"/>
                <a:gd name="T58" fmla="*/ 24 w 57"/>
                <a:gd name="T59" fmla="*/ 1 h 25"/>
                <a:gd name="T60" fmla="*/ 24 w 57"/>
                <a:gd name="T61" fmla="*/ 1 h 25"/>
                <a:gd name="T62" fmla="*/ 24 w 57"/>
                <a:gd name="T63" fmla="*/ 1 h 25"/>
                <a:gd name="T64" fmla="*/ 0 w 57"/>
                <a:gd name="T65" fmla="*/ 25 h 25"/>
                <a:gd name="T66" fmla="*/ 25 w 57"/>
                <a:gd name="T67" fmla="*/ 9 h 25"/>
                <a:gd name="T68" fmla="*/ 32 w 57"/>
                <a:gd name="T69" fmla="*/ 10 h 25"/>
                <a:gd name="T70" fmla="*/ 48 w 57"/>
                <a:gd name="T71" fmla="*/ 24 h 25"/>
                <a:gd name="T72" fmla="*/ 57 w 57"/>
                <a:gd name="T73" fmla="*/ 23 h 25"/>
                <a:gd name="T74" fmla="*/ 29 w 57"/>
                <a:gd name="T7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25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2" y="3"/>
                    <a:pt x="2" y="13"/>
                    <a:pt x="0" y="25"/>
                  </a:cubicBezTo>
                  <a:cubicBezTo>
                    <a:pt x="5" y="15"/>
                    <a:pt x="15" y="9"/>
                    <a:pt x="25" y="9"/>
                  </a:cubicBezTo>
                  <a:cubicBezTo>
                    <a:pt x="27" y="9"/>
                    <a:pt x="29" y="9"/>
                    <a:pt x="32" y="10"/>
                  </a:cubicBezTo>
                  <a:cubicBezTo>
                    <a:pt x="39" y="11"/>
                    <a:pt x="44" y="17"/>
                    <a:pt x="48" y="24"/>
                  </a:cubicBezTo>
                  <a:cubicBezTo>
                    <a:pt x="51" y="23"/>
                    <a:pt x="54" y="23"/>
                    <a:pt x="57" y="23"/>
                  </a:cubicBezTo>
                  <a:cubicBezTo>
                    <a:pt x="54" y="10"/>
                    <a:pt x="43" y="0"/>
                    <a:pt x="29" y="0"/>
                  </a:cubicBezTo>
                </a:path>
              </a:pathLst>
            </a:custGeom>
            <a:solidFill>
              <a:srgbClr val="F69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2" name="Freeform 404"/>
            <p:cNvSpPr>
              <a:spLocks/>
            </p:cNvSpPr>
            <p:nvPr/>
          </p:nvSpPr>
          <p:spPr bwMode="auto">
            <a:xfrm>
              <a:off x="6764242" y="984529"/>
              <a:ext cx="25400" cy="63500"/>
            </a:xfrm>
            <a:custGeom>
              <a:avLst/>
              <a:gdLst>
                <a:gd name="T0" fmla="*/ 0 w 16"/>
                <a:gd name="T1" fmla="*/ 20 h 40"/>
                <a:gd name="T2" fmla="*/ 16 w 16"/>
                <a:gd name="T3" fmla="*/ 0 h 40"/>
                <a:gd name="T4" fmla="*/ 16 w 16"/>
                <a:gd name="T5" fmla="*/ 40 h 40"/>
                <a:gd name="T6" fmla="*/ 0 w 16"/>
                <a:gd name="T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0">
                  <a:moveTo>
                    <a:pt x="0" y="20"/>
                  </a:moveTo>
                  <a:cubicBezTo>
                    <a:pt x="0" y="10"/>
                    <a:pt x="7" y="2"/>
                    <a:pt x="16" y="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7" y="38"/>
                    <a:pt x="0" y="30"/>
                    <a:pt x="0" y="20"/>
                  </a:cubicBezTo>
                </a:path>
              </a:pathLst>
            </a:custGeom>
            <a:solidFill>
              <a:srgbClr val="F9B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3" name="Oval 405"/>
            <p:cNvSpPr>
              <a:spLocks noChangeArrowheads="1"/>
            </p:cNvSpPr>
            <p:nvPr/>
          </p:nvSpPr>
          <p:spPr bwMode="auto">
            <a:xfrm>
              <a:off x="6654705" y="884516"/>
              <a:ext cx="96838" cy="96838"/>
            </a:xfrm>
            <a:prstGeom prst="ellipse">
              <a:avLst/>
            </a:prstGeom>
            <a:solidFill>
              <a:srgbClr val="F9B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Oval 407"/>
            <p:cNvSpPr>
              <a:spLocks noChangeArrowheads="1"/>
            </p:cNvSpPr>
            <p:nvPr/>
          </p:nvSpPr>
          <p:spPr bwMode="auto">
            <a:xfrm>
              <a:off x="6541992" y="982941"/>
              <a:ext cx="58738" cy="58738"/>
            </a:xfrm>
            <a:prstGeom prst="ellipse">
              <a:avLst/>
            </a:prstGeom>
            <a:solidFill>
              <a:srgbClr val="F9B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Oval 408"/>
            <p:cNvSpPr>
              <a:spLocks noChangeArrowheads="1"/>
            </p:cNvSpPr>
            <p:nvPr/>
          </p:nvSpPr>
          <p:spPr bwMode="auto">
            <a:xfrm>
              <a:off x="6324504" y="952779"/>
              <a:ext cx="34925" cy="34925"/>
            </a:xfrm>
            <a:prstGeom prst="ellipse">
              <a:avLst/>
            </a:prstGeom>
            <a:solidFill>
              <a:srgbClr val="F9B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Oval 409"/>
            <p:cNvSpPr>
              <a:spLocks noChangeArrowheads="1"/>
            </p:cNvSpPr>
            <p:nvPr/>
          </p:nvSpPr>
          <p:spPr bwMode="auto">
            <a:xfrm>
              <a:off x="6440392" y="913091"/>
              <a:ext cx="77788" cy="74613"/>
            </a:xfrm>
            <a:prstGeom prst="ellipse">
              <a:avLst/>
            </a:prstGeom>
            <a:solidFill>
              <a:srgbClr val="F9B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410"/>
            <p:cNvSpPr>
              <a:spLocks/>
            </p:cNvSpPr>
            <p:nvPr/>
          </p:nvSpPr>
          <p:spPr bwMode="auto">
            <a:xfrm>
              <a:off x="6273704" y="849591"/>
              <a:ext cx="515938" cy="242888"/>
            </a:xfrm>
            <a:custGeom>
              <a:avLst/>
              <a:gdLst>
                <a:gd name="T0" fmla="*/ 73 w 324"/>
                <a:gd name="T1" fmla="*/ 12 h 153"/>
                <a:gd name="T2" fmla="*/ 163 w 324"/>
                <a:gd name="T3" fmla="*/ 14 h 153"/>
                <a:gd name="T4" fmla="*/ 324 w 324"/>
                <a:gd name="T5" fmla="*/ 12 h 153"/>
                <a:gd name="T6" fmla="*/ 324 w 324"/>
                <a:gd name="T7" fmla="*/ 7 h 153"/>
                <a:gd name="T8" fmla="*/ 315 w 324"/>
                <a:gd name="T9" fmla="*/ 3 h 153"/>
                <a:gd name="T10" fmla="*/ 163 w 324"/>
                <a:gd name="T11" fmla="*/ 6 h 153"/>
                <a:gd name="T12" fmla="*/ 73 w 324"/>
                <a:gd name="T13" fmla="*/ 4 h 153"/>
                <a:gd name="T14" fmla="*/ 6 w 324"/>
                <a:gd name="T15" fmla="*/ 4 h 153"/>
                <a:gd name="T16" fmla="*/ 2 w 324"/>
                <a:gd name="T17" fmla="*/ 2 h 153"/>
                <a:gd name="T18" fmla="*/ 0 w 324"/>
                <a:gd name="T19" fmla="*/ 7 h 153"/>
                <a:gd name="T20" fmla="*/ 0 w 324"/>
                <a:gd name="T21" fmla="*/ 8 h 153"/>
                <a:gd name="T22" fmla="*/ 0 w 324"/>
                <a:gd name="T23" fmla="*/ 22 h 153"/>
                <a:gd name="T24" fmla="*/ 0 w 324"/>
                <a:gd name="T25" fmla="*/ 62 h 153"/>
                <a:gd name="T26" fmla="*/ 0 w 324"/>
                <a:gd name="T27" fmla="*/ 92 h 153"/>
                <a:gd name="T28" fmla="*/ 0 w 324"/>
                <a:gd name="T29" fmla="*/ 131 h 153"/>
                <a:gd name="T30" fmla="*/ 0 w 324"/>
                <a:gd name="T31" fmla="*/ 145 h 153"/>
                <a:gd name="T32" fmla="*/ 0 w 324"/>
                <a:gd name="T33" fmla="*/ 147 h 153"/>
                <a:gd name="T34" fmla="*/ 2 w 324"/>
                <a:gd name="T35" fmla="*/ 152 h 153"/>
                <a:gd name="T36" fmla="*/ 73 w 324"/>
                <a:gd name="T37" fmla="*/ 152 h 153"/>
                <a:gd name="T38" fmla="*/ 163 w 324"/>
                <a:gd name="T39" fmla="*/ 152 h 153"/>
                <a:gd name="T40" fmla="*/ 315 w 324"/>
                <a:gd name="T41" fmla="*/ 150 h 153"/>
                <a:gd name="T42" fmla="*/ 324 w 324"/>
                <a:gd name="T43" fmla="*/ 147 h 153"/>
                <a:gd name="T44" fmla="*/ 324 w 324"/>
                <a:gd name="T45" fmla="*/ 142 h 153"/>
                <a:gd name="T46" fmla="*/ 163 w 324"/>
                <a:gd name="T47" fmla="*/ 139 h 153"/>
                <a:gd name="T48" fmla="*/ 73 w 324"/>
                <a:gd name="T49" fmla="*/ 142 h 153"/>
                <a:gd name="T50" fmla="*/ 7 w 324"/>
                <a:gd name="T51" fmla="*/ 141 h 153"/>
                <a:gd name="T52" fmla="*/ 7 w 324"/>
                <a:gd name="T53" fmla="*/ 77 h 153"/>
                <a:gd name="T54" fmla="*/ 7 w 324"/>
                <a:gd name="T55" fmla="*/ 12 h 153"/>
                <a:gd name="T56" fmla="*/ 73 w 324"/>
                <a:gd name="T57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4" h="153">
                  <a:moveTo>
                    <a:pt x="73" y="12"/>
                  </a:moveTo>
                  <a:cubicBezTo>
                    <a:pt x="103" y="12"/>
                    <a:pt x="133" y="14"/>
                    <a:pt x="163" y="14"/>
                  </a:cubicBezTo>
                  <a:cubicBezTo>
                    <a:pt x="216" y="14"/>
                    <a:pt x="270" y="9"/>
                    <a:pt x="324" y="12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264" y="2"/>
                    <a:pt x="213" y="5"/>
                    <a:pt x="163" y="6"/>
                  </a:cubicBezTo>
                  <a:cubicBezTo>
                    <a:pt x="133" y="7"/>
                    <a:pt x="103" y="4"/>
                    <a:pt x="73" y="4"/>
                  </a:cubicBezTo>
                  <a:cubicBezTo>
                    <a:pt x="52" y="3"/>
                    <a:pt x="28" y="0"/>
                    <a:pt x="6" y="4"/>
                  </a:cubicBezTo>
                  <a:cubicBezTo>
                    <a:pt x="6" y="2"/>
                    <a:pt x="4" y="1"/>
                    <a:pt x="2" y="2"/>
                  </a:cubicBezTo>
                  <a:cubicBezTo>
                    <a:pt x="1" y="5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51"/>
                    <a:pt x="2" y="152"/>
                  </a:cubicBezTo>
                  <a:cubicBezTo>
                    <a:pt x="4" y="152"/>
                    <a:pt x="52" y="152"/>
                    <a:pt x="73" y="152"/>
                  </a:cubicBezTo>
                  <a:cubicBezTo>
                    <a:pt x="103" y="151"/>
                    <a:pt x="133" y="151"/>
                    <a:pt x="163" y="152"/>
                  </a:cubicBezTo>
                  <a:cubicBezTo>
                    <a:pt x="213" y="153"/>
                    <a:pt x="264" y="152"/>
                    <a:pt x="315" y="150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270" y="144"/>
                    <a:pt x="216" y="140"/>
                    <a:pt x="163" y="139"/>
                  </a:cubicBezTo>
                  <a:cubicBezTo>
                    <a:pt x="133" y="139"/>
                    <a:pt x="103" y="141"/>
                    <a:pt x="73" y="142"/>
                  </a:cubicBezTo>
                  <a:cubicBezTo>
                    <a:pt x="52" y="142"/>
                    <a:pt x="29" y="146"/>
                    <a:pt x="7" y="141"/>
                  </a:cubicBezTo>
                  <a:cubicBezTo>
                    <a:pt x="10" y="120"/>
                    <a:pt x="9" y="98"/>
                    <a:pt x="7" y="77"/>
                  </a:cubicBezTo>
                  <a:cubicBezTo>
                    <a:pt x="9" y="55"/>
                    <a:pt x="10" y="34"/>
                    <a:pt x="7" y="12"/>
                  </a:cubicBezTo>
                  <a:cubicBezTo>
                    <a:pt x="29" y="8"/>
                    <a:pt x="52" y="11"/>
                    <a:pt x="73" y="12"/>
                  </a:cubicBezTo>
                </a:path>
              </a:pathLst>
            </a:custGeom>
            <a:solidFill>
              <a:srgbClr val="FFC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411"/>
            <p:cNvSpPr>
              <a:spLocks/>
            </p:cNvSpPr>
            <p:nvPr/>
          </p:nvSpPr>
          <p:spPr bwMode="auto">
            <a:xfrm>
              <a:off x="6451504" y="960716"/>
              <a:ext cx="493713" cy="244475"/>
            </a:xfrm>
            <a:custGeom>
              <a:avLst/>
              <a:gdLst>
                <a:gd name="T0" fmla="*/ 309 w 309"/>
                <a:gd name="T1" fmla="*/ 0 h 154"/>
                <a:gd name="T2" fmla="*/ 261 w 309"/>
                <a:gd name="T3" fmla="*/ 78 h 154"/>
                <a:gd name="T4" fmla="*/ 49 w 309"/>
                <a:gd name="T5" fmla="*/ 127 h 154"/>
                <a:gd name="T6" fmla="*/ 0 w 309"/>
                <a:gd name="T7" fmla="*/ 154 h 154"/>
                <a:gd name="T8" fmla="*/ 62 w 309"/>
                <a:gd name="T9" fmla="*/ 68 h 154"/>
                <a:gd name="T10" fmla="*/ 246 w 309"/>
                <a:gd name="T11" fmla="*/ 25 h 154"/>
                <a:gd name="T12" fmla="*/ 309 w 309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54">
                  <a:moveTo>
                    <a:pt x="309" y="0"/>
                  </a:moveTo>
                  <a:cubicBezTo>
                    <a:pt x="309" y="0"/>
                    <a:pt x="298" y="57"/>
                    <a:pt x="261" y="78"/>
                  </a:cubicBezTo>
                  <a:cubicBezTo>
                    <a:pt x="211" y="105"/>
                    <a:pt x="105" y="114"/>
                    <a:pt x="49" y="127"/>
                  </a:cubicBezTo>
                  <a:cubicBezTo>
                    <a:pt x="22" y="134"/>
                    <a:pt x="0" y="154"/>
                    <a:pt x="0" y="154"/>
                  </a:cubicBezTo>
                  <a:cubicBezTo>
                    <a:pt x="0" y="154"/>
                    <a:pt x="10" y="91"/>
                    <a:pt x="62" y="68"/>
                  </a:cubicBezTo>
                  <a:cubicBezTo>
                    <a:pt x="105" y="50"/>
                    <a:pt x="197" y="35"/>
                    <a:pt x="246" y="25"/>
                  </a:cubicBezTo>
                  <a:cubicBezTo>
                    <a:pt x="284" y="17"/>
                    <a:pt x="309" y="0"/>
                    <a:pt x="309" y="0"/>
                  </a:cubicBezTo>
                </a:path>
              </a:pathLst>
            </a:custGeom>
            <a:solidFill>
              <a:srgbClr val="71A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412"/>
            <p:cNvSpPr>
              <a:spLocks/>
            </p:cNvSpPr>
            <p:nvPr/>
          </p:nvSpPr>
          <p:spPr bwMode="auto">
            <a:xfrm>
              <a:off x="6537229" y="1089304"/>
              <a:ext cx="60325" cy="53975"/>
            </a:xfrm>
            <a:custGeom>
              <a:avLst/>
              <a:gdLst>
                <a:gd name="T0" fmla="*/ 19 w 38"/>
                <a:gd name="T1" fmla="*/ 0 h 34"/>
                <a:gd name="T2" fmla="*/ 7 w 38"/>
                <a:gd name="T3" fmla="*/ 5 h 34"/>
                <a:gd name="T4" fmla="*/ 8 w 38"/>
                <a:gd name="T5" fmla="*/ 29 h 34"/>
                <a:gd name="T6" fmla="*/ 19 w 38"/>
                <a:gd name="T7" fmla="*/ 34 h 34"/>
                <a:gd name="T8" fmla="*/ 32 w 38"/>
                <a:gd name="T9" fmla="*/ 28 h 34"/>
                <a:gd name="T10" fmla="*/ 31 w 38"/>
                <a:gd name="T11" fmla="*/ 4 h 34"/>
                <a:gd name="T12" fmla="*/ 19 w 3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19" y="0"/>
                  </a:moveTo>
                  <a:cubicBezTo>
                    <a:pt x="15" y="0"/>
                    <a:pt x="10" y="2"/>
                    <a:pt x="7" y="5"/>
                  </a:cubicBezTo>
                  <a:cubicBezTo>
                    <a:pt x="0" y="13"/>
                    <a:pt x="1" y="23"/>
                    <a:pt x="8" y="29"/>
                  </a:cubicBezTo>
                  <a:cubicBezTo>
                    <a:pt x="11" y="32"/>
                    <a:pt x="15" y="34"/>
                    <a:pt x="19" y="34"/>
                  </a:cubicBezTo>
                  <a:cubicBezTo>
                    <a:pt x="24" y="34"/>
                    <a:pt x="29" y="32"/>
                    <a:pt x="32" y="28"/>
                  </a:cubicBezTo>
                  <a:cubicBezTo>
                    <a:pt x="38" y="21"/>
                    <a:pt x="38" y="10"/>
                    <a:pt x="31" y="4"/>
                  </a:cubicBezTo>
                  <a:cubicBezTo>
                    <a:pt x="27" y="1"/>
                    <a:pt x="23" y="0"/>
                    <a:pt x="19" y="0"/>
                  </a:cubicBezTo>
                </a:path>
              </a:pathLst>
            </a:custGeom>
            <a:solidFill>
              <a:srgbClr val="518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413"/>
            <p:cNvSpPr>
              <a:spLocks/>
            </p:cNvSpPr>
            <p:nvPr/>
          </p:nvSpPr>
          <p:spPr bwMode="auto">
            <a:xfrm>
              <a:off x="6610254" y="1071841"/>
              <a:ext cx="60325" cy="53975"/>
            </a:xfrm>
            <a:custGeom>
              <a:avLst/>
              <a:gdLst>
                <a:gd name="T0" fmla="*/ 19 w 38"/>
                <a:gd name="T1" fmla="*/ 0 h 34"/>
                <a:gd name="T2" fmla="*/ 6 w 38"/>
                <a:gd name="T3" fmla="*/ 6 h 34"/>
                <a:gd name="T4" fmla="*/ 8 w 38"/>
                <a:gd name="T5" fmla="*/ 30 h 34"/>
                <a:gd name="T6" fmla="*/ 19 w 38"/>
                <a:gd name="T7" fmla="*/ 34 h 34"/>
                <a:gd name="T8" fmla="*/ 31 w 38"/>
                <a:gd name="T9" fmla="*/ 28 h 34"/>
                <a:gd name="T10" fmla="*/ 30 w 38"/>
                <a:gd name="T11" fmla="*/ 5 h 34"/>
                <a:gd name="T12" fmla="*/ 19 w 3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19" y="0"/>
                  </a:moveTo>
                  <a:cubicBezTo>
                    <a:pt x="14" y="0"/>
                    <a:pt x="9" y="2"/>
                    <a:pt x="6" y="6"/>
                  </a:cubicBezTo>
                  <a:cubicBezTo>
                    <a:pt x="0" y="13"/>
                    <a:pt x="0" y="24"/>
                    <a:pt x="8" y="30"/>
                  </a:cubicBezTo>
                  <a:cubicBezTo>
                    <a:pt x="11" y="33"/>
                    <a:pt x="15" y="34"/>
                    <a:pt x="19" y="34"/>
                  </a:cubicBezTo>
                  <a:cubicBezTo>
                    <a:pt x="23" y="34"/>
                    <a:pt x="28" y="32"/>
                    <a:pt x="31" y="28"/>
                  </a:cubicBezTo>
                  <a:cubicBezTo>
                    <a:pt x="38" y="21"/>
                    <a:pt x="37" y="11"/>
                    <a:pt x="30" y="5"/>
                  </a:cubicBezTo>
                  <a:cubicBezTo>
                    <a:pt x="27" y="2"/>
                    <a:pt x="23" y="0"/>
                    <a:pt x="19" y="0"/>
                  </a:cubicBezTo>
                </a:path>
              </a:pathLst>
            </a:custGeom>
            <a:solidFill>
              <a:srgbClr val="518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414"/>
            <p:cNvSpPr>
              <a:spLocks/>
            </p:cNvSpPr>
            <p:nvPr/>
          </p:nvSpPr>
          <p:spPr bwMode="auto">
            <a:xfrm>
              <a:off x="6680104" y="1060729"/>
              <a:ext cx="60325" cy="52388"/>
            </a:xfrm>
            <a:custGeom>
              <a:avLst/>
              <a:gdLst>
                <a:gd name="T0" fmla="*/ 19 w 38"/>
                <a:gd name="T1" fmla="*/ 0 h 33"/>
                <a:gd name="T2" fmla="*/ 6 w 38"/>
                <a:gd name="T3" fmla="*/ 5 h 33"/>
                <a:gd name="T4" fmla="*/ 8 w 38"/>
                <a:gd name="T5" fmla="*/ 29 h 33"/>
                <a:gd name="T6" fmla="*/ 19 w 38"/>
                <a:gd name="T7" fmla="*/ 33 h 33"/>
                <a:gd name="T8" fmla="*/ 32 w 38"/>
                <a:gd name="T9" fmla="*/ 28 h 33"/>
                <a:gd name="T10" fmla="*/ 30 w 38"/>
                <a:gd name="T11" fmla="*/ 4 h 33"/>
                <a:gd name="T12" fmla="*/ 19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19" y="0"/>
                  </a:moveTo>
                  <a:cubicBezTo>
                    <a:pt x="14" y="0"/>
                    <a:pt x="9" y="1"/>
                    <a:pt x="6" y="5"/>
                  </a:cubicBezTo>
                  <a:cubicBezTo>
                    <a:pt x="0" y="12"/>
                    <a:pt x="1" y="23"/>
                    <a:pt x="8" y="29"/>
                  </a:cubicBezTo>
                  <a:cubicBezTo>
                    <a:pt x="11" y="32"/>
                    <a:pt x="15" y="33"/>
                    <a:pt x="19" y="33"/>
                  </a:cubicBezTo>
                  <a:cubicBezTo>
                    <a:pt x="24" y="33"/>
                    <a:pt x="28" y="31"/>
                    <a:pt x="32" y="28"/>
                  </a:cubicBezTo>
                  <a:cubicBezTo>
                    <a:pt x="38" y="20"/>
                    <a:pt x="37" y="10"/>
                    <a:pt x="30" y="4"/>
                  </a:cubicBezTo>
                  <a:cubicBezTo>
                    <a:pt x="27" y="1"/>
                    <a:pt x="23" y="0"/>
                    <a:pt x="19" y="0"/>
                  </a:cubicBezTo>
                </a:path>
              </a:pathLst>
            </a:custGeom>
            <a:solidFill>
              <a:srgbClr val="518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415"/>
            <p:cNvSpPr>
              <a:spLocks/>
            </p:cNvSpPr>
            <p:nvPr/>
          </p:nvSpPr>
          <p:spPr bwMode="auto">
            <a:xfrm>
              <a:off x="6753129" y="1040091"/>
              <a:ext cx="60325" cy="53975"/>
            </a:xfrm>
            <a:custGeom>
              <a:avLst/>
              <a:gdLst>
                <a:gd name="T0" fmla="*/ 19 w 38"/>
                <a:gd name="T1" fmla="*/ 0 h 34"/>
                <a:gd name="T2" fmla="*/ 6 w 38"/>
                <a:gd name="T3" fmla="*/ 6 h 34"/>
                <a:gd name="T4" fmla="*/ 8 w 38"/>
                <a:gd name="T5" fmla="*/ 30 h 34"/>
                <a:gd name="T6" fmla="*/ 19 w 38"/>
                <a:gd name="T7" fmla="*/ 34 h 34"/>
                <a:gd name="T8" fmla="*/ 32 w 38"/>
                <a:gd name="T9" fmla="*/ 28 h 34"/>
                <a:gd name="T10" fmla="*/ 30 w 38"/>
                <a:gd name="T11" fmla="*/ 4 h 34"/>
                <a:gd name="T12" fmla="*/ 19 w 3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19" y="0"/>
                  </a:moveTo>
                  <a:cubicBezTo>
                    <a:pt x="15" y="0"/>
                    <a:pt x="10" y="2"/>
                    <a:pt x="6" y="6"/>
                  </a:cubicBezTo>
                  <a:cubicBezTo>
                    <a:pt x="0" y="13"/>
                    <a:pt x="1" y="24"/>
                    <a:pt x="8" y="30"/>
                  </a:cubicBezTo>
                  <a:cubicBezTo>
                    <a:pt x="11" y="33"/>
                    <a:pt x="15" y="34"/>
                    <a:pt x="19" y="34"/>
                  </a:cubicBezTo>
                  <a:cubicBezTo>
                    <a:pt x="24" y="34"/>
                    <a:pt x="29" y="32"/>
                    <a:pt x="32" y="28"/>
                  </a:cubicBezTo>
                  <a:cubicBezTo>
                    <a:pt x="38" y="21"/>
                    <a:pt x="37" y="10"/>
                    <a:pt x="30" y="4"/>
                  </a:cubicBezTo>
                  <a:cubicBezTo>
                    <a:pt x="27" y="1"/>
                    <a:pt x="23" y="0"/>
                    <a:pt x="19" y="0"/>
                  </a:cubicBezTo>
                </a:path>
              </a:pathLst>
            </a:custGeom>
            <a:solidFill>
              <a:srgbClr val="518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416"/>
            <p:cNvSpPr>
              <a:spLocks/>
            </p:cNvSpPr>
            <p:nvPr/>
          </p:nvSpPr>
          <p:spPr bwMode="auto">
            <a:xfrm>
              <a:off x="6829329" y="1021041"/>
              <a:ext cx="60325" cy="53975"/>
            </a:xfrm>
            <a:custGeom>
              <a:avLst/>
              <a:gdLst>
                <a:gd name="T0" fmla="*/ 19 w 38"/>
                <a:gd name="T1" fmla="*/ 0 h 34"/>
                <a:gd name="T2" fmla="*/ 6 w 38"/>
                <a:gd name="T3" fmla="*/ 6 h 34"/>
                <a:gd name="T4" fmla="*/ 8 w 38"/>
                <a:gd name="T5" fmla="*/ 30 h 34"/>
                <a:gd name="T6" fmla="*/ 19 w 38"/>
                <a:gd name="T7" fmla="*/ 34 h 34"/>
                <a:gd name="T8" fmla="*/ 32 w 38"/>
                <a:gd name="T9" fmla="*/ 28 h 34"/>
                <a:gd name="T10" fmla="*/ 30 w 38"/>
                <a:gd name="T11" fmla="*/ 4 h 34"/>
                <a:gd name="T12" fmla="*/ 19 w 3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4">
                  <a:moveTo>
                    <a:pt x="19" y="0"/>
                  </a:moveTo>
                  <a:cubicBezTo>
                    <a:pt x="14" y="0"/>
                    <a:pt x="9" y="2"/>
                    <a:pt x="6" y="6"/>
                  </a:cubicBezTo>
                  <a:cubicBezTo>
                    <a:pt x="0" y="13"/>
                    <a:pt x="1" y="24"/>
                    <a:pt x="8" y="30"/>
                  </a:cubicBezTo>
                  <a:cubicBezTo>
                    <a:pt x="11" y="33"/>
                    <a:pt x="15" y="34"/>
                    <a:pt x="19" y="34"/>
                  </a:cubicBezTo>
                  <a:cubicBezTo>
                    <a:pt x="24" y="34"/>
                    <a:pt x="28" y="32"/>
                    <a:pt x="32" y="28"/>
                  </a:cubicBezTo>
                  <a:cubicBezTo>
                    <a:pt x="38" y="21"/>
                    <a:pt x="37" y="11"/>
                    <a:pt x="30" y="4"/>
                  </a:cubicBezTo>
                  <a:cubicBezTo>
                    <a:pt x="27" y="2"/>
                    <a:pt x="23" y="0"/>
                    <a:pt x="19" y="0"/>
                  </a:cubicBezTo>
                </a:path>
              </a:pathLst>
            </a:custGeom>
            <a:solidFill>
              <a:srgbClr val="518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417"/>
            <p:cNvSpPr>
              <a:spLocks/>
            </p:cNvSpPr>
            <p:nvPr/>
          </p:nvSpPr>
          <p:spPr bwMode="auto">
            <a:xfrm>
              <a:off x="6526117" y="1082954"/>
              <a:ext cx="60325" cy="60325"/>
            </a:xfrm>
            <a:custGeom>
              <a:avLst/>
              <a:gdLst>
                <a:gd name="T0" fmla="*/ 32 w 38"/>
                <a:gd name="T1" fmla="*/ 30 h 38"/>
                <a:gd name="T2" fmla="*/ 8 w 38"/>
                <a:gd name="T3" fmla="*/ 32 h 38"/>
                <a:gd name="T4" fmla="*/ 6 w 38"/>
                <a:gd name="T5" fmla="*/ 8 h 38"/>
                <a:gd name="T6" fmla="*/ 30 w 38"/>
                <a:gd name="T7" fmla="*/ 6 h 38"/>
                <a:gd name="T8" fmla="*/ 32 w 38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2" y="30"/>
                  </a:moveTo>
                  <a:cubicBezTo>
                    <a:pt x="26" y="37"/>
                    <a:pt x="15" y="38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3" y="0"/>
                    <a:pt x="30" y="6"/>
                  </a:cubicBezTo>
                  <a:cubicBezTo>
                    <a:pt x="37" y="12"/>
                    <a:pt x="38" y="23"/>
                    <a:pt x="32" y="30"/>
                  </a:cubicBezTo>
                  <a:close/>
                </a:path>
              </a:pathLst>
            </a:custGeom>
            <a:solidFill>
              <a:srgbClr val="C4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418"/>
            <p:cNvSpPr>
              <a:spLocks/>
            </p:cNvSpPr>
            <p:nvPr/>
          </p:nvSpPr>
          <p:spPr bwMode="auto">
            <a:xfrm>
              <a:off x="6597554" y="1067079"/>
              <a:ext cx="60325" cy="60325"/>
            </a:xfrm>
            <a:custGeom>
              <a:avLst/>
              <a:gdLst>
                <a:gd name="T0" fmla="*/ 32 w 38"/>
                <a:gd name="T1" fmla="*/ 30 h 38"/>
                <a:gd name="T2" fmla="*/ 8 w 38"/>
                <a:gd name="T3" fmla="*/ 32 h 38"/>
                <a:gd name="T4" fmla="*/ 6 w 38"/>
                <a:gd name="T5" fmla="*/ 8 h 38"/>
                <a:gd name="T6" fmla="*/ 30 w 38"/>
                <a:gd name="T7" fmla="*/ 6 h 38"/>
                <a:gd name="T8" fmla="*/ 32 w 38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2" y="30"/>
                  </a:moveTo>
                  <a:cubicBezTo>
                    <a:pt x="26" y="37"/>
                    <a:pt x="15" y="38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3" y="1"/>
                    <a:pt x="23" y="0"/>
                    <a:pt x="30" y="6"/>
                  </a:cubicBezTo>
                  <a:cubicBezTo>
                    <a:pt x="37" y="12"/>
                    <a:pt x="38" y="23"/>
                    <a:pt x="32" y="30"/>
                  </a:cubicBezTo>
                  <a:close/>
                </a:path>
              </a:pathLst>
            </a:custGeom>
            <a:solidFill>
              <a:srgbClr val="C4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419"/>
            <p:cNvSpPr>
              <a:spLocks/>
            </p:cNvSpPr>
            <p:nvPr/>
          </p:nvSpPr>
          <p:spPr bwMode="auto">
            <a:xfrm>
              <a:off x="6668992" y="1054379"/>
              <a:ext cx="58738" cy="60325"/>
            </a:xfrm>
            <a:custGeom>
              <a:avLst/>
              <a:gdLst>
                <a:gd name="T0" fmla="*/ 31 w 37"/>
                <a:gd name="T1" fmla="*/ 30 h 38"/>
                <a:gd name="T2" fmla="*/ 7 w 37"/>
                <a:gd name="T3" fmla="*/ 32 h 38"/>
                <a:gd name="T4" fmla="*/ 6 w 37"/>
                <a:gd name="T5" fmla="*/ 8 h 38"/>
                <a:gd name="T6" fmla="*/ 30 w 37"/>
                <a:gd name="T7" fmla="*/ 6 h 38"/>
                <a:gd name="T8" fmla="*/ 31 w 3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1" y="30"/>
                  </a:moveTo>
                  <a:cubicBezTo>
                    <a:pt x="25" y="37"/>
                    <a:pt x="14" y="38"/>
                    <a:pt x="7" y="32"/>
                  </a:cubicBezTo>
                  <a:cubicBezTo>
                    <a:pt x="0" y="26"/>
                    <a:pt x="0" y="15"/>
                    <a:pt x="6" y="8"/>
                  </a:cubicBezTo>
                  <a:cubicBezTo>
                    <a:pt x="12" y="1"/>
                    <a:pt x="23" y="0"/>
                    <a:pt x="30" y="6"/>
                  </a:cubicBezTo>
                  <a:cubicBezTo>
                    <a:pt x="37" y="12"/>
                    <a:pt x="37" y="23"/>
                    <a:pt x="31" y="30"/>
                  </a:cubicBezTo>
                  <a:close/>
                </a:path>
              </a:pathLst>
            </a:custGeom>
            <a:solidFill>
              <a:srgbClr val="C4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420"/>
            <p:cNvSpPr>
              <a:spLocks/>
            </p:cNvSpPr>
            <p:nvPr/>
          </p:nvSpPr>
          <p:spPr bwMode="auto">
            <a:xfrm>
              <a:off x="6742017" y="1035329"/>
              <a:ext cx="60325" cy="58738"/>
            </a:xfrm>
            <a:custGeom>
              <a:avLst/>
              <a:gdLst>
                <a:gd name="T0" fmla="*/ 32 w 38"/>
                <a:gd name="T1" fmla="*/ 30 h 37"/>
                <a:gd name="T2" fmla="*/ 8 w 38"/>
                <a:gd name="T3" fmla="*/ 31 h 37"/>
                <a:gd name="T4" fmla="*/ 6 w 38"/>
                <a:gd name="T5" fmla="*/ 7 h 37"/>
                <a:gd name="T6" fmla="*/ 30 w 38"/>
                <a:gd name="T7" fmla="*/ 6 h 37"/>
                <a:gd name="T8" fmla="*/ 32 w 38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2" y="30"/>
                  </a:moveTo>
                  <a:cubicBezTo>
                    <a:pt x="25" y="37"/>
                    <a:pt x="15" y="37"/>
                    <a:pt x="8" y="31"/>
                  </a:cubicBezTo>
                  <a:cubicBezTo>
                    <a:pt x="1" y="25"/>
                    <a:pt x="0" y="14"/>
                    <a:pt x="6" y="7"/>
                  </a:cubicBezTo>
                  <a:cubicBezTo>
                    <a:pt x="12" y="0"/>
                    <a:pt x="23" y="0"/>
                    <a:pt x="30" y="6"/>
                  </a:cubicBezTo>
                  <a:cubicBezTo>
                    <a:pt x="37" y="12"/>
                    <a:pt x="38" y="23"/>
                    <a:pt x="32" y="30"/>
                  </a:cubicBezTo>
                  <a:close/>
                </a:path>
              </a:pathLst>
            </a:custGeom>
            <a:solidFill>
              <a:srgbClr val="C4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421"/>
            <p:cNvSpPr>
              <a:spLocks/>
            </p:cNvSpPr>
            <p:nvPr/>
          </p:nvSpPr>
          <p:spPr bwMode="auto">
            <a:xfrm>
              <a:off x="6816629" y="1016279"/>
              <a:ext cx="60325" cy="60325"/>
            </a:xfrm>
            <a:custGeom>
              <a:avLst/>
              <a:gdLst>
                <a:gd name="T0" fmla="*/ 32 w 38"/>
                <a:gd name="T1" fmla="*/ 30 h 38"/>
                <a:gd name="T2" fmla="*/ 8 w 38"/>
                <a:gd name="T3" fmla="*/ 32 h 38"/>
                <a:gd name="T4" fmla="*/ 7 w 38"/>
                <a:gd name="T5" fmla="*/ 8 h 38"/>
                <a:gd name="T6" fmla="*/ 30 w 38"/>
                <a:gd name="T7" fmla="*/ 6 h 38"/>
                <a:gd name="T8" fmla="*/ 32 w 38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2" y="30"/>
                  </a:moveTo>
                  <a:cubicBezTo>
                    <a:pt x="26" y="37"/>
                    <a:pt x="15" y="38"/>
                    <a:pt x="8" y="32"/>
                  </a:cubicBezTo>
                  <a:cubicBezTo>
                    <a:pt x="1" y="25"/>
                    <a:pt x="0" y="15"/>
                    <a:pt x="7" y="8"/>
                  </a:cubicBezTo>
                  <a:cubicBezTo>
                    <a:pt x="13" y="1"/>
                    <a:pt x="23" y="0"/>
                    <a:pt x="30" y="6"/>
                  </a:cubicBezTo>
                  <a:cubicBezTo>
                    <a:pt x="38" y="12"/>
                    <a:pt x="38" y="23"/>
                    <a:pt x="32" y="30"/>
                  </a:cubicBezTo>
                  <a:close/>
                </a:path>
              </a:pathLst>
            </a:custGeom>
            <a:solidFill>
              <a:srgbClr val="C4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422"/>
            <p:cNvSpPr>
              <a:spLocks/>
            </p:cNvSpPr>
            <p:nvPr/>
          </p:nvSpPr>
          <p:spPr bwMode="auto">
            <a:xfrm>
              <a:off x="6654704" y="884516"/>
              <a:ext cx="96838" cy="66675"/>
            </a:xfrm>
            <a:custGeom>
              <a:avLst/>
              <a:gdLst>
                <a:gd name="T0" fmla="*/ 30 w 61"/>
                <a:gd name="T1" fmla="*/ 0 h 42"/>
                <a:gd name="T2" fmla="*/ 0 w 61"/>
                <a:gd name="T3" fmla="*/ 30 h 42"/>
                <a:gd name="T4" fmla="*/ 2 w 61"/>
                <a:gd name="T5" fmla="*/ 42 h 42"/>
                <a:gd name="T6" fmla="*/ 3 w 61"/>
                <a:gd name="T7" fmla="*/ 39 h 42"/>
                <a:gd name="T8" fmla="*/ 4 w 61"/>
                <a:gd name="T9" fmla="*/ 36 h 42"/>
                <a:gd name="T10" fmla="*/ 24 w 61"/>
                <a:gd name="T11" fmla="*/ 17 h 42"/>
                <a:gd name="T12" fmla="*/ 32 w 61"/>
                <a:gd name="T13" fmla="*/ 16 h 42"/>
                <a:gd name="T14" fmla="*/ 58 w 61"/>
                <a:gd name="T15" fmla="*/ 30 h 42"/>
                <a:gd name="T16" fmla="*/ 60 w 61"/>
                <a:gd name="T17" fmla="*/ 38 h 42"/>
                <a:gd name="T18" fmla="*/ 61 w 61"/>
                <a:gd name="T19" fmla="*/ 30 h 42"/>
                <a:gd name="T20" fmla="*/ 31 w 61"/>
                <a:gd name="T21" fmla="*/ 0 h 42"/>
                <a:gd name="T22" fmla="*/ 30 w 61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42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35"/>
                    <a:pt x="1" y="39"/>
                    <a:pt x="2" y="42"/>
                  </a:cubicBezTo>
                  <a:cubicBezTo>
                    <a:pt x="3" y="41"/>
                    <a:pt x="3" y="40"/>
                    <a:pt x="3" y="39"/>
                  </a:cubicBezTo>
                  <a:cubicBezTo>
                    <a:pt x="3" y="38"/>
                    <a:pt x="4" y="37"/>
                    <a:pt x="4" y="36"/>
                  </a:cubicBezTo>
                  <a:cubicBezTo>
                    <a:pt x="9" y="28"/>
                    <a:pt x="14" y="20"/>
                    <a:pt x="24" y="17"/>
                  </a:cubicBezTo>
                  <a:cubicBezTo>
                    <a:pt x="27" y="16"/>
                    <a:pt x="29" y="16"/>
                    <a:pt x="32" y="16"/>
                  </a:cubicBezTo>
                  <a:cubicBezTo>
                    <a:pt x="42" y="16"/>
                    <a:pt x="51" y="22"/>
                    <a:pt x="58" y="30"/>
                  </a:cubicBezTo>
                  <a:cubicBezTo>
                    <a:pt x="59" y="33"/>
                    <a:pt x="59" y="35"/>
                    <a:pt x="60" y="38"/>
                  </a:cubicBezTo>
                  <a:cubicBezTo>
                    <a:pt x="60" y="36"/>
                    <a:pt x="61" y="33"/>
                    <a:pt x="61" y="30"/>
                  </a:cubicBezTo>
                  <a:cubicBezTo>
                    <a:pt x="61" y="14"/>
                    <a:pt x="48" y="0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solidFill>
              <a:srgbClr val="F69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423"/>
            <p:cNvSpPr>
              <a:spLocks/>
            </p:cNvSpPr>
            <p:nvPr/>
          </p:nvSpPr>
          <p:spPr bwMode="auto">
            <a:xfrm>
              <a:off x="6541992" y="10131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424"/>
            <p:cNvSpPr>
              <a:spLocks/>
            </p:cNvSpPr>
            <p:nvPr/>
          </p:nvSpPr>
          <p:spPr bwMode="auto">
            <a:xfrm>
              <a:off x="6541992" y="982941"/>
              <a:ext cx="58738" cy="39688"/>
            </a:xfrm>
            <a:custGeom>
              <a:avLst/>
              <a:gdLst>
                <a:gd name="T0" fmla="*/ 19 w 37"/>
                <a:gd name="T1" fmla="*/ 0 h 25"/>
                <a:gd name="T2" fmla="*/ 0 w 37"/>
                <a:gd name="T3" fmla="*/ 18 h 25"/>
                <a:gd name="T4" fmla="*/ 0 w 37"/>
                <a:gd name="T5" fmla="*/ 19 h 25"/>
                <a:gd name="T6" fmla="*/ 0 w 37"/>
                <a:gd name="T7" fmla="*/ 19 h 25"/>
                <a:gd name="T8" fmla="*/ 0 w 37"/>
                <a:gd name="T9" fmla="*/ 19 h 25"/>
                <a:gd name="T10" fmla="*/ 1 w 37"/>
                <a:gd name="T11" fmla="*/ 24 h 25"/>
                <a:gd name="T12" fmla="*/ 2 w 37"/>
                <a:gd name="T13" fmla="*/ 19 h 25"/>
                <a:gd name="T14" fmla="*/ 17 w 37"/>
                <a:gd name="T15" fmla="*/ 12 h 25"/>
                <a:gd name="T16" fmla="*/ 35 w 37"/>
                <a:gd name="T17" fmla="*/ 21 h 25"/>
                <a:gd name="T18" fmla="*/ 35 w 37"/>
                <a:gd name="T19" fmla="*/ 21 h 25"/>
                <a:gd name="T20" fmla="*/ 36 w 37"/>
                <a:gd name="T21" fmla="*/ 25 h 25"/>
                <a:gd name="T22" fmla="*/ 37 w 37"/>
                <a:gd name="T23" fmla="*/ 19 h 25"/>
                <a:gd name="T24" fmla="*/ 37 w 37"/>
                <a:gd name="T25" fmla="*/ 18 h 25"/>
                <a:gd name="T26" fmla="*/ 19 w 37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25">
                  <a:moveTo>
                    <a:pt x="19" y="0"/>
                  </a:moveTo>
                  <a:cubicBezTo>
                    <a:pt x="9" y="0"/>
                    <a:pt x="1" y="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1" y="24"/>
                  </a:cubicBezTo>
                  <a:cubicBezTo>
                    <a:pt x="1" y="22"/>
                    <a:pt x="2" y="20"/>
                    <a:pt x="2" y="19"/>
                  </a:cubicBezTo>
                  <a:cubicBezTo>
                    <a:pt x="6" y="14"/>
                    <a:pt x="12" y="12"/>
                    <a:pt x="17" y="12"/>
                  </a:cubicBezTo>
                  <a:cubicBezTo>
                    <a:pt x="24" y="12"/>
                    <a:pt x="30" y="15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4"/>
                    <a:pt x="36" y="25"/>
                  </a:cubicBezTo>
                  <a:cubicBezTo>
                    <a:pt x="37" y="23"/>
                    <a:pt x="37" y="21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F69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425"/>
            <p:cNvSpPr>
              <a:spLocks/>
            </p:cNvSpPr>
            <p:nvPr/>
          </p:nvSpPr>
          <p:spPr bwMode="auto">
            <a:xfrm>
              <a:off x="6440392" y="913091"/>
              <a:ext cx="77788" cy="38100"/>
            </a:xfrm>
            <a:custGeom>
              <a:avLst/>
              <a:gdLst>
                <a:gd name="T0" fmla="*/ 24 w 48"/>
                <a:gd name="T1" fmla="*/ 0 h 24"/>
                <a:gd name="T2" fmla="*/ 0 w 48"/>
                <a:gd name="T3" fmla="*/ 24 h 24"/>
                <a:gd name="T4" fmla="*/ 0 w 48"/>
                <a:gd name="T5" fmla="*/ 24 h 24"/>
                <a:gd name="T6" fmla="*/ 24 w 48"/>
                <a:gd name="T7" fmla="*/ 0 h 24"/>
                <a:gd name="T8" fmla="*/ 48 w 48"/>
                <a:gd name="T9" fmla="*/ 24 h 24"/>
                <a:gd name="T10" fmla="*/ 48 w 48"/>
                <a:gd name="T11" fmla="*/ 24 h 24"/>
                <a:gd name="T12" fmla="*/ 24 w 4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4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426"/>
            <p:cNvSpPr>
              <a:spLocks/>
            </p:cNvSpPr>
            <p:nvPr/>
          </p:nvSpPr>
          <p:spPr bwMode="auto">
            <a:xfrm>
              <a:off x="6440392" y="9511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427"/>
            <p:cNvSpPr>
              <a:spLocks/>
            </p:cNvSpPr>
            <p:nvPr/>
          </p:nvSpPr>
          <p:spPr bwMode="auto">
            <a:xfrm>
              <a:off x="6440392" y="9511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428"/>
            <p:cNvSpPr>
              <a:spLocks/>
            </p:cNvSpPr>
            <p:nvPr/>
          </p:nvSpPr>
          <p:spPr bwMode="auto">
            <a:xfrm>
              <a:off x="6518179" y="95119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429"/>
            <p:cNvSpPr>
              <a:spLocks/>
            </p:cNvSpPr>
            <p:nvPr/>
          </p:nvSpPr>
          <p:spPr bwMode="auto">
            <a:xfrm>
              <a:off x="6440392" y="95119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430"/>
            <p:cNvSpPr>
              <a:spLocks/>
            </p:cNvSpPr>
            <p:nvPr/>
          </p:nvSpPr>
          <p:spPr bwMode="auto">
            <a:xfrm>
              <a:off x="6518179" y="9543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431"/>
            <p:cNvSpPr>
              <a:spLocks/>
            </p:cNvSpPr>
            <p:nvPr/>
          </p:nvSpPr>
          <p:spPr bwMode="auto">
            <a:xfrm>
              <a:off x="6440392" y="913091"/>
              <a:ext cx="77788" cy="69850"/>
            </a:xfrm>
            <a:custGeom>
              <a:avLst/>
              <a:gdLst>
                <a:gd name="T0" fmla="*/ 24 w 48"/>
                <a:gd name="T1" fmla="*/ 0 h 44"/>
                <a:gd name="T2" fmla="*/ 0 w 48"/>
                <a:gd name="T3" fmla="*/ 24 h 44"/>
                <a:gd name="T4" fmla="*/ 0 w 48"/>
                <a:gd name="T5" fmla="*/ 24 h 44"/>
                <a:gd name="T6" fmla="*/ 0 w 48"/>
                <a:gd name="T7" fmla="*/ 24 h 44"/>
                <a:gd name="T8" fmla="*/ 0 w 48"/>
                <a:gd name="T9" fmla="*/ 24 h 44"/>
                <a:gd name="T10" fmla="*/ 0 w 48"/>
                <a:gd name="T11" fmla="*/ 24 h 44"/>
                <a:gd name="T12" fmla="*/ 0 w 48"/>
                <a:gd name="T13" fmla="*/ 24 h 44"/>
                <a:gd name="T14" fmla="*/ 0 w 48"/>
                <a:gd name="T15" fmla="*/ 24 h 44"/>
                <a:gd name="T16" fmla="*/ 0 w 48"/>
                <a:gd name="T17" fmla="*/ 24 h 44"/>
                <a:gd name="T18" fmla="*/ 0 w 48"/>
                <a:gd name="T19" fmla="*/ 25 h 44"/>
                <a:gd name="T20" fmla="*/ 5 w 48"/>
                <a:gd name="T21" fmla="*/ 38 h 44"/>
                <a:gd name="T22" fmla="*/ 5 w 48"/>
                <a:gd name="T23" fmla="*/ 30 h 44"/>
                <a:gd name="T24" fmla="*/ 17 w 48"/>
                <a:gd name="T25" fmla="*/ 16 h 44"/>
                <a:gd name="T26" fmla="*/ 22 w 48"/>
                <a:gd name="T27" fmla="*/ 16 h 44"/>
                <a:gd name="T28" fmla="*/ 39 w 48"/>
                <a:gd name="T29" fmla="*/ 30 h 44"/>
                <a:gd name="T30" fmla="*/ 39 w 48"/>
                <a:gd name="T31" fmla="*/ 30 h 44"/>
                <a:gd name="T32" fmla="*/ 37 w 48"/>
                <a:gd name="T33" fmla="*/ 44 h 44"/>
                <a:gd name="T34" fmla="*/ 48 w 48"/>
                <a:gd name="T35" fmla="*/ 27 h 44"/>
                <a:gd name="T36" fmla="*/ 48 w 48"/>
                <a:gd name="T37" fmla="*/ 27 h 44"/>
                <a:gd name="T38" fmla="*/ 48 w 48"/>
                <a:gd name="T39" fmla="*/ 26 h 44"/>
                <a:gd name="T40" fmla="*/ 48 w 48"/>
                <a:gd name="T41" fmla="*/ 26 h 44"/>
                <a:gd name="T42" fmla="*/ 48 w 48"/>
                <a:gd name="T43" fmla="*/ 26 h 44"/>
                <a:gd name="T44" fmla="*/ 48 w 48"/>
                <a:gd name="T45" fmla="*/ 26 h 44"/>
                <a:gd name="T46" fmla="*/ 48 w 48"/>
                <a:gd name="T47" fmla="*/ 26 h 44"/>
                <a:gd name="T48" fmla="*/ 48 w 48"/>
                <a:gd name="T49" fmla="*/ 26 h 44"/>
                <a:gd name="T50" fmla="*/ 48 w 48"/>
                <a:gd name="T51" fmla="*/ 26 h 44"/>
                <a:gd name="T52" fmla="*/ 48 w 48"/>
                <a:gd name="T53" fmla="*/ 25 h 44"/>
                <a:gd name="T54" fmla="*/ 48 w 48"/>
                <a:gd name="T55" fmla="*/ 25 h 44"/>
                <a:gd name="T56" fmla="*/ 48 w 48"/>
                <a:gd name="T57" fmla="*/ 25 h 44"/>
                <a:gd name="T58" fmla="*/ 48 w 48"/>
                <a:gd name="T59" fmla="*/ 25 h 44"/>
                <a:gd name="T60" fmla="*/ 48 w 48"/>
                <a:gd name="T61" fmla="*/ 25 h 44"/>
                <a:gd name="T62" fmla="*/ 48 w 48"/>
                <a:gd name="T63" fmla="*/ 25 h 44"/>
                <a:gd name="T64" fmla="*/ 48 w 48"/>
                <a:gd name="T65" fmla="*/ 24 h 44"/>
                <a:gd name="T66" fmla="*/ 48 w 48"/>
                <a:gd name="T67" fmla="*/ 24 h 44"/>
                <a:gd name="T68" fmla="*/ 48 w 48"/>
                <a:gd name="T69" fmla="*/ 24 h 44"/>
                <a:gd name="T70" fmla="*/ 48 w 48"/>
                <a:gd name="T71" fmla="*/ 24 h 44"/>
                <a:gd name="T72" fmla="*/ 48 w 48"/>
                <a:gd name="T73" fmla="*/ 24 h 44"/>
                <a:gd name="T74" fmla="*/ 48 w 48"/>
                <a:gd name="T75" fmla="*/ 24 h 44"/>
                <a:gd name="T76" fmla="*/ 48 w 48"/>
                <a:gd name="T77" fmla="*/ 24 h 44"/>
                <a:gd name="T78" fmla="*/ 48 w 48"/>
                <a:gd name="T79" fmla="*/ 24 h 44"/>
                <a:gd name="T80" fmla="*/ 24 w 48"/>
                <a:gd name="T8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44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2" y="34"/>
                    <a:pt x="5" y="38"/>
                  </a:cubicBezTo>
                  <a:cubicBezTo>
                    <a:pt x="5" y="35"/>
                    <a:pt x="5" y="33"/>
                    <a:pt x="5" y="30"/>
                  </a:cubicBezTo>
                  <a:cubicBezTo>
                    <a:pt x="7" y="24"/>
                    <a:pt x="11" y="19"/>
                    <a:pt x="17" y="16"/>
                  </a:cubicBezTo>
                  <a:cubicBezTo>
                    <a:pt x="19" y="16"/>
                    <a:pt x="20" y="16"/>
                    <a:pt x="22" y="16"/>
                  </a:cubicBezTo>
                  <a:cubicBezTo>
                    <a:pt x="30" y="16"/>
                    <a:pt x="35" y="23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5"/>
                    <a:pt x="38" y="39"/>
                    <a:pt x="37" y="44"/>
                  </a:cubicBezTo>
                  <a:cubicBezTo>
                    <a:pt x="43" y="40"/>
                    <a:pt x="47" y="3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</a:path>
              </a:pathLst>
            </a:custGeom>
            <a:solidFill>
              <a:srgbClr val="F69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432"/>
            <p:cNvSpPr>
              <a:spLocks/>
            </p:cNvSpPr>
            <p:nvPr/>
          </p:nvSpPr>
          <p:spPr bwMode="auto">
            <a:xfrm>
              <a:off x="6324504" y="952779"/>
              <a:ext cx="34925" cy="17463"/>
            </a:xfrm>
            <a:custGeom>
              <a:avLst/>
              <a:gdLst>
                <a:gd name="T0" fmla="*/ 11 w 22"/>
                <a:gd name="T1" fmla="*/ 0 h 11"/>
                <a:gd name="T2" fmla="*/ 0 w 22"/>
                <a:gd name="T3" fmla="*/ 11 h 11"/>
                <a:gd name="T4" fmla="*/ 0 w 22"/>
                <a:gd name="T5" fmla="*/ 11 h 11"/>
                <a:gd name="T6" fmla="*/ 11 w 22"/>
                <a:gd name="T7" fmla="*/ 0 h 11"/>
                <a:gd name="T8" fmla="*/ 22 w 22"/>
                <a:gd name="T9" fmla="*/ 11 h 11"/>
                <a:gd name="T10" fmla="*/ 22 w 22"/>
                <a:gd name="T11" fmla="*/ 11 h 11"/>
                <a:gd name="T12" fmla="*/ 11 w 2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433"/>
            <p:cNvSpPr>
              <a:spLocks/>
            </p:cNvSpPr>
            <p:nvPr/>
          </p:nvSpPr>
          <p:spPr bwMode="auto">
            <a:xfrm>
              <a:off x="6359429" y="9718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434"/>
            <p:cNvSpPr>
              <a:spLocks/>
            </p:cNvSpPr>
            <p:nvPr/>
          </p:nvSpPr>
          <p:spPr bwMode="auto">
            <a:xfrm>
              <a:off x="6324504" y="952779"/>
              <a:ext cx="34925" cy="31750"/>
            </a:xfrm>
            <a:custGeom>
              <a:avLst/>
              <a:gdLst>
                <a:gd name="T0" fmla="*/ 11 w 22"/>
                <a:gd name="T1" fmla="*/ 0 h 20"/>
                <a:gd name="T2" fmla="*/ 0 w 22"/>
                <a:gd name="T3" fmla="*/ 11 h 20"/>
                <a:gd name="T4" fmla="*/ 0 w 22"/>
                <a:gd name="T5" fmla="*/ 11 h 20"/>
                <a:gd name="T6" fmla="*/ 0 w 22"/>
                <a:gd name="T7" fmla="*/ 11 h 20"/>
                <a:gd name="T8" fmla="*/ 0 w 22"/>
                <a:gd name="T9" fmla="*/ 11 h 20"/>
                <a:gd name="T10" fmla="*/ 0 w 22"/>
                <a:gd name="T11" fmla="*/ 11 h 20"/>
                <a:gd name="T12" fmla="*/ 3 w 22"/>
                <a:gd name="T13" fmla="*/ 19 h 20"/>
                <a:gd name="T14" fmla="*/ 1 w 22"/>
                <a:gd name="T15" fmla="*/ 14 h 20"/>
                <a:gd name="T16" fmla="*/ 1 w 22"/>
                <a:gd name="T17" fmla="*/ 13 h 20"/>
                <a:gd name="T18" fmla="*/ 1 w 22"/>
                <a:gd name="T19" fmla="*/ 13 h 20"/>
                <a:gd name="T20" fmla="*/ 0 w 22"/>
                <a:gd name="T21" fmla="*/ 13 h 20"/>
                <a:gd name="T22" fmla="*/ 1 w 22"/>
                <a:gd name="T23" fmla="*/ 12 h 20"/>
                <a:gd name="T24" fmla="*/ 8 w 22"/>
                <a:gd name="T25" fmla="*/ 9 h 20"/>
                <a:gd name="T26" fmla="*/ 18 w 22"/>
                <a:gd name="T27" fmla="*/ 15 h 20"/>
                <a:gd name="T28" fmla="*/ 19 w 22"/>
                <a:gd name="T29" fmla="*/ 16 h 20"/>
                <a:gd name="T30" fmla="*/ 18 w 22"/>
                <a:gd name="T31" fmla="*/ 20 h 20"/>
                <a:gd name="T32" fmla="*/ 22 w 22"/>
                <a:gd name="T33" fmla="*/ 12 h 20"/>
                <a:gd name="T34" fmla="*/ 22 w 22"/>
                <a:gd name="T35" fmla="*/ 12 h 20"/>
                <a:gd name="T36" fmla="*/ 22 w 22"/>
                <a:gd name="T37" fmla="*/ 12 h 20"/>
                <a:gd name="T38" fmla="*/ 22 w 22"/>
                <a:gd name="T39" fmla="*/ 12 h 20"/>
                <a:gd name="T40" fmla="*/ 22 w 22"/>
                <a:gd name="T41" fmla="*/ 11 h 20"/>
                <a:gd name="T42" fmla="*/ 22 w 22"/>
                <a:gd name="T43" fmla="*/ 11 h 20"/>
                <a:gd name="T44" fmla="*/ 22 w 22"/>
                <a:gd name="T45" fmla="*/ 11 h 20"/>
                <a:gd name="T46" fmla="*/ 11 w 22"/>
                <a:gd name="T4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3" y="17"/>
                    <a:pt x="2" y="15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5" y="9"/>
                    <a:pt x="8" y="9"/>
                  </a:cubicBezTo>
                  <a:cubicBezTo>
                    <a:pt x="12" y="9"/>
                    <a:pt x="15" y="11"/>
                    <a:pt x="18" y="15"/>
                  </a:cubicBezTo>
                  <a:cubicBezTo>
                    <a:pt x="18" y="15"/>
                    <a:pt x="18" y="16"/>
                    <a:pt x="19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20" y="18"/>
                    <a:pt x="22" y="15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</a:path>
              </a:pathLst>
            </a:custGeom>
            <a:solidFill>
              <a:srgbClr val="F69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435"/>
            <p:cNvSpPr>
              <a:spLocks/>
            </p:cNvSpPr>
            <p:nvPr/>
          </p:nvSpPr>
          <p:spPr bwMode="auto">
            <a:xfrm>
              <a:off x="6451504" y="965479"/>
              <a:ext cx="488950" cy="239713"/>
            </a:xfrm>
            <a:custGeom>
              <a:avLst/>
              <a:gdLst>
                <a:gd name="T0" fmla="*/ 306 w 306"/>
                <a:gd name="T1" fmla="*/ 0 h 151"/>
                <a:gd name="T2" fmla="*/ 261 w 306"/>
                <a:gd name="T3" fmla="*/ 75 h 151"/>
                <a:gd name="T4" fmla="*/ 49 w 306"/>
                <a:gd name="T5" fmla="*/ 124 h 151"/>
                <a:gd name="T6" fmla="*/ 0 w 306"/>
                <a:gd name="T7" fmla="*/ 151 h 151"/>
                <a:gd name="T8" fmla="*/ 61 w 306"/>
                <a:gd name="T9" fmla="*/ 107 h 151"/>
                <a:gd name="T10" fmla="*/ 243 w 306"/>
                <a:gd name="T11" fmla="*/ 49 h 151"/>
                <a:gd name="T12" fmla="*/ 306 w 306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51">
                  <a:moveTo>
                    <a:pt x="306" y="0"/>
                  </a:moveTo>
                  <a:cubicBezTo>
                    <a:pt x="306" y="0"/>
                    <a:pt x="298" y="54"/>
                    <a:pt x="261" y="75"/>
                  </a:cubicBezTo>
                  <a:cubicBezTo>
                    <a:pt x="211" y="102"/>
                    <a:pt x="105" y="111"/>
                    <a:pt x="49" y="124"/>
                  </a:cubicBezTo>
                  <a:cubicBezTo>
                    <a:pt x="22" y="131"/>
                    <a:pt x="0" y="151"/>
                    <a:pt x="0" y="151"/>
                  </a:cubicBezTo>
                  <a:cubicBezTo>
                    <a:pt x="0" y="151"/>
                    <a:pt x="10" y="137"/>
                    <a:pt x="61" y="107"/>
                  </a:cubicBezTo>
                  <a:cubicBezTo>
                    <a:pt x="101" y="84"/>
                    <a:pt x="133" y="79"/>
                    <a:pt x="243" y="49"/>
                  </a:cubicBezTo>
                  <a:cubicBezTo>
                    <a:pt x="281" y="39"/>
                    <a:pt x="306" y="0"/>
                    <a:pt x="306" y="0"/>
                  </a:cubicBezTo>
                  <a:close/>
                </a:path>
              </a:pathLst>
            </a:custGeom>
            <a:solidFill>
              <a:srgbClr val="648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Oval 476"/>
            <p:cNvSpPr>
              <a:spLocks noChangeArrowheads="1"/>
            </p:cNvSpPr>
            <p:nvPr/>
          </p:nvSpPr>
          <p:spPr bwMode="auto">
            <a:xfrm>
              <a:off x="6149879" y="1043266"/>
              <a:ext cx="411163" cy="409575"/>
            </a:xfrm>
            <a:prstGeom prst="ellipse">
              <a:avLst/>
            </a:prstGeom>
            <a:solidFill>
              <a:srgbClr val="007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477"/>
            <p:cNvSpPr>
              <a:spLocks noEditPoints="1"/>
            </p:cNvSpPr>
            <p:nvPr/>
          </p:nvSpPr>
          <p:spPr bwMode="auto">
            <a:xfrm>
              <a:off x="6137179" y="1028979"/>
              <a:ext cx="438150" cy="438150"/>
            </a:xfrm>
            <a:custGeom>
              <a:avLst/>
              <a:gdLst>
                <a:gd name="T0" fmla="*/ 137 w 275"/>
                <a:gd name="T1" fmla="*/ 18 h 275"/>
                <a:gd name="T2" fmla="*/ 257 w 275"/>
                <a:gd name="T3" fmla="*/ 138 h 275"/>
                <a:gd name="T4" fmla="*/ 137 w 275"/>
                <a:gd name="T5" fmla="*/ 258 h 275"/>
                <a:gd name="T6" fmla="*/ 17 w 275"/>
                <a:gd name="T7" fmla="*/ 138 h 275"/>
                <a:gd name="T8" fmla="*/ 137 w 275"/>
                <a:gd name="T9" fmla="*/ 18 h 275"/>
                <a:gd name="T10" fmla="*/ 137 w 275"/>
                <a:gd name="T11" fmla="*/ 0 h 275"/>
                <a:gd name="T12" fmla="*/ 137 w 275"/>
                <a:gd name="T13" fmla="*/ 0 h 275"/>
                <a:gd name="T14" fmla="*/ 0 w 275"/>
                <a:gd name="T15" fmla="*/ 138 h 275"/>
                <a:gd name="T16" fmla="*/ 137 w 275"/>
                <a:gd name="T17" fmla="*/ 275 h 275"/>
                <a:gd name="T18" fmla="*/ 275 w 275"/>
                <a:gd name="T19" fmla="*/ 138 h 275"/>
                <a:gd name="T20" fmla="*/ 137 w 27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75">
                  <a:moveTo>
                    <a:pt x="137" y="18"/>
                  </a:moveTo>
                  <a:cubicBezTo>
                    <a:pt x="204" y="18"/>
                    <a:pt x="257" y="71"/>
                    <a:pt x="257" y="138"/>
                  </a:cubicBezTo>
                  <a:cubicBezTo>
                    <a:pt x="257" y="204"/>
                    <a:pt x="204" y="258"/>
                    <a:pt x="137" y="258"/>
                  </a:cubicBezTo>
                  <a:cubicBezTo>
                    <a:pt x="71" y="258"/>
                    <a:pt x="17" y="204"/>
                    <a:pt x="17" y="138"/>
                  </a:cubicBezTo>
                  <a:cubicBezTo>
                    <a:pt x="17" y="71"/>
                    <a:pt x="71" y="18"/>
                    <a:pt x="137" y="18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213"/>
                    <a:pt x="61" y="275"/>
                    <a:pt x="137" y="275"/>
                  </a:cubicBezTo>
                  <a:cubicBezTo>
                    <a:pt x="213" y="275"/>
                    <a:pt x="275" y="213"/>
                    <a:pt x="275" y="138"/>
                  </a:cubicBezTo>
                  <a:cubicBezTo>
                    <a:pt x="275" y="62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505"/>
            <p:cNvSpPr>
              <a:spLocks noEditPoints="1"/>
            </p:cNvSpPr>
            <p:nvPr/>
          </p:nvSpPr>
          <p:spPr bwMode="auto">
            <a:xfrm>
              <a:off x="6275292" y="1149629"/>
              <a:ext cx="125413" cy="176213"/>
            </a:xfrm>
            <a:custGeom>
              <a:avLst/>
              <a:gdLst>
                <a:gd name="T0" fmla="*/ 37 w 79"/>
                <a:gd name="T1" fmla="*/ 0 h 110"/>
                <a:gd name="T2" fmla="*/ 74 w 79"/>
                <a:gd name="T3" fmla="*/ 29 h 110"/>
                <a:gd name="T4" fmla="*/ 60 w 79"/>
                <a:gd name="T5" fmla="*/ 50 h 110"/>
                <a:gd name="T6" fmla="*/ 79 w 79"/>
                <a:gd name="T7" fmla="*/ 78 h 110"/>
                <a:gd name="T8" fmla="*/ 40 w 79"/>
                <a:gd name="T9" fmla="*/ 110 h 110"/>
                <a:gd name="T10" fmla="*/ 1 w 79"/>
                <a:gd name="T11" fmla="*/ 109 h 110"/>
                <a:gd name="T12" fmla="*/ 0 w 79"/>
                <a:gd name="T13" fmla="*/ 108 h 110"/>
                <a:gd name="T14" fmla="*/ 0 w 79"/>
                <a:gd name="T15" fmla="*/ 2 h 110"/>
                <a:gd name="T16" fmla="*/ 1 w 79"/>
                <a:gd name="T17" fmla="*/ 1 h 110"/>
                <a:gd name="T18" fmla="*/ 37 w 79"/>
                <a:gd name="T19" fmla="*/ 0 h 110"/>
                <a:gd name="T20" fmla="*/ 25 w 79"/>
                <a:gd name="T21" fmla="*/ 43 h 110"/>
                <a:gd name="T22" fmla="*/ 36 w 79"/>
                <a:gd name="T23" fmla="*/ 43 h 110"/>
                <a:gd name="T24" fmla="*/ 50 w 79"/>
                <a:gd name="T25" fmla="*/ 30 h 110"/>
                <a:gd name="T26" fmla="*/ 36 w 79"/>
                <a:gd name="T27" fmla="*/ 18 h 110"/>
                <a:gd name="T28" fmla="*/ 25 w 79"/>
                <a:gd name="T29" fmla="*/ 18 h 110"/>
                <a:gd name="T30" fmla="*/ 25 w 79"/>
                <a:gd name="T31" fmla="*/ 43 h 110"/>
                <a:gd name="T32" fmla="*/ 25 w 79"/>
                <a:gd name="T33" fmla="*/ 61 h 110"/>
                <a:gd name="T34" fmla="*/ 25 w 79"/>
                <a:gd name="T35" fmla="*/ 92 h 110"/>
                <a:gd name="T36" fmla="*/ 38 w 79"/>
                <a:gd name="T37" fmla="*/ 92 h 110"/>
                <a:gd name="T38" fmla="*/ 54 w 79"/>
                <a:gd name="T39" fmla="*/ 77 h 110"/>
                <a:gd name="T40" fmla="*/ 38 w 79"/>
                <a:gd name="T41" fmla="*/ 61 h 110"/>
                <a:gd name="T42" fmla="*/ 25 w 79"/>
                <a:gd name="T43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" h="110">
                  <a:moveTo>
                    <a:pt x="37" y="0"/>
                  </a:moveTo>
                  <a:cubicBezTo>
                    <a:pt x="59" y="0"/>
                    <a:pt x="74" y="9"/>
                    <a:pt x="74" y="29"/>
                  </a:cubicBezTo>
                  <a:cubicBezTo>
                    <a:pt x="74" y="38"/>
                    <a:pt x="68" y="47"/>
                    <a:pt x="60" y="50"/>
                  </a:cubicBezTo>
                  <a:cubicBezTo>
                    <a:pt x="71" y="54"/>
                    <a:pt x="79" y="65"/>
                    <a:pt x="79" y="78"/>
                  </a:cubicBezTo>
                  <a:cubicBezTo>
                    <a:pt x="79" y="100"/>
                    <a:pt x="64" y="110"/>
                    <a:pt x="40" y="110"/>
                  </a:cubicBezTo>
                  <a:cubicBezTo>
                    <a:pt x="28" y="110"/>
                    <a:pt x="14" y="110"/>
                    <a:pt x="1" y="10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3" y="0"/>
                    <a:pt x="26" y="0"/>
                    <a:pt x="37" y="0"/>
                  </a:cubicBezTo>
                  <a:close/>
                  <a:moveTo>
                    <a:pt x="25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47" y="43"/>
                    <a:pt x="50" y="37"/>
                    <a:pt x="50" y="30"/>
                  </a:cubicBezTo>
                  <a:cubicBezTo>
                    <a:pt x="50" y="24"/>
                    <a:pt x="47" y="18"/>
                    <a:pt x="36" y="18"/>
                  </a:cubicBezTo>
                  <a:cubicBezTo>
                    <a:pt x="33" y="18"/>
                    <a:pt x="29" y="18"/>
                    <a:pt x="25" y="18"/>
                  </a:cubicBezTo>
                  <a:lnTo>
                    <a:pt x="25" y="43"/>
                  </a:lnTo>
                  <a:close/>
                  <a:moveTo>
                    <a:pt x="25" y="61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30" y="92"/>
                    <a:pt x="35" y="92"/>
                    <a:pt x="38" y="92"/>
                  </a:cubicBezTo>
                  <a:cubicBezTo>
                    <a:pt x="51" y="92"/>
                    <a:pt x="54" y="83"/>
                    <a:pt x="54" y="77"/>
                  </a:cubicBezTo>
                  <a:cubicBezTo>
                    <a:pt x="54" y="70"/>
                    <a:pt x="50" y="61"/>
                    <a:pt x="38" y="61"/>
                  </a:cubicBezTo>
                  <a:lnTo>
                    <a:pt x="25" y="61"/>
                  </a:ln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506"/>
            <p:cNvSpPr>
              <a:spLocks/>
            </p:cNvSpPr>
            <p:nvPr/>
          </p:nvSpPr>
          <p:spPr bwMode="auto">
            <a:xfrm>
              <a:off x="6414992" y="1251229"/>
              <a:ext cx="66675" cy="98425"/>
            </a:xfrm>
            <a:custGeom>
              <a:avLst/>
              <a:gdLst>
                <a:gd name="T0" fmla="*/ 41 w 42"/>
                <a:gd name="T1" fmla="*/ 54 h 61"/>
                <a:gd name="T2" fmla="*/ 33 w 42"/>
                <a:gd name="T3" fmla="*/ 61 h 61"/>
                <a:gd name="T4" fmla="*/ 5 w 42"/>
                <a:gd name="T5" fmla="*/ 61 h 61"/>
                <a:gd name="T6" fmla="*/ 0 w 42"/>
                <a:gd name="T7" fmla="*/ 52 h 61"/>
                <a:gd name="T8" fmla="*/ 11 w 42"/>
                <a:gd name="T9" fmla="*/ 36 h 61"/>
                <a:gd name="T10" fmla="*/ 21 w 42"/>
                <a:gd name="T11" fmla="*/ 27 h 61"/>
                <a:gd name="T12" fmla="*/ 26 w 42"/>
                <a:gd name="T13" fmla="*/ 18 h 61"/>
                <a:gd name="T14" fmla="*/ 19 w 42"/>
                <a:gd name="T15" fmla="*/ 11 h 61"/>
                <a:gd name="T16" fmla="*/ 11 w 42"/>
                <a:gd name="T17" fmla="*/ 19 h 61"/>
                <a:gd name="T18" fmla="*/ 1 w 42"/>
                <a:gd name="T19" fmla="*/ 15 h 61"/>
                <a:gd name="T20" fmla="*/ 21 w 42"/>
                <a:gd name="T21" fmla="*/ 0 h 61"/>
                <a:gd name="T22" fmla="*/ 40 w 42"/>
                <a:gd name="T23" fmla="*/ 18 h 61"/>
                <a:gd name="T24" fmla="*/ 29 w 42"/>
                <a:gd name="T25" fmla="*/ 37 h 61"/>
                <a:gd name="T26" fmla="*/ 23 w 42"/>
                <a:gd name="T27" fmla="*/ 42 h 61"/>
                <a:gd name="T28" fmla="*/ 15 w 42"/>
                <a:gd name="T29" fmla="*/ 50 h 61"/>
                <a:gd name="T30" fmla="*/ 29 w 42"/>
                <a:gd name="T31" fmla="*/ 49 h 61"/>
                <a:gd name="T32" fmla="*/ 42 w 42"/>
                <a:gd name="T33" fmla="*/ 49 h 61"/>
                <a:gd name="T34" fmla="*/ 41 w 42"/>
                <a:gd name="T3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1">
                  <a:moveTo>
                    <a:pt x="41" y="54"/>
                  </a:moveTo>
                  <a:cubicBezTo>
                    <a:pt x="41" y="59"/>
                    <a:pt x="38" y="61"/>
                    <a:pt x="33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59"/>
                    <a:pt x="0" y="55"/>
                    <a:pt x="0" y="52"/>
                  </a:cubicBezTo>
                  <a:cubicBezTo>
                    <a:pt x="0" y="46"/>
                    <a:pt x="5" y="41"/>
                    <a:pt x="11" y="3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4" y="24"/>
                    <a:pt x="26" y="21"/>
                    <a:pt x="26" y="18"/>
                  </a:cubicBezTo>
                  <a:cubicBezTo>
                    <a:pt x="26" y="14"/>
                    <a:pt x="23" y="11"/>
                    <a:pt x="19" y="11"/>
                  </a:cubicBezTo>
                  <a:cubicBezTo>
                    <a:pt x="15" y="11"/>
                    <a:pt x="12" y="16"/>
                    <a:pt x="11" y="19"/>
                  </a:cubicBezTo>
                  <a:cubicBezTo>
                    <a:pt x="8" y="19"/>
                    <a:pt x="3" y="18"/>
                    <a:pt x="1" y="15"/>
                  </a:cubicBezTo>
                  <a:cubicBezTo>
                    <a:pt x="3" y="7"/>
                    <a:pt x="10" y="0"/>
                    <a:pt x="21" y="0"/>
                  </a:cubicBezTo>
                  <a:cubicBezTo>
                    <a:pt x="33" y="0"/>
                    <a:pt x="40" y="7"/>
                    <a:pt x="40" y="18"/>
                  </a:cubicBezTo>
                  <a:cubicBezTo>
                    <a:pt x="40" y="26"/>
                    <a:pt x="35" y="32"/>
                    <a:pt x="29" y="37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0" y="44"/>
                    <a:pt x="16" y="47"/>
                    <a:pt x="15" y="50"/>
                  </a:cubicBezTo>
                  <a:cubicBezTo>
                    <a:pt x="20" y="49"/>
                    <a:pt x="25" y="49"/>
                    <a:pt x="2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50"/>
                    <a:pt x="42" y="52"/>
                    <a:pt x="41" y="54"/>
                  </a:cubicBez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48" name="Grupo 3647"/>
          <p:cNvGrpSpPr/>
          <p:nvPr/>
        </p:nvGrpSpPr>
        <p:grpSpPr>
          <a:xfrm>
            <a:off x="3495169" y="3084638"/>
            <a:ext cx="399858" cy="460493"/>
            <a:chOff x="7399242" y="574954"/>
            <a:chExt cx="774700" cy="892175"/>
          </a:xfrm>
        </p:grpSpPr>
        <p:sp>
          <p:nvSpPr>
            <p:cNvPr id="236" name="Freeform 436"/>
            <p:cNvSpPr>
              <a:spLocks/>
            </p:cNvSpPr>
            <p:nvPr/>
          </p:nvSpPr>
          <p:spPr bwMode="auto">
            <a:xfrm>
              <a:off x="7596092" y="862291"/>
              <a:ext cx="400050" cy="293688"/>
            </a:xfrm>
            <a:custGeom>
              <a:avLst/>
              <a:gdLst>
                <a:gd name="T0" fmla="*/ 243 w 251"/>
                <a:gd name="T1" fmla="*/ 0 h 185"/>
                <a:gd name="T2" fmla="*/ 217 w 251"/>
                <a:gd name="T3" fmla="*/ 6 h 185"/>
                <a:gd name="T4" fmla="*/ 169 w 251"/>
                <a:gd name="T5" fmla="*/ 87 h 185"/>
                <a:gd name="T6" fmla="*/ 200 w 251"/>
                <a:gd name="T7" fmla="*/ 5 h 185"/>
                <a:gd name="T8" fmla="*/ 152 w 251"/>
                <a:gd name="T9" fmla="*/ 11 h 185"/>
                <a:gd name="T10" fmla="*/ 128 w 251"/>
                <a:gd name="T11" fmla="*/ 86 h 185"/>
                <a:gd name="T12" fmla="*/ 122 w 251"/>
                <a:gd name="T13" fmla="*/ 5 h 185"/>
                <a:gd name="T14" fmla="*/ 79 w 251"/>
                <a:gd name="T15" fmla="*/ 16 h 185"/>
                <a:gd name="T16" fmla="*/ 73 w 251"/>
                <a:gd name="T17" fmla="*/ 93 h 185"/>
                <a:gd name="T18" fmla="*/ 42 w 251"/>
                <a:gd name="T19" fmla="*/ 7 h 185"/>
                <a:gd name="T20" fmla="*/ 0 w 251"/>
                <a:gd name="T21" fmla="*/ 1 h 185"/>
                <a:gd name="T22" fmla="*/ 43 w 251"/>
                <a:gd name="T23" fmla="*/ 132 h 185"/>
                <a:gd name="T24" fmla="*/ 45 w 251"/>
                <a:gd name="T25" fmla="*/ 177 h 185"/>
                <a:gd name="T26" fmla="*/ 76 w 251"/>
                <a:gd name="T27" fmla="*/ 185 h 185"/>
                <a:gd name="T28" fmla="*/ 100 w 251"/>
                <a:gd name="T29" fmla="*/ 181 h 185"/>
                <a:gd name="T30" fmla="*/ 122 w 251"/>
                <a:gd name="T31" fmla="*/ 184 h 185"/>
                <a:gd name="T32" fmla="*/ 182 w 251"/>
                <a:gd name="T33" fmla="*/ 177 h 185"/>
                <a:gd name="T34" fmla="*/ 188 w 251"/>
                <a:gd name="T35" fmla="*/ 115 h 185"/>
                <a:gd name="T36" fmla="*/ 244 w 251"/>
                <a:gd name="T37" fmla="*/ 51 h 185"/>
                <a:gd name="T38" fmla="*/ 243 w 251"/>
                <a:gd name="T3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185">
                  <a:moveTo>
                    <a:pt x="243" y="0"/>
                  </a:moveTo>
                  <a:cubicBezTo>
                    <a:pt x="234" y="1"/>
                    <a:pt x="225" y="4"/>
                    <a:pt x="217" y="6"/>
                  </a:cubicBezTo>
                  <a:cubicBezTo>
                    <a:pt x="224" y="34"/>
                    <a:pt x="201" y="81"/>
                    <a:pt x="169" y="87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45" y="89"/>
                    <a:pt x="128" y="86"/>
                  </a:cubicBezTo>
                  <a:cubicBezTo>
                    <a:pt x="112" y="83"/>
                    <a:pt x="122" y="5"/>
                    <a:pt x="122" y="5"/>
                  </a:cubicBezTo>
                  <a:cubicBezTo>
                    <a:pt x="122" y="5"/>
                    <a:pt x="82" y="16"/>
                    <a:pt x="79" y="16"/>
                  </a:cubicBezTo>
                  <a:cubicBezTo>
                    <a:pt x="76" y="17"/>
                    <a:pt x="89" y="90"/>
                    <a:pt x="73" y="93"/>
                  </a:cubicBezTo>
                  <a:cubicBezTo>
                    <a:pt x="53" y="97"/>
                    <a:pt x="45" y="9"/>
                    <a:pt x="42" y="7"/>
                  </a:cubicBezTo>
                  <a:cubicBezTo>
                    <a:pt x="40" y="5"/>
                    <a:pt x="0" y="1"/>
                    <a:pt x="0" y="1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5" y="177"/>
                    <a:pt x="45" y="177"/>
                    <a:pt x="45" y="177"/>
                  </a:cubicBezTo>
                  <a:cubicBezTo>
                    <a:pt x="45" y="177"/>
                    <a:pt x="55" y="185"/>
                    <a:pt x="76" y="185"/>
                  </a:cubicBezTo>
                  <a:cubicBezTo>
                    <a:pt x="95" y="185"/>
                    <a:pt x="91" y="183"/>
                    <a:pt x="100" y="181"/>
                  </a:cubicBezTo>
                  <a:cubicBezTo>
                    <a:pt x="107" y="179"/>
                    <a:pt x="105" y="184"/>
                    <a:pt x="122" y="184"/>
                  </a:cubicBezTo>
                  <a:cubicBezTo>
                    <a:pt x="147" y="184"/>
                    <a:pt x="178" y="178"/>
                    <a:pt x="182" y="177"/>
                  </a:cubicBezTo>
                  <a:cubicBezTo>
                    <a:pt x="182" y="170"/>
                    <a:pt x="185" y="129"/>
                    <a:pt x="188" y="115"/>
                  </a:cubicBezTo>
                  <a:cubicBezTo>
                    <a:pt x="190" y="104"/>
                    <a:pt x="225" y="106"/>
                    <a:pt x="244" y="51"/>
                  </a:cubicBezTo>
                  <a:cubicBezTo>
                    <a:pt x="251" y="30"/>
                    <a:pt x="250" y="17"/>
                    <a:pt x="243" y="0"/>
                  </a:cubicBezTo>
                </a:path>
              </a:pathLst>
            </a:custGeom>
            <a:solidFill>
              <a:srgbClr val="BDD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437"/>
            <p:cNvSpPr>
              <a:spLocks noEditPoints="1"/>
            </p:cNvSpPr>
            <p:nvPr/>
          </p:nvSpPr>
          <p:spPr bwMode="auto">
            <a:xfrm>
              <a:off x="7792942" y="892454"/>
              <a:ext cx="150813" cy="261938"/>
            </a:xfrm>
            <a:custGeom>
              <a:avLst/>
              <a:gdLst>
                <a:gd name="T0" fmla="*/ 0 w 95"/>
                <a:gd name="T1" fmla="*/ 165 h 165"/>
                <a:gd name="T2" fmla="*/ 0 w 95"/>
                <a:gd name="T3" fmla="*/ 165 h 165"/>
                <a:gd name="T4" fmla="*/ 0 w 95"/>
                <a:gd name="T5" fmla="*/ 165 h 165"/>
                <a:gd name="T6" fmla="*/ 1 w 95"/>
                <a:gd name="T7" fmla="*/ 165 h 165"/>
                <a:gd name="T8" fmla="*/ 1 w 95"/>
                <a:gd name="T9" fmla="*/ 165 h 165"/>
                <a:gd name="T10" fmla="*/ 1 w 95"/>
                <a:gd name="T11" fmla="*/ 165 h 165"/>
                <a:gd name="T12" fmla="*/ 1 w 95"/>
                <a:gd name="T13" fmla="*/ 165 h 165"/>
                <a:gd name="T14" fmla="*/ 1 w 95"/>
                <a:gd name="T15" fmla="*/ 165 h 165"/>
                <a:gd name="T16" fmla="*/ 1 w 95"/>
                <a:gd name="T17" fmla="*/ 165 h 165"/>
                <a:gd name="T18" fmla="*/ 2 w 95"/>
                <a:gd name="T19" fmla="*/ 165 h 165"/>
                <a:gd name="T20" fmla="*/ 2 w 95"/>
                <a:gd name="T21" fmla="*/ 165 h 165"/>
                <a:gd name="T22" fmla="*/ 2 w 95"/>
                <a:gd name="T23" fmla="*/ 165 h 165"/>
                <a:gd name="T24" fmla="*/ 3 w 95"/>
                <a:gd name="T25" fmla="*/ 165 h 165"/>
                <a:gd name="T26" fmla="*/ 3 w 95"/>
                <a:gd name="T27" fmla="*/ 165 h 165"/>
                <a:gd name="T28" fmla="*/ 3 w 95"/>
                <a:gd name="T29" fmla="*/ 165 h 165"/>
                <a:gd name="T30" fmla="*/ 3 w 95"/>
                <a:gd name="T31" fmla="*/ 165 h 165"/>
                <a:gd name="T32" fmla="*/ 3 w 95"/>
                <a:gd name="T33" fmla="*/ 165 h 165"/>
                <a:gd name="T34" fmla="*/ 3 w 95"/>
                <a:gd name="T35" fmla="*/ 165 h 165"/>
                <a:gd name="T36" fmla="*/ 4 w 95"/>
                <a:gd name="T37" fmla="*/ 165 h 165"/>
                <a:gd name="T38" fmla="*/ 4 w 95"/>
                <a:gd name="T39" fmla="*/ 165 h 165"/>
                <a:gd name="T40" fmla="*/ 4 w 95"/>
                <a:gd name="T41" fmla="*/ 165 h 165"/>
                <a:gd name="T42" fmla="*/ 5 w 95"/>
                <a:gd name="T43" fmla="*/ 165 h 165"/>
                <a:gd name="T44" fmla="*/ 4 w 95"/>
                <a:gd name="T45" fmla="*/ 165 h 165"/>
                <a:gd name="T46" fmla="*/ 5 w 95"/>
                <a:gd name="T47" fmla="*/ 165 h 165"/>
                <a:gd name="T48" fmla="*/ 5 w 95"/>
                <a:gd name="T49" fmla="*/ 165 h 165"/>
                <a:gd name="T50" fmla="*/ 5 w 95"/>
                <a:gd name="T51" fmla="*/ 165 h 165"/>
                <a:gd name="T52" fmla="*/ 5 w 95"/>
                <a:gd name="T53" fmla="*/ 165 h 165"/>
                <a:gd name="T54" fmla="*/ 6 w 95"/>
                <a:gd name="T55" fmla="*/ 165 h 165"/>
                <a:gd name="T56" fmla="*/ 5 w 95"/>
                <a:gd name="T57" fmla="*/ 165 h 165"/>
                <a:gd name="T58" fmla="*/ 6 w 95"/>
                <a:gd name="T59" fmla="*/ 165 h 165"/>
                <a:gd name="T60" fmla="*/ 7 w 95"/>
                <a:gd name="T61" fmla="*/ 165 h 165"/>
                <a:gd name="T62" fmla="*/ 6 w 95"/>
                <a:gd name="T63" fmla="*/ 165 h 165"/>
                <a:gd name="T64" fmla="*/ 7 w 95"/>
                <a:gd name="T65" fmla="*/ 165 h 165"/>
                <a:gd name="T66" fmla="*/ 7 w 95"/>
                <a:gd name="T67" fmla="*/ 165 h 165"/>
                <a:gd name="T68" fmla="*/ 7 w 95"/>
                <a:gd name="T69" fmla="*/ 165 h 165"/>
                <a:gd name="T70" fmla="*/ 7 w 95"/>
                <a:gd name="T71" fmla="*/ 165 h 165"/>
                <a:gd name="T72" fmla="*/ 10 w 95"/>
                <a:gd name="T73" fmla="*/ 164 h 165"/>
                <a:gd name="T74" fmla="*/ 7 w 95"/>
                <a:gd name="T75" fmla="*/ 165 h 165"/>
                <a:gd name="T76" fmla="*/ 10 w 95"/>
                <a:gd name="T77" fmla="*/ 164 h 165"/>
                <a:gd name="T78" fmla="*/ 11 w 95"/>
                <a:gd name="T79" fmla="*/ 164 h 165"/>
                <a:gd name="T80" fmla="*/ 10 w 95"/>
                <a:gd name="T81" fmla="*/ 164 h 165"/>
                <a:gd name="T82" fmla="*/ 11 w 95"/>
                <a:gd name="T83" fmla="*/ 164 h 165"/>
                <a:gd name="T84" fmla="*/ 11 w 95"/>
                <a:gd name="T85" fmla="*/ 164 h 165"/>
                <a:gd name="T86" fmla="*/ 11 w 95"/>
                <a:gd name="T87" fmla="*/ 164 h 165"/>
                <a:gd name="T88" fmla="*/ 11 w 95"/>
                <a:gd name="T89" fmla="*/ 164 h 165"/>
                <a:gd name="T90" fmla="*/ 12 w 95"/>
                <a:gd name="T91" fmla="*/ 164 h 165"/>
                <a:gd name="T92" fmla="*/ 11 w 95"/>
                <a:gd name="T93" fmla="*/ 164 h 165"/>
                <a:gd name="T94" fmla="*/ 12 w 95"/>
                <a:gd name="T95" fmla="*/ 164 h 165"/>
                <a:gd name="T96" fmla="*/ 12 w 95"/>
                <a:gd name="T97" fmla="*/ 164 h 165"/>
                <a:gd name="T98" fmla="*/ 12 w 95"/>
                <a:gd name="T99" fmla="*/ 164 h 165"/>
                <a:gd name="T100" fmla="*/ 12 w 95"/>
                <a:gd name="T101" fmla="*/ 164 h 165"/>
                <a:gd name="T102" fmla="*/ 13 w 95"/>
                <a:gd name="T103" fmla="*/ 164 h 165"/>
                <a:gd name="T104" fmla="*/ 13 w 95"/>
                <a:gd name="T105" fmla="*/ 164 h 165"/>
                <a:gd name="T106" fmla="*/ 13 w 95"/>
                <a:gd name="T107" fmla="*/ 164 h 165"/>
                <a:gd name="T108" fmla="*/ 95 w 95"/>
                <a:gd name="T109" fmla="*/ 0 h 165"/>
                <a:gd name="T110" fmla="*/ 95 w 95"/>
                <a:gd name="T111" fmla="*/ 0 h 165"/>
                <a:gd name="T112" fmla="*/ 94 w 95"/>
                <a:gd name="T113" fmla="*/ 10 h 165"/>
                <a:gd name="T114" fmla="*/ 94 w 95"/>
                <a:gd name="T115" fmla="*/ 10 h 165"/>
                <a:gd name="T116" fmla="*/ 95 w 95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65">
                  <a:moveTo>
                    <a:pt x="0" y="165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2" y="165"/>
                  </a:moveTo>
                  <a:cubicBezTo>
                    <a:pt x="2" y="165"/>
                    <a:pt x="2" y="165"/>
                    <a:pt x="2" y="165"/>
                  </a:cubicBezTo>
                  <a:cubicBezTo>
                    <a:pt x="2" y="165"/>
                    <a:pt x="2" y="165"/>
                    <a:pt x="2" y="165"/>
                  </a:cubicBezTo>
                  <a:moveTo>
                    <a:pt x="3" y="165"/>
                  </a:moveTo>
                  <a:cubicBezTo>
                    <a:pt x="3" y="165"/>
                    <a:pt x="3" y="165"/>
                    <a:pt x="3" y="165"/>
                  </a:cubicBezTo>
                  <a:cubicBezTo>
                    <a:pt x="3" y="165"/>
                    <a:pt x="3" y="165"/>
                    <a:pt x="3" y="165"/>
                  </a:cubicBezTo>
                  <a:moveTo>
                    <a:pt x="3" y="165"/>
                  </a:moveTo>
                  <a:cubicBezTo>
                    <a:pt x="3" y="165"/>
                    <a:pt x="3" y="165"/>
                    <a:pt x="3" y="165"/>
                  </a:cubicBezTo>
                  <a:cubicBezTo>
                    <a:pt x="3" y="165"/>
                    <a:pt x="3" y="165"/>
                    <a:pt x="3" y="165"/>
                  </a:cubicBezTo>
                  <a:moveTo>
                    <a:pt x="4" y="165"/>
                  </a:moveTo>
                  <a:cubicBezTo>
                    <a:pt x="4" y="165"/>
                    <a:pt x="4" y="165"/>
                    <a:pt x="4" y="165"/>
                  </a:cubicBezTo>
                  <a:cubicBezTo>
                    <a:pt x="4" y="165"/>
                    <a:pt x="4" y="165"/>
                    <a:pt x="4" y="165"/>
                  </a:cubicBezTo>
                  <a:moveTo>
                    <a:pt x="5" y="165"/>
                  </a:moveTo>
                  <a:cubicBezTo>
                    <a:pt x="4" y="165"/>
                    <a:pt x="4" y="165"/>
                    <a:pt x="4" y="165"/>
                  </a:cubicBezTo>
                  <a:cubicBezTo>
                    <a:pt x="4" y="165"/>
                    <a:pt x="4" y="165"/>
                    <a:pt x="5" y="165"/>
                  </a:cubicBezTo>
                  <a:moveTo>
                    <a:pt x="5" y="165"/>
                  </a:moveTo>
                  <a:cubicBezTo>
                    <a:pt x="5" y="165"/>
                    <a:pt x="5" y="165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moveTo>
                    <a:pt x="6" y="165"/>
                  </a:moveTo>
                  <a:cubicBezTo>
                    <a:pt x="6" y="165"/>
                    <a:pt x="6" y="165"/>
                    <a:pt x="5" y="165"/>
                  </a:cubicBezTo>
                  <a:cubicBezTo>
                    <a:pt x="6" y="165"/>
                    <a:pt x="6" y="165"/>
                    <a:pt x="6" y="165"/>
                  </a:cubicBezTo>
                  <a:moveTo>
                    <a:pt x="7" y="165"/>
                  </a:move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7" y="165"/>
                  </a:cubicBezTo>
                  <a:moveTo>
                    <a:pt x="7" y="165"/>
                  </a:moveTo>
                  <a:cubicBezTo>
                    <a:pt x="7" y="165"/>
                    <a:pt x="7" y="165"/>
                    <a:pt x="7" y="165"/>
                  </a:cubicBezTo>
                  <a:cubicBezTo>
                    <a:pt x="7" y="165"/>
                    <a:pt x="7" y="165"/>
                    <a:pt x="7" y="165"/>
                  </a:cubicBezTo>
                  <a:moveTo>
                    <a:pt x="10" y="164"/>
                  </a:moveTo>
                  <a:cubicBezTo>
                    <a:pt x="9" y="165"/>
                    <a:pt x="8" y="165"/>
                    <a:pt x="7" y="165"/>
                  </a:cubicBezTo>
                  <a:cubicBezTo>
                    <a:pt x="8" y="165"/>
                    <a:pt x="9" y="165"/>
                    <a:pt x="10" y="164"/>
                  </a:cubicBezTo>
                  <a:moveTo>
                    <a:pt x="11" y="164"/>
                  </a:moveTo>
                  <a:cubicBezTo>
                    <a:pt x="11" y="164"/>
                    <a:pt x="10" y="164"/>
                    <a:pt x="10" y="164"/>
                  </a:cubicBezTo>
                  <a:cubicBezTo>
                    <a:pt x="10" y="164"/>
                    <a:pt x="11" y="164"/>
                    <a:pt x="11" y="164"/>
                  </a:cubicBezTo>
                  <a:moveTo>
                    <a:pt x="11" y="164"/>
                  </a:move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moveTo>
                    <a:pt x="12" y="164"/>
                  </a:moveTo>
                  <a:cubicBezTo>
                    <a:pt x="12" y="164"/>
                    <a:pt x="12" y="164"/>
                    <a:pt x="11" y="164"/>
                  </a:cubicBezTo>
                  <a:cubicBezTo>
                    <a:pt x="12" y="164"/>
                    <a:pt x="12" y="164"/>
                    <a:pt x="12" y="164"/>
                  </a:cubicBezTo>
                  <a:moveTo>
                    <a:pt x="12" y="164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2" y="164"/>
                    <a:pt x="12" y="164"/>
                    <a:pt x="12" y="164"/>
                  </a:cubicBezTo>
                  <a:moveTo>
                    <a:pt x="13" y="164"/>
                  </a:moveTo>
                  <a:cubicBezTo>
                    <a:pt x="13" y="164"/>
                    <a:pt x="13" y="164"/>
                    <a:pt x="13" y="164"/>
                  </a:cubicBezTo>
                  <a:cubicBezTo>
                    <a:pt x="13" y="164"/>
                    <a:pt x="13" y="164"/>
                    <a:pt x="13" y="164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3"/>
                    <a:pt x="94" y="7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7"/>
                    <a:pt x="95" y="3"/>
                    <a:pt x="95" y="0"/>
                  </a:cubicBezTo>
                </a:path>
              </a:pathLst>
            </a:custGeom>
            <a:solidFill>
              <a:srgbClr val="DBE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438"/>
            <p:cNvSpPr>
              <a:spLocks noEditPoints="1"/>
            </p:cNvSpPr>
            <p:nvPr/>
          </p:nvSpPr>
          <p:spPr bwMode="auto">
            <a:xfrm>
              <a:off x="7716742" y="881341"/>
              <a:ext cx="276225" cy="274638"/>
            </a:xfrm>
            <a:custGeom>
              <a:avLst/>
              <a:gdLst>
                <a:gd name="T0" fmla="*/ 48 w 174"/>
                <a:gd name="T1" fmla="*/ 167 h 173"/>
                <a:gd name="T2" fmla="*/ 19 w 174"/>
                <a:gd name="T3" fmla="*/ 153 h 173"/>
                <a:gd name="T4" fmla="*/ 0 w 174"/>
                <a:gd name="T5" fmla="*/ 173 h 173"/>
                <a:gd name="T6" fmla="*/ 25 w 174"/>
                <a:gd name="T7" fmla="*/ 169 h 173"/>
                <a:gd name="T8" fmla="*/ 47 w 174"/>
                <a:gd name="T9" fmla="*/ 172 h 173"/>
                <a:gd name="T10" fmla="*/ 48 w 174"/>
                <a:gd name="T11" fmla="*/ 172 h 173"/>
                <a:gd name="T12" fmla="*/ 49 w 174"/>
                <a:gd name="T13" fmla="*/ 172 h 173"/>
                <a:gd name="T14" fmla="*/ 49 w 174"/>
                <a:gd name="T15" fmla="*/ 172 h 173"/>
                <a:gd name="T16" fmla="*/ 50 w 174"/>
                <a:gd name="T17" fmla="*/ 172 h 173"/>
                <a:gd name="T18" fmla="*/ 51 w 174"/>
                <a:gd name="T19" fmla="*/ 172 h 173"/>
                <a:gd name="T20" fmla="*/ 51 w 174"/>
                <a:gd name="T21" fmla="*/ 172 h 173"/>
                <a:gd name="T22" fmla="*/ 52 w 174"/>
                <a:gd name="T23" fmla="*/ 172 h 173"/>
                <a:gd name="T24" fmla="*/ 53 w 174"/>
                <a:gd name="T25" fmla="*/ 172 h 173"/>
                <a:gd name="T26" fmla="*/ 53 w 174"/>
                <a:gd name="T27" fmla="*/ 172 h 173"/>
                <a:gd name="T28" fmla="*/ 54 w 174"/>
                <a:gd name="T29" fmla="*/ 172 h 173"/>
                <a:gd name="T30" fmla="*/ 55 w 174"/>
                <a:gd name="T31" fmla="*/ 172 h 173"/>
                <a:gd name="T32" fmla="*/ 55 w 174"/>
                <a:gd name="T33" fmla="*/ 172 h 173"/>
                <a:gd name="T34" fmla="*/ 58 w 174"/>
                <a:gd name="T35" fmla="*/ 171 h 173"/>
                <a:gd name="T36" fmla="*/ 59 w 174"/>
                <a:gd name="T37" fmla="*/ 171 h 173"/>
                <a:gd name="T38" fmla="*/ 59 w 174"/>
                <a:gd name="T39" fmla="*/ 171 h 173"/>
                <a:gd name="T40" fmla="*/ 60 w 174"/>
                <a:gd name="T41" fmla="*/ 171 h 173"/>
                <a:gd name="T42" fmla="*/ 60 w 174"/>
                <a:gd name="T43" fmla="*/ 171 h 173"/>
                <a:gd name="T44" fmla="*/ 61 w 174"/>
                <a:gd name="T45" fmla="*/ 171 h 173"/>
                <a:gd name="T46" fmla="*/ 65 w 174"/>
                <a:gd name="T47" fmla="*/ 168 h 173"/>
                <a:gd name="T48" fmla="*/ 68 w 174"/>
                <a:gd name="T49" fmla="*/ 158 h 173"/>
                <a:gd name="T50" fmla="*/ 60 w 174"/>
                <a:gd name="T51" fmla="*/ 136 h 173"/>
                <a:gd name="T52" fmla="*/ 143 w 174"/>
                <a:gd name="T53" fmla="*/ 7 h 173"/>
                <a:gd name="T54" fmla="*/ 153 w 174"/>
                <a:gd name="T55" fmla="*/ 10 h 173"/>
                <a:gd name="T56" fmla="*/ 157 w 174"/>
                <a:gd name="T57" fmla="*/ 22 h 173"/>
                <a:gd name="T58" fmla="*/ 173 w 174"/>
                <a:gd name="T59" fmla="*/ 7 h 173"/>
                <a:gd name="T60" fmla="*/ 173 w 174"/>
                <a:gd name="T61" fmla="*/ 7 h 173"/>
                <a:gd name="T62" fmla="*/ 173 w 174"/>
                <a:gd name="T63" fmla="*/ 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73">
                  <a:moveTo>
                    <a:pt x="60" y="136"/>
                  </a:moveTo>
                  <a:cubicBezTo>
                    <a:pt x="55" y="146"/>
                    <a:pt x="51" y="156"/>
                    <a:pt x="48" y="167"/>
                  </a:cubicBezTo>
                  <a:cubicBezTo>
                    <a:pt x="40" y="166"/>
                    <a:pt x="33" y="163"/>
                    <a:pt x="25" y="156"/>
                  </a:cubicBezTo>
                  <a:cubicBezTo>
                    <a:pt x="23" y="154"/>
                    <a:pt x="21" y="153"/>
                    <a:pt x="19" y="153"/>
                  </a:cubicBezTo>
                  <a:cubicBezTo>
                    <a:pt x="17" y="153"/>
                    <a:pt x="14" y="155"/>
                    <a:pt x="12" y="157"/>
                  </a:cubicBezTo>
                  <a:cubicBezTo>
                    <a:pt x="9" y="163"/>
                    <a:pt x="6" y="170"/>
                    <a:pt x="0" y="173"/>
                  </a:cubicBezTo>
                  <a:cubicBezTo>
                    <a:pt x="0" y="173"/>
                    <a:pt x="0" y="173"/>
                    <a:pt x="1" y="173"/>
                  </a:cubicBezTo>
                  <a:cubicBezTo>
                    <a:pt x="20" y="173"/>
                    <a:pt x="16" y="171"/>
                    <a:pt x="25" y="169"/>
                  </a:cubicBezTo>
                  <a:cubicBezTo>
                    <a:pt x="26" y="169"/>
                    <a:pt x="27" y="169"/>
                    <a:pt x="28" y="169"/>
                  </a:cubicBezTo>
                  <a:cubicBezTo>
                    <a:pt x="31" y="169"/>
                    <a:pt x="32" y="172"/>
                    <a:pt x="47" y="172"/>
                  </a:cubicBezTo>
                  <a:cubicBezTo>
                    <a:pt x="47" y="172"/>
                    <a:pt x="48" y="172"/>
                    <a:pt x="48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72"/>
                    <a:pt x="49" y="172"/>
                    <a:pt x="49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50" y="172"/>
                    <a:pt x="50" y="172"/>
                    <a:pt x="50" y="172"/>
                  </a:cubicBezTo>
                  <a:cubicBezTo>
                    <a:pt x="50" y="172"/>
                    <a:pt x="50" y="172"/>
                    <a:pt x="50" y="172"/>
                  </a:cubicBezTo>
                  <a:cubicBezTo>
                    <a:pt x="50" y="172"/>
                    <a:pt x="50" y="172"/>
                    <a:pt x="51" y="17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1" y="172"/>
                    <a:pt x="52" y="172"/>
                    <a:pt x="52" y="17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2" y="172"/>
                    <a:pt x="52" y="172"/>
                    <a:pt x="53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4" y="172"/>
                    <a:pt x="54" y="172"/>
                    <a:pt x="55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6" y="172"/>
                    <a:pt x="57" y="172"/>
                    <a:pt x="58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1"/>
                    <a:pt x="59" y="171"/>
                    <a:pt x="59" y="171"/>
                  </a:cubicBezTo>
                  <a:cubicBezTo>
                    <a:pt x="59" y="171"/>
                    <a:pt x="59" y="171"/>
                    <a:pt x="59" y="171"/>
                  </a:cubicBezTo>
                  <a:cubicBezTo>
                    <a:pt x="59" y="171"/>
                    <a:pt x="59" y="171"/>
                    <a:pt x="59" y="171"/>
                  </a:cubicBezTo>
                  <a:cubicBezTo>
                    <a:pt x="59" y="171"/>
                    <a:pt x="59" y="171"/>
                    <a:pt x="59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3" y="171"/>
                    <a:pt x="65" y="171"/>
                    <a:pt x="66" y="171"/>
                  </a:cubicBezTo>
                  <a:cubicBezTo>
                    <a:pt x="66" y="170"/>
                    <a:pt x="66" y="169"/>
                    <a:pt x="65" y="168"/>
                  </a:cubicBezTo>
                  <a:cubicBezTo>
                    <a:pt x="66" y="165"/>
                    <a:pt x="67" y="162"/>
                    <a:pt x="68" y="159"/>
                  </a:cubicBezTo>
                  <a:cubicBezTo>
                    <a:pt x="68" y="159"/>
                    <a:pt x="68" y="159"/>
                    <a:pt x="68" y="158"/>
                  </a:cubicBezTo>
                  <a:cubicBezTo>
                    <a:pt x="65" y="155"/>
                    <a:pt x="63" y="151"/>
                    <a:pt x="62" y="147"/>
                  </a:cubicBezTo>
                  <a:cubicBezTo>
                    <a:pt x="61" y="143"/>
                    <a:pt x="60" y="139"/>
                    <a:pt x="60" y="136"/>
                  </a:cubicBezTo>
                  <a:moveTo>
                    <a:pt x="151" y="0"/>
                  </a:moveTo>
                  <a:cubicBezTo>
                    <a:pt x="149" y="3"/>
                    <a:pt x="146" y="5"/>
                    <a:pt x="143" y="7"/>
                  </a:cubicBezTo>
                  <a:cubicBezTo>
                    <a:pt x="143" y="10"/>
                    <a:pt x="142" y="14"/>
                    <a:pt x="142" y="17"/>
                  </a:cubicBezTo>
                  <a:cubicBezTo>
                    <a:pt x="146" y="15"/>
                    <a:pt x="149" y="13"/>
                    <a:pt x="153" y="10"/>
                  </a:cubicBezTo>
                  <a:cubicBezTo>
                    <a:pt x="154" y="10"/>
                    <a:pt x="155" y="10"/>
                    <a:pt x="156" y="11"/>
                  </a:cubicBezTo>
                  <a:cubicBezTo>
                    <a:pt x="157" y="14"/>
                    <a:pt x="157" y="18"/>
                    <a:pt x="157" y="22"/>
                  </a:cubicBezTo>
                  <a:cubicBezTo>
                    <a:pt x="162" y="20"/>
                    <a:pt x="168" y="19"/>
                    <a:pt x="173" y="19"/>
                  </a:cubicBezTo>
                  <a:cubicBezTo>
                    <a:pt x="174" y="15"/>
                    <a:pt x="174" y="11"/>
                    <a:pt x="173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3" y="6"/>
                    <a:pt x="173" y="6"/>
                    <a:pt x="173" y="5"/>
                  </a:cubicBezTo>
                  <a:cubicBezTo>
                    <a:pt x="165" y="5"/>
                    <a:pt x="158" y="3"/>
                    <a:pt x="151" y="0"/>
                  </a:cubicBezTo>
                </a:path>
              </a:pathLst>
            </a:custGeom>
            <a:solidFill>
              <a:srgbClr val="A3C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439"/>
            <p:cNvSpPr>
              <a:spLocks noEditPoints="1"/>
            </p:cNvSpPr>
            <p:nvPr/>
          </p:nvSpPr>
          <p:spPr bwMode="auto">
            <a:xfrm>
              <a:off x="7670704" y="886104"/>
              <a:ext cx="230188" cy="123825"/>
            </a:xfrm>
            <a:custGeom>
              <a:avLst/>
              <a:gdLst>
                <a:gd name="T0" fmla="*/ 83 w 144"/>
                <a:gd name="T1" fmla="*/ 71 h 78"/>
                <a:gd name="T2" fmla="*/ 81 w 144"/>
                <a:gd name="T3" fmla="*/ 71 h 78"/>
                <a:gd name="T4" fmla="*/ 81 w 144"/>
                <a:gd name="T5" fmla="*/ 71 h 78"/>
                <a:gd name="T6" fmla="*/ 81 w 144"/>
                <a:gd name="T7" fmla="*/ 71 h 78"/>
                <a:gd name="T8" fmla="*/ 81 w 144"/>
                <a:gd name="T9" fmla="*/ 71 h 78"/>
                <a:gd name="T10" fmla="*/ 83 w 144"/>
                <a:gd name="T11" fmla="*/ 71 h 78"/>
                <a:gd name="T12" fmla="*/ 81 w 144"/>
                <a:gd name="T13" fmla="*/ 71 h 78"/>
                <a:gd name="T14" fmla="*/ 81 w 144"/>
                <a:gd name="T15" fmla="*/ 71 h 78"/>
                <a:gd name="T16" fmla="*/ 84 w 144"/>
                <a:gd name="T17" fmla="*/ 71 h 78"/>
                <a:gd name="T18" fmla="*/ 81 w 144"/>
                <a:gd name="T19" fmla="*/ 71 h 78"/>
                <a:gd name="T20" fmla="*/ 80 w 144"/>
                <a:gd name="T21" fmla="*/ 70 h 78"/>
                <a:gd name="T22" fmla="*/ 80 w 144"/>
                <a:gd name="T23" fmla="*/ 70 h 78"/>
                <a:gd name="T24" fmla="*/ 80 w 144"/>
                <a:gd name="T25" fmla="*/ 70 h 78"/>
                <a:gd name="T26" fmla="*/ 80 w 144"/>
                <a:gd name="T27" fmla="*/ 70 h 78"/>
                <a:gd name="T28" fmla="*/ 84 w 144"/>
                <a:gd name="T29" fmla="*/ 70 h 78"/>
                <a:gd name="T30" fmla="*/ 80 w 144"/>
                <a:gd name="T31" fmla="*/ 70 h 78"/>
                <a:gd name="T32" fmla="*/ 80 w 144"/>
                <a:gd name="T33" fmla="*/ 70 h 78"/>
                <a:gd name="T34" fmla="*/ 80 w 144"/>
                <a:gd name="T35" fmla="*/ 70 h 78"/>
                <a:gd name="T36" fmla="*/ 85 w 144"/>
                <a:gd name="T37" fmla="*/ 70 h 78"/>
                <a:gd name="T38" fmla="*/ 85 w 144"/>
                <a:gd name="T39" fmla="*/ 70 h 78"/>
                <a:gd name="T40" fmla="*/ 85 w 144"/>
                <a:gd name="T41" fmla="*/ 70 h 78"/>
                <a:gd name="T42" fmla="*/ 79 w 144"/>
                <a:gd name="T43" fmla="*/ 70 h 78"/>
                <a:gd name="T44" fmla="*/ 79 w 144"/>
                <a:gd name="T45" fmla="*/ 70 h 78"/>
                <a:gd name="T46" fmla="*/ 85 w 144"/>
                <a:gd name="T47" fmla="*/ 70 h 78"/>
                <a:gd name="T48" fmla="*/ 85 w 144"/>
                <a:gd name="T49" fmla="*/ 70 h 78"/>
                <a:gd name="T50" fmla="*/ 86 w 144"/>
                <a:gd name="T51" fmla="*/ 70 h 78"/>
                <a:gd name="T52" fmla="*/ 86 w 144"/>
                <a:gd name="T53" fmla="*/ 70 h 78"/>
                <a:gd name="T54" fmla="*/ 86 w 144"/>
                <a:gd name="T55" fmla="*/ 69 h 78"/>
                <a:gd name="T56" fmla="*/ 86 w 144"/>
                <a:gd name="T57" fmla="*/ 69 h 78"/>
                <a:gd name="T58" fmla="*/ 86 w 144"/>
                <a:gd name="T59" fmla="*/ 69 h 78"/>
                <a:gd name="T60" fmla="*/ 86 w 144"/>
                <a:gd name="T61" fmla="*/ 69 h 78"/>
                <a:gd name="T62" fmla="*/ 87 w 144"/>
                <a:gd name="T63" fmla="*/ 69 h 78"/>
                <a:gd name="T64" fmla="*/ 78 w 144"/>
                <a:gd name="T65" fmla="*/ 69 h 78"/>
                <a:gd name="T66" fmla="*/ 78 w 144"/>
                <a:gd name="T67" fmla="*/ 68 h 78"/>
                <a:gd name="T68" fmla="*/ 78 w 144"/>
                <a:gd name="T69" fmla="*/ 68 h 78"/>
                <a:gd name="T70" fmla="*/ 77 w 144"/>
                <a:gd name="T71" fmla="*/ 68 h 78"/>
                <a:gd name="T72" fmla="*/ 77 w 144"/>
                <a:gd name="T73" fmla="*/ 68 h 78"/>
                <a:gd name="T74" fmla="*/ 77 w 144"/>
                <a:gd name="T75" fmla="*/ 67 h 78"/>
                <a:gd name="T76" fmla="*/ 77 w 144"/>
                <a:gd name="T77" fmla="*/ 67 h 78"/>
                <a:gd name="T78" fmla="*/ 77 w 144"/>
                <a:gd name="T79" fmla="*/ 67 h 78"/>
                <a:gd name="T80" fmla="*/ 77 w 144"/>
                <a:gd name="T81" fmla="*/ 67 h 78"/>
                <a:gd name="T82" fmla="*/ 76 w 144"/>
                <a:gd name="T83" fmla="*/ 67 h 78"/>
                <a:gd name="T84" fmla="*/ 76 w 144"/>
                <a:gd name="T85" fmla="*/ 67 h 78"/>
                <a:gd name="T86" fmla="*/ 76 w 144"/>
                <a:gd name="T87" fmla="*/ 66 h 78"/>
                <a:gd name="T88" fmla="*/ 76 w 144"/>
                <a:gd name="T89" fmla="*/ 66 h 78"/>
                <a:gd name="T90" fmla="*/ 76 w 144"/>
                <a:gd name="T91" fmla="*/ 66 h 78"/>
                <a:gd name="T92" fmla="*/ 76 w 144"/>
                <a:gd name="T93" fmla="*/ 66 h 78"/>
                <a:gd name="T94" fmla="*/ 76 w 144"/>
                <a:gd name="T95" fmla="*/ 66 h 78"/>
                <a:gd name="T96" fmla="*/ 96 w 144"/>
                <a:gd name="T97" fmla="*/ 47 h 78"/>
                <a:gd name="T98" fmla="*/ 97 w 144"/>
                <a:gd name="T99" fmla="*/ 46 h 78"/>
                <a:gd name="T100" fmla="*/ 97 w 144"/>
                <a:gd name="T101" fmla="*/ 46 h 78"/>
                <a:gd name="T102" fmla="*/ 33 w 144"/>
                <a:gd name="T103" fmla="*/ 30 h 78"/>
                <a:gd name="T104" fmla="*/ 33 w 144"/>
                <a:gd name="T105" fmla="*/ 28 h 78"/>
                <a:gd name="T106" fmla="*/ 33 w 144"/>
                <a:gd name="T107" fmla="*/ 28 h 78"/>
                <a:gd name="T108" fmla="*/ 33 w 144"/>
                <a:gd name="T109" fmla="*/ 27 h 78"/>
                <a:gd name="T110" fmla="*/ 25 w 144"/>
                <a:gd name="T111" fmla="*/ 78 h 78"/>
                <a:gd name="T112" fmla="*/ 0 w 144"/>
                <a:gd name="T113" fmla="*/ 16 h 78"/>
                <a:gd name="T114" fmla="*/ 72 w 144"/>
                <a:gd name="T115" fmla="*/ 22 h 78"/>
                <a:gd name="T116" fmla="*/ 73 w 144"/>
                <a:gd name="T117" fmla="*/ 16 h 78"/>
                <a:gd name="T118" fmla="*/ 131 w 144"/>
                <a:gd name="T119" fmla="*/ 50 h 78"/>
                <a:gd name="T120" fmla="*/ 104 w 144"/>
                <a:gd name="T121" fmla="*/ 0 h 78"/>
                <a:gd name="T122" fmla="*/ 104 w 144"/>
                <a:gd name="T1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78">
                  <a:moveTo>
                    <a:pt x="83" y="71"/>
                  </a:moveTo>
                  <a:cubicBezTo>
                    <a:pt x="83" y="71"/>
                    <a:pt x="82" y="71"/>
                    <a:pt x="82" y="71"/>
                  </a:cubicBezTo>
                  <a:cubicBezTo>
                    <a:pt x="82" y="71"/>
                    <a:pt x="83" y="71"/>
                    <a:pt x="83" y="71"/>
                  </a:cubicBezTo>
                  <a:moveTo>
                    <a:pt x="83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moveTo>
                    <a:pt x="81" y="71"/>
                  </a:moveTo>
                  <a:cubicBezTo>
                    <a:pt x="81" y="71"/>
                    <a:pt x="81" y="71"/>
                    <a:pt x="81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moveTo>
                    <a:pt x="81" y="71"/>
                  </a:move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moveTo>
                    <a:pt x="81" y="71"/>
                  </a:move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moveTo>
                    <a:pt x="81" y="71"/>
                  </a:move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moveTo>
                    <a:pt x="84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3" y="71"/>
                    <a:pt x="84" y="71"/>
                  </a:cubicBezTo>
                  <a:moveTo>
                    <a:pt x="81" y="71"/>
                  </a:move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moveTo>
                    <a:pt x="81" y="71"/>
                  </a:move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moveTo>
                    <a:pt x="81" y="71"/>
                  </a:move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moveTo>
                    <a:pt x="84" y="71"/>
                  </a:moveTo>
                  <a:cubicBezTo>
                    <a:pt x="84" y="71"/>
                    <a:pt x="84" y="71"/>
                    <a:pt x="84" y="71"/>
                  </a:cubicBezTo>
                  <a:cubicBezTo>
                    <a:pt x="84" y="71"/>
                    <a:pt x="84" y="71"/>
                    <a:pt x="84" y="71"/>
                  </a:cubicBezTo>
                  <a:moveTo>
                    <a:pt x="81" y="71"/>
                  </a:move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moveTo>
                    <a:pt x="84" y="70"/>
                  </a:moveTo>
                  <a:cubicBezTo>
                    <a:pt x="84" y="71"/>
                    <a:pt x="84" y="71"/>
                    <a:pt x="84" y="71"/>
                  </a:cubicBezTo>
                  <a:cubicBezTo>
                    <a:pt x="84" y="71"/>
                    <a:pt x="84" y="71"/>
                    <a:pt x="84" y="70"/>
                  </a:cubicBezTo>
                  <a:moveTo>
                    <a:pt x="80" y="70"/>
                  </a:move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moveTo>
                    <a:pt x="80" y="70"/>
                  </a:move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moveTo>
                    <a:pt x="80" y="70"/>
                  </a:move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moveTo>
                    <a:pt x="84" y="70"/>
                  </a:moveTo>
                  <a:cubicBezTo>
                    <a:pt x="84" y="70"/>
                    <a:pt x="84" y="70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moveTo>
                    <a:pt x="80" y="70"/>
                  </a:move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moveTo>
                    <a:pt x="84" y="70"/>
                  </a:moveTo>
                  <a:cubicBezTo>
                    <a:pt x="84" y="70"/>
                    <a:pt x="84" y="70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moveTo>
                    <a:pt x="80" y="70"/>
                  </a:move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moveTo>
                    <a:pt x="85" y="70"/>
                  </a:moveTo>
                  <a:cubicBezTo>
                    <a:pt x="85" y="70"/>
                    <a:pt x="84" y="70"/>
                    <a:pt x="84" y="70"/>
                  </a:cubicBezTo>
                  <a:cubicBezTo>
                    <a:pt x="84" y="70"/>
                    <a:pt x="85" y="70"/>
                    <a:pt x="85" y="70"/>
                  </a:cubicBezTo>
                  <a:moveTo>
                    <a:pt x="80" y="70"/>
                  </a:move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moveTo>
                    <a:pt x="80" y="70"/>
                  </a:move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moveTo>
                    <a:pt x="85" y="70"/>
                  </a:move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moveTo>
                    <a:pt x="85" y="70"/>
                  </a:move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moveTo>
                    <a:pt x="85" y="70"/>
                  </a:move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moveTo>
                    <a:pt x="85" y="70"/>
                  </a:move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moveTo>
                    <a:pt x="79" y="70"/>
                  </a:move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moveTo>
                    <a:pt x="85" y="70"/>
                  </a:move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moveTo>
                    <a:pt x="79" y="70"/>
                  </a:move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moveTo>
                    <a:pt x="85" y="70"/>
                  </a:move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moveTo>
                    <a:pt x="85" y="70"/>
                  </a:move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moveTo>
                    <a:pt x="86" y="70"/>
                  </a:moveTo>
                  <a:cubicBezTo>
                    <a:pt x="86" y="70"/>
                    <a:pt x="86" y="70"/>
                    <a:pt x="85" y="70"/>
                  </a:cubicBezTo>
                  <a:cubicBezTo>
                    <a:pt x="86" y="70"/>
                    <a:pt x="86" y="70"/>
                    <a:pt x="86" y="70"/>
                  </a:cubicBezTo>
                  <a:moveTo>
                    <a:pt x="86" y="70"/>
                  </a:moveTo>
                  <a:cubicBezTo>
                    <a:pt x="86" y="70"/>
                    <a:pt x="86" y="70"/>
                    <a:pt x="86" y="70"/>
                  </a:cubicBezTo>
                  <a:cubicBezTo>
                    <a:pt x="86" y="70"/>
                    <a:pt x="86" y="70"/>
                    <a:pt x="86" y="70"/>
                  </a:cubicBezTo>
                  <a:moveTo>
                    <a:pt x="86" y="69"/>
                  </a:moveTo>
                  <a:cubicBezTo>
                    <a:pt x="86" y="70"/>
                    <a:pt x="86" y="70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moveTo>
                    <a:pt x="86" y="69"/>
                  </a:move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moveTo>
                    <a:pt x="86" y="69"/>
                  </a:move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moveTo>
                    <a:pt x="86" y="69"/>
                  </a:move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moveTo>
                    <a:pt x="86" y="69"/>
                  </a:move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moveTo>
                    <a:pt x="86" y="69"/>
                  </a:move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moveTo>
                    <a:pt x="87" y="69"/>
                  </a:move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7" y="69"/>
                  </a:cubicBezTo>
                  <a:moveTo>
                    <a:pt x="87" y="69"/>
                  </a:move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moveTo>
                    <a:pt x="78" y="69"/>
                  </a:move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moveTo>
                    <a:pt x="78" y="6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moveTo>
                    <a:pt x="78" y="6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moveTo>
                    <a:pt x="78" y="68"/>
                  </a:moveTo>
                  <a:cubicBezTo>
                    <a:pt x="78" y="68"/>
                    <a:pt x="78" y="68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moveTo>
                    <a:pt x="77" y="68"/>
                  </a:move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moveTo>
                    <a:pt x="77" y="68"/>
                  </a:move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moveTo>
                    <a:pt x="77" y="68"/>
                  </a:move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moveTo>
                    <a:pt x="77" y="67"/>
                  </a:moveTo>
                  <a:cubicBezTo>
                    <a:pt x="77" y="67"/>
                    <a:pt x="77" y="68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moveTo>
                    <a:pt x="77" y="67"/>
                  </a:move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moveTo>
                    <a:pt x="77" y="67"/>
                  </a:move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moveTo>
                    <a:pt x="77" y="67"/>
                  </a:move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moveTo>
                    <a:pt x="77" y="67"/>
                  </a:move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moveTo>
                    <a:pt x="76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moveTo>
                    <a:pt x="76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moveTo>
                    <a:pt x="76" y="66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moveTo>
                    <a:pt x="76" y="66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moveTo>
                    <a:pt x="76" y="66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moveTo>
                    <a:pt x="76" y="66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moveTo>
                    <a:pt x="76" y="66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moveTo>
                    <a:pt x="76" y="66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moveTo>
                    <a:pt x="76" y="65"/>
                  </a:moveTo>
                  <a:cubicBezTo>
                    <a:pt x="76" y="65"/>
                    <a:pt x="76" y="66"/>
                    <a:pt x="76" y="66"/>
                  </a:cubicBezTo>
                  <a:cubicBezTo>
                    <a:pt x="76" y="66"/>
                    <a:pt x="76" y="65"/>
                    <a:pt x="76" y="65"/>
                  </a:cubicBezTo>
                  <a:moveTo>
                    <a:pt x="96" y="47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moveTo>
                    <a:pt x="96" y="47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moveTo>
                    <a:pt x="97" y="46"/>
                  </a:move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7" y="46"/>
                    <a:pt x="97" y="46"/>
                  </a:cubicBezTo>
                  <a:moveTo>
                    <a:pt x="97" y="45"/>
                  </a:move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7" y="46"/>
                    <a:pt x="97" y="45"/>
                  </a:cubicBezTo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moveTo>
                    <a:pt x="33" y="28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moveTo>
                    <a:pt x="33" y="27"/>
                  </a:moveTo>
                  <a:cubicBezTo>
                    <a:pt x="33" y="27"/>
                    <a:pt x="33" y="27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moveTo>
                    <a:pt x="33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42"/>
                    <a:pt x="12" y="78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13" y="78"/>
                    <a:pt x="6" y="49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1"/>
                    <a:pt x="0" y="19"/>
                    <a:pt x="0" y="16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2" y="32"/>
                    <a:pt x="71" y="55"/>
                    <a:pt x="76" y="65"/>
                  </a:cubicBezTo>
                  <a:cubicBezTo>
                    <a:pt x="72" y="57"/>
                    <a:pt x="72" y="39"/>
                    <a:pt x="72" y="22"/>
                  </a:cubicBezTo>
                  <a:cubicBezTo>
                    <a:pt x="72" y="21"/>
                    <a:pt x="72" y="21"/>
                    <a:pt x="72" y="2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8"/>
                    <a:pt x="73" y="17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4"/>
                  </a:cubicBezTo>
                  <a:moveTo>
                    <a:pt x="144" y="13"/>
                  </a:moveTo>
                  <a:cubicBezTo>
                    <a:pt x="144" y="13"/>
                    <a:pt x="144" y="13"/>
                    <a:pt x="144" y="13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4" y="13"/>
                    <a:pt x="144" y="13"/>
                    <a:pt x="144" y="13"/>
                  </a:cubicBezTo>
                  <a:moveTo>
                    <a:pt x="104" y="0"/>
                  </a:moveTo>
                  <a:cubicBezTo>
                    <a:pt x="104" y="2"/>
                    <a:pt x="104" y="5"/>
                    <a:pt x="103" y="9"/>
                  </a:cubicBezTo>
                  <a:cubicBezTo>
                    <a:pt x="102" y="19"/>
                    <a:pt x="100" y="33"/>
                    <a:pt x="97" y="45"/>
                  </a:cubicBezTo>
                  <a:cubicBezTo>
                    <a:pt x="101" y="29"/>
                    <a:pt x="104" y="8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DBE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440"/>
            <p:cNvSpPr>
              <a:spLocks/>
            </p:cNvSpPr>
            <p:nvPr/>
          </p:nvSpPr>
          <p:spPr bwMode="auto">
            <a:xfrm>
              <a:off x="7605617" y="886104"/>
              <a:ext cx="295275" cy="138113"/>
            </a:xfrm>
            <a:custGeom>
              <a:avLst/>
              <a:gdLst>
                <a:gd name="T0" fmla="*/ 138 w 185"/>
                <a:gd name="T1" fmla="*/ 45 h 87"/>
                <a:gd name="T2" fmla="*/ 138 w 185"/>
                <a:gd name="T3" fmla="*/ 46 h 87"/>
                <a:gd name="T4" fmla="*/ 137 w 185"/>
                <a:gd name="T5" fmla="*/ 47 h 87"/>
                <a:gd name="T6" fmla="*/ 128 w 185"/>
                <a:gd name="T7" fmla="*/ 69 h 87"/>
                <a:gd name="T8" fmla="*/ 127 w 185"/>
                <a:gd name="T9" fmla="*/ 69 h 87"/>
                <a:gd name="T10" fmla="*/ 127 w 185"/>
                <a:gd name="T11" fmla="*/ 69 h 87"/>
                <a:gd name="T12" fmla="*/ 127 w 185"/>
                <a:gd name="T13" fmla="*/ 69 h 87"/>
                <a:gd name="T14" fmla="*/ 127 w 185"/>
                <a:gd name="T15" fmla="*/ 69 h 87"/>
                <a:gd name="T16" fmla="*/ 127 w 185"/>
                <a:gd name="T17" fmla="*/ 70 h 87"/>
                <a:gd name="T18" fmla="*/ 126 w 185"/>
                <a:gd name="T19" fmla="*/ 70 h 87"/>
                <a:gd name="T20" fmla="*/ 126 w 185"/>
                <a:gd name="T21" fmla="*/ 70 h 87"/>
                <a:gd name="T22" fmla="*/ 126 w 185"/>
                <a:gd name="T23" fmla="*/ 70 h 87"/>
                <a:gd name="T24" fmla="*/ 126 w 185"/>
                <a:gd name="T25" fmla="*/ 70 h 87"/>
                <a:gd name="T26" fmla="*/ 126 w 185"/>
                <a:gd name="T27" fmla="*/ 70 h 87"/>
                <a:gd name="T28" fmla="*/ 126 w 185"/>
                <a:gd name="T29" fmla="*/ 70 h 87"/>
                <a:gd name="T30" fmla="*/ 125 w 185"/>
                <a:gd name="T31" fmla="*/ 70 h 87"/>
                <a:gd name="T32" fmla="*/ 125 w 185"/>
                <a:gd name="T33" fmla="*/ 70 h 87"/>
                <a:gd name="T34" fmla="*/ 125 w 185"/>
                <a:gd name="T35" fmla="*/ 71 h 87"/>
                <a:gd name="T36" fmla="*/ 124 w 185"/>
                <a:gd name="T37" fmla="*/ 71 h 87"/>
                <a:gd name="T38" fmla="*/ 123 w 185"/>
                <a:gd name="T39" fmla="*/ 71 h 87"/>
                <a:gd name="T40" fmla="*/ 122 w 185"/>
                <a:gd name="T41" fmla="*/ 71 h 87"/>
                <a:gd name="T42" fmla="*/ 122 w 185"/>
                <a:gd name="T43" fmla="*/ 71 h 87"/>
                <a:gd name="T44" fmla="*/ 122 w 185"/>
                <a:gd name="T45" fmla="*/ 71 h 87"/>
                <a:gd name="T46" fmla="*/ 122 w 185"/>
                <a:gd name="T47" fmla="*/ 71 h 87"/>
                <a:gd name="T48" fmla="*/ 122 w 185"/>
                <a:gd name="T49" fmla="*/ 71 h 87"/>
                <a:gd name="T50" fmla="*/ 122 w 185"/>
                <a:gd name="T51" fmla="*/ 71 h 87"/>
                <a:gd name="T52" fmla="*/ 121 w 185"/>
                <a:gd name="T53" fmla="*/ 70 h 87"/>
                <a:gd name="T54" fmla="*/ 121 w 185"/>
                <a:gd name="T55" fmla="*/ 70 h 87"/>
                <a:gd name="T56" fmla="*/ 121 w 185"/>
                <a:gd name="T57" fmla="*/ 70 h 87"/>
                <a:gd name="T58" fmla="*/ 121 w 185"/>
                <a:gd name="T59" fmla="*/ 70 h 87"/>
                <a:gd name="T60" fmla="*/ 120 w 185"/>
                <a:gd name="T61" fmla="*/ 70 h 87"/>
                <a:gd name="T62" fmla="*/ 120 w 185"/>
                <a:gd name="T63" fmla="*/ 70 h 87"/>
                <a:gd name="T64" fmla="*/ 119 w 185"/>
                <a:gd name="T65" fmla="*/ 68 h 87"/>
                <a:gd name="T66" fmla="*/ 119 w 185"/>
                <a:gd name="T67" fmla="*/ 68 h 87"/>
                <a:gd name="T68" fmla="*/ 118 w 185"/>
                <a:gd name="T69" fmla="*/ 68 h 87"/>
                <a:gd name="T70" fmla="*/ 118 w 185"/>
                <a:gd name="T71" fmla="*/ 68 h 87"/>
                <a:gd name="T72" fmla="*/ 118 w 185"/>
                <a:gd name="T73" fmla="*/ 68 h 87"/>
                <a:gd name="T74" fmla="*/ 118 w 185"/>
                <a:gd name="T75" fmla="*/ 67 h 87"/>
                <a:gd name="T76" fmla="*/ 118 w 185"/>
                <a:gd name="T77" fmla="*/ 67 h 87"/>
                <a:gd name="T78" fmla="*/ 118 w 185"/>
                <a:gd name="T79" fmla="*/ 67 h 87"/>
                <a:gd name="T80" fmla="*/ 117 w 185"/>
                <a:gd name="T81" fmla="*/ 67 h 87"/>
                <a:gd name="T82" fmla="*/ 117 w 185"/>
                <a:gd name="T83" fmla="*/ 66 h 87"/>
                <a:gd name="T84" fmla="*/ 117 w 185"/>
                <a:gd name="T85" fmla="*/ 66 h 87"/>
                <a:gd name="T86" fmla="*/ 117 w 185"/>
                <a:gd name="T87" fmla="*/ 66 h 87"/>
                <a:gd name="T88" fmla="*/ 117 w 185"/>
                <a:gd name="T89" fmla="*/ 66 h 87"/>
                <a:gd name="T90" fmla="*/ 117 w 185"/>
                <a:gd name="T91" fmla="*/ 65 h 87"/>
                <a:gd name="T92" fmla="*/ 105 w 185"/>
                <a:gd name="T93" fmla="*/ 15 h 87"/>
                <a:gd name="T94" fmla="*/ 73 w 185"/>
                <a:gd name="T95" fmla="*/ 5 h 87"/>
                <a:gd name="T96" fmla="*/ 73 w 185"/>
                <a:gd name="T97" fmla="*/ 8 h 87"/>
                <a:gd name="T98" fmla="*/ 73 w 185"/>
                <a:gd name="T99" fmla="*/ 12 h 87"/>
                <a:gd name="T100" fmla="*/ 73 w 185"/>
                <a:gd name="T101" fmla="*/ 15 h 87"/>
                <a:gd name="T102" fmla="*/ 74 w 185"/>
                <a:gd name="T103" fmla="*/ 27 h 87"/>
                <a:gd name="T104" fmla="*/ 74 w 185"/>
                <a:gd name="T105" fmla="*/ 28 h 87"/>
                <a:gd name="T106" fmla="*/ 74 w 185"/>
                <a:gd name="T107" fmla="*/ 30 h 87"/>
                <a:gd name="T108" fmla="*/ 66 w 185"/>
                <a:gd name="T109" fmla="*/ 78 h 87"/>
                <a:gd name="T110" fmla="*/ 35 w 185"/>
                <a:gd name="T111" fmla="*/ 16 h 87"/>
                <a:gd name="T112" fmla="*/ 4 w 185"/>
                <a:gd name="T113" fmla="*/ 17 h 87"/>
                <a:gd name="T114" fmla="*/ 71 w 185"/>
                <a:gd name="T115" fmla="*/ 84 h 87"/>
                <a:gd name="T116" fmla="*/ 104 w 185"/>
                <a:gd name="T117" fmla="*/ 23 h 87"/>
                <a:gd name="T118" fmla="*/ 141 w 185"/>
                <a:gd name="T119" fmla="*/ 50 h 87"/>
                <a:gd name="T120" fmla="*/ 158 w 185"/>
                <a:gd name="T121" fmla="*/ 64 h 87"/>
                <a:gd name="T122" fmla="*/ 183 w 185"/>
                <a:gd name="T12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87">
                  <a:moveTo>
                    <a:pt x="145" y="0"/>
                  </a:moveTo>
                  <a:cubicBezTo>
                    <a:pt x="145" y="8"/>
                    <a:pt x="142" y="29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7" y="46"/>
                    <a:pt x="137" y="46"/>
                    <a:pt x="137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5" y="57"/>
                    <a:pt x="132" y="65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7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0" y="70"/>
                    <a:pt x="120" y="70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0" y="70"/>
                    <a:pt x="119" y="69"/>
                    <a:pt x="119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5"/>
                    <a:pt x="117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2" y="55"/>
                    <a:pt x="113" y="32"/>
                    <a:pt x="114" y="14"/>
                  </a:cubicBezTo>
                  <a:cubicBezTo>
                    <a:pt x="111" y="15"/>
                    <a:pt x="108" y="15"/>
                    <a:pt x="105" y="15"/>
                  </a:cubicBezTo>
                  <a:cubicBezTo>
                    <a:pt x="105" y="15"/>
                    <a:pt x="105" y="15"/>
                    <a:pt x="104" y="15"/>
                  </a:cubicBezTo>
                  <a:cubicBezTo>
                    <a:pt x="92" y="15"/>
                    <a:pt x="82" y="11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9"/>
                    <a:pt x="73" y="9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1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3"/>
                    <a:pt x="73" y="14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8"/>
                    <a:pt x="74" y="23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9"/>
                    <a:pt x="74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4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6" y="51"/>
                    <a:pt x="76" y="76"/>
                    <a:pt x="67" y="78"/>
                  </a:cubicBezTo>
                  <a:cubicBezTo>
                    <a:pt x="67" y="78"/>
                    <a:pt x="66" y="78"/>
                    <a:pt x="66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53" y="78"/>
                    <a:pt x="45" y="42"/>
                    <a:pt x="41" y="16"/>
                  </a:cubicBezTo>
                  <a:cubicBezTo>
                    <a:pt x="39" y="16"/>
                    <a:pt x="37" y="16"/>
                    <a:pt x="35" y="16"/>
                  </a:cubicBezTo>
                  <a:cubicBezTo>
                    <a:pt x="35" y="16"/>
                    <a:pt x="34" y="16"/>
                    <a:pt x="34" y="16"/>
                  </a:cubicBezTo>
                  <a:cubicBezTo>
                    <a:pt x="21" y="16"/>
                    <a:pt x="9" y="12"/>
                    <a:pt x="0" y="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2" y="21"/>
                    <a:pt x="20" y="24"/>
                    <a:pt x="29" y="24"/>
                  </a:cubicBezTo>
                  <a:cubicBezTo>
                    <a:pt x="33" y="45"/>
                    <a:pt x="40" y="87"/>
                    <a:pt x="61" y="87"/>
                  </a:cubicBezTo>
                  <a:cubicBezTo>
                    <a:pt x="64" y="87"/>
                    <a:pt x="67" y="86"/>
                    <a:pt x="71" y="84"/>
                  </a:cubicBezTo>
                  <a:cubicBezTo>
                    <a:pt x="85" y="76"/>
                    <a:pt x="82" y="50"/>
                    <a:pt x="82" y="38"/>
                  </a:cubicBezTo>
                  <a:cubicBezTo>
                    <a:pt x="82" y="31"/>
                    <a:pt x="81" y="25"/>
                    <a:pt x="80" y="18"/>
                  </a:cubicBezTo>
                  <a:cubicBezTo>
                    <a:pt x="88" y="21"/>
                    <a:pt x="96" y="23"/>
                    <a:pt x="104" y="23"/>
                  </a:cubicBezTo>
                  <a:cubicBezTo>
                    <a:pt x="103" y="46"/>
                    <a:pt x="105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39" y="78"/>
                    <a:pt x="140" y="59"/>
                    <a:pt x="141" y="50"/>
                  </a:cubicBezTo>
                  <a:cubicBezTo>
                    <a:pt x="143" y="38"/>
                    <a:pt x="147" y="25"/>
                    <a:pt x="150" y="13"/>
                  </a:cubicBezTo>
                  <a:cubicBezTo>
                    <a:pt x="156" y="16"/>
                    <a:pt x="162" y="19"/>
                    <a:pt x="168" y="20"/>
                  </a:cubicBezTo>
                  <a:cubicBezTo>
                    <a:pt x="165" y="36"/>
                    <a:pt x="161" y="48"/>
                    <a:pt x="158" y="64"/>
                  </a:cubicBezTo>
                  <a:cubicBezTo>
                    <a:pt x="162" y="59"/>
                    <a:pt x="167" y="54"/>
                    <a:pt x="172" y="50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4" y="13"/>
                    <a:pt x="183" y="13"/>
                    <a:pt x="183" y="13"/>
                  </a:cubicBezTo>
                  <a:cubicBezTo>
                    <a:pt x="182" y="13"/>
                    <a:pt x="182" y="13"/>
                    <a:pt x="181" y="13"/>
                  </a:cubicBezTo>
                  <a:cubicBezTo>
                    <a:pt x="168" y="13"/>
                    <a:pt x="155" y="8"/>
                    <a:pt x="145" y="0"/>
                  </a:cubicBezTo>
                </a:path>
              </a:pathLst>
            </a:custGeom>
            <a:solidFill>
              <a:srgbClr val="A3C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441"/>
            <p:cNvSpPr>
              <a:spLocks/>
            </p:cNvSpPr>
            <p:nvPr/>
          </p:nvSpPr>
          <p:spPr bwMode="auto">
            <a:xfrm>
              <a:off x="7475442" y="574954"/>
              <a:ext cx="625475" cy="338138"/>
            </a:xfrm>
            <a:custGeom>
              <a:avLst/>
              <a:gdLst>
                <a:gd name="T0" fmla="*/ 391 w 392"/>
                <a:gd name="T1" fmla="*/ 86 h 212"/>
                <a:gd name="T2" fmla="*/ 357 w 392"/>
                <a:gd name="T3" fmla="*/ 53 h 212"/>
                <a:gd name="T4" fmla="*/ 350 w 392"/>
                <a:gd name="T5" fmla="*/ 54 h 212"/>
                <a:gd name="T6" fmla="*/ 315 w 392"/>
                <a:gd name="T7" fmla="*/ 26 h 212"/>
                <a:gd name="T8" fmla="*/ 296 w 392"/>
                <a:gd name="T9" fmla="*/ 32 h 212"/>
                <a:gd name="T10" fmla="*/ 234 w 392"/>
                <a:gd name="T11" fmla="*/ 1 h 212"/>
                <a:gd name="T12" fmla="*/ 176 w 392"/>
                <a:gd name="T13" fmla="*/ 30 h 212"/>
                <a:gd name="T14" fmla="*/ 128 w 392"/>
                <a:gd name="T15" fmla="*/ 3 h 212"/>
                <a:gd name="T16" fmla="*/ 75 w 392"/>
                <a:gd name="T17" fmla="*/ 55 h 212"/>
                <a:gd name="T18" fmla="*/ 56 w 392"/>
                <a:gd name="T19" fmla="*/ 52 h 212"/>
                <a:gd name="T20" fmla="*/ 1 w 392"/>
                <a:gd name="T21" fmla="*/ 110 h 212"/>
                <a:gd name="T22" fmla="*/ 26 w 392"/>
                <a:gd name="T23" fmla="*/ 157 h 212"/>
                <a:gd name="T24" fmla="*/ 25 w 392"/>
                <a:gd name="T25" fmla="*/ 167 h 212"/>
                <a:gd name="T26" fmla="*/ 60 w 392"/>
                <a:gd name="T27" fmla="*/ 200 h 212"/>
                <a:gd name="T28" fmla="*/ 77 w 392"/>
                <a:gd name="T29" fmla="*/ 195 h 212"/>
                <a:gd name="T30" fmla="*/ 117 w 392"/>
                <a:gd name="T31" fmla="*/ 211 h 212"/>
                <a:gd name="T32" fmla="*/ 152 w 392"/>
                <a:gd name="T33" fmla="*/ 198 h 212"/>
                <a:gd name="T34" fmla="*/ 187 w 392"/>
                <a:gd name="T35" fmla="*/ 210 h 212"/>
                <a:gd name="T36" fmla="*/ 226 w 392"/>
                <a:gd name="T37" fmla="*/ 193 h 212"/>
                <a:gd name="T38" fmla="*/ 265 w 392"/>
                <a:gd name="T39" fmla="*/ 208 h 212"/>
                <a:gd name="T40" fmla="*/ 302 w 392"/>
                <a:gd name="T41" fmla="*/ 192 h 212"/>
                <a:gd name="T42" fmla="*/ 326 w 392"/>
                <a:gd name="T43" fmla="*/ 197 h 212"/>
                <a:gd name="T44" fmla="*/ 379 w 392"/>
                <a:gd name="T45" fmla="*/ 141 h 212"/>
                <a:gd name="T46" fmla="*/ 373 w 392"/>
                <a:gd name="T47" fmla="*/ 117 h 212"/>
                <a:gd name="T48" fmla="*/ 391 w 392"/>
                <a:gd name="T49" fmla="*/ 8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2" h="212">
                  <a:moveTo>
                    <a:pt x="391" y="86"/>
                  </a:moveTo>
                  <a:cubicBezTo>
                    <a:pt x="391" y="67"/>
                    <a:pt x="375" y="53"/>
                    <a:pt x="357" y="53"/>
                  </a:cubicBezTo>
                  <a:cubicBezTo>
                    <a:pt x="354" y="53"/>
                    <a:pt x="352" y="53"/>
                    <a:pt x="350" y="54"/>
                  </a:cubicBezTo>
                  <a:cubicBezTo>
                    <a:pt x="347" y="38"/>
                    <a:pt x="332" y="25"/>
                    <a:pt x="315" y="26"/>
                  </a:cubicBezTo>
                  <a:cubicBezTo>
                    <a:pt x="308" y="26"/>
                    <a:pt x="302" y="28"/>
                    <a:pt x="296" y="32"/>
                  </a:cubicBezTo>
                  <a:cubicBezTo>
                    <a:pt x="282" y="13"/>
                    <a:pt x="260" y="0"/>
                    <a:pt x="234" y="1"/>
                  </a:cubicBezTo>
                  <a:cubicBezTo>
                    <a:pt x="210" y="1"/>
                    <a:pt x="189" y="13"/>
                    <a:pt x="176" y="30"/>
                  </a:cubicBezTo>
                  <a:cubicBezTo>
                    <a:pt x="166" y="14"/>
                    <a:pt x="149" y="3"/>
                    <a:pt x="128" y="3"/>
                  </a:cubicBezTo>
                  <a:cubicBezTo>
                    <a:pt x="99" y="4"/>
                    <a:pt x="76" y="27"/>
                    <a:pt x="75" y="55"/>
                  </a:cubicBezTo>
                  <a:cubicBezTo>
                    <a:pt x="69" y="53"/>
                    <a:pt x="63" y="52"/>
                    <a:pt x="56" y="52"/>
                  </a:cubicBezTo>
                  <a:cubicBezTo>
                    <a:pt x="25" y="53"/>
                    <a:pt x="0" y="79"/>
                    <a:pt x="1" y="110"/>
                  </a:cubicBezTo>
                  <a:cubicBezTo>
                    <a:pt x="1" y="130"/>
                    <a:pt x="11" y="147"/>
                    <a:pt x="26" y="157"/>
                  </a:cubicBezTo>
                  <a:cubicBezTo>
                    <a:pt x="25" y="160"/>
                    <a:pt x="25" y="163"/>
                    <a:pt x="25" y="167"/>
                  </a:cubicBezTo>
                  <a:cubicBezTo>
                    <a:pt x="25" y="186"/>
                    <a:pt x="41" y="201"/>
                    <a:pt x="60" y="200"/>
                  </a:cubicBezTo>
                  <a:cubicBezTo>
                    <a:pt x="66" y="200"/>
                    <a:pt x="72" y="198"/>
                    <a:pt x="77" y="195"/>
                  </a:cubicBezTo>
                  <a:cubicBezTo>
                    <a:pt x="87" y="205"/>
                    <a:pt x="101" y="212"/>
                    <a:pt x="117" y="211"/>
                  </a:cubicBezTo>
                  <a:cubicBezTo>
                    <a:pt x="130" y="211"/>
                    <a:pt x="142" y="206"/>
                    <a:pt x="152" y="198"/>
                  </a:cubicBezTo>
                  <a:cubicBezTo>
                    <a:pt x="162" y="205"/>
                    <a:pt x="174" y="210"/>
                    <a:pt x="187" y="210"/>
                  </a:cubicBezTo>
                  <a:cubicBezTo>
                    <a:pt x="202" y="210"/>
                    <a:pt x="216" y="203"/>
                    <a:pt x="226" y="193"/>
                  </a:cubicBezTo>
                  <a:cubicBezTo>
                    <a:pt x="236" y="203"/>
                    <a:pt x="250" y="209"/>
                    <a:pt x="265" y="208"/>
                  </a:cubicBezTo>
                  <a:cubicBezTo>
                    <a:pt x="279" y="208"/>
                    <a:pt x="292" y="202"/>
                    <a:pt x="302" y="192"/>
                  </a:cubicBezTo>
                  <a:cubicBezTo>
                    <a:pt x="309" y="195"/>
                    <a:pt x="317" y="197"/>
                    <a:pt x="326" y="197"/>
                  </a:cubicBezTo>
                  <a:cubicBezTo>
                    <a:pt x="356" y="196"/>
                    <a:pt x="380" y="171"/>
                    <a:pt x="379" y="141"/>
                  </a:cubicBezTo>
                  <a:cubicBezTo>
                    <a:pt x="379" y="133"/>
                    <a:pt x="377" y="124"/>
                    <a:pt x="373" y="117"/>
                  </a:cubicBezTo>
                  <a:cubicBezTo>
                    <a:pt x="384" y="111"/>
                    <a:pt x="392" y="100"/>
                    <a:pt x="391" y="86"/>
                  </a:cubicBezTo>
                </a:path>
              </a:pathLst>
            </a:custGeom>
            <a:solidFill>
              <a:srgbClr val="90B3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442"/>
            <p:cNvSpPr>
              <a:spLocks/>
            </p:cNvSpPr>
            <p:nvPr/>
          </p:nvSpPr>
          <p:spPr bwMode="auto">
            <a:xfrm>
              <a:off x="7505604" y="678141"/>
              <a:ext cx="93663" cy="115888"/>
            </a:xfrm>
            <a:custGeom>
              <a:avLst/>
              <a:gdLst>
                <a:gd name="T0" fmla="*/ 37 w 59"/>
                <a:gd name="T1" fmla="*/ 0 h 73"/>
                <a:gd name="T2" fmla="*/ 27 w 59"/>
                <a:gd name="T3" fmla="*/ 2 h 73"/>
                <a:gd name="T4" fmla="*/ 22 w 59"/>
                <a:gd name="T5" fmla="*/ 4 h 73"/>
                <a:gd name="T6" fmla="*/ 1 w 59"/>
                <a:gd name="T7" fmla="*/ 29 h 73"/>
                <a:gd name="T8" fmla="*/ 10 w 59"/>
                <a:gd name="T9" fmla="*/ 44 h 73"/>
                <a:gd name="T10" fmla="*/ 16 w 59"/>
                <a:gd name="T11" fmla="*/ 45 h 73"/>
                <a:gd name="T12" fmla="*/ 18 w 59"/>
                <a:gd name="T13" fmla="*/ 44 h 73"/>
                <a:gd name="T14" fmla="*/ 23 w 59"/>
                <a:gd name="T15" fmla="*/ 45 h 73"/>
                <a:gd name="T16" fmla="*/ 24 w 59"/>
                <a:gd name="T17" fmla="*/ 45 h 73"/>
                <a:gd name="T18" fmla="*/ 22 w 59"/>
                <a:gd name="T19" fmla="*/ 47 h 73"/>
                <a:gd name="T20" fmla="*/ 19 w 59"/>
                <a:gd name="T21" fmla="*/ 52 h 73"/>
                <a:gd name="T22" fmla="*/ 17 w 59"/>
                <a:gd name="T23" fmla="*/ 59 h 73"/>
                <a:gd name="T24" fmla="*/ 26 w 59"/>
                <a:gd name="T25" fmla="*/ 73 h 73"/>
                <a:gd name="T26" fmla="*/ 29 w 59"/>
                <a:gd name="T27" fmla="*/ 73 h 73"/>
                <a:gd name="T28" fmla="*/ 41 w 59"/>
                <a:gd name="T29" fmla="*/ 65 h 73"/>
                <a:gd name="T30" fmla="*/ 47 w 59"/>
                <a:gd name="T31" fmla="*/ 60 h 73"/>
                <a:gd name="T32" fmla="*/ 49 w 59"/>
                <a:gd name="T33" fmla="*/ 59 h 73"/>
                <a:gd name="T34" fmla="*/ 58 w 59"/>
                <a:gd name="T35" fmla="*/ 44 h 73"/>
                <a:gd name="T36" fmla="*/ 46 w 59"/>
                <a:gd name="T37" fmla="*/ 35 h 73"/>
                <a:gd name="T38" fmla="*/ 44 w 59"/>
                <a:gd name="T39" fmla="*/ 35 h 73"/>
                <a:gd name="T40" fmla="*/ 42 w 59"/>
                <a:gd name="T41" fmla="*/ 35 h 73"/>
                <a:gd name="T42" fmla="*/ 42 w 59"/>
                <a:gd name="T43" fmla="*/ 35 h 73"/>
                <a:gd name="T44" fmla="*/ 54 w 59"/>
                <a:gd name="T45" fmla="*/ 14 h 73"/>
                <a:gd name="T46" fmla="*/ 50 w 59"/>
                <a:gd name="T47" fmla="*/ 6 h 73"/>
                <a:gd name="T48" fmla="*/ 44 w 59"/>
                <a:gd name="T49" fmla="*/ 1 h 73"/>
                <a:gd name="T50" fmla="*/ 37 w 59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73">
                  <a:moveTo>
                    <a:pt x="37" y="0"/>
                  </a:moveTo>
                  <a:cubicBezTo>
                    <a:pt x="33" y="0"/>
                    <a:pt x="30" y="1"/>
                    <a:pt x="27" y="2"/>
                  </a:cubicBezTo>
                  <a:cubicBezTo>
                    <a:pt x="25" y="3"/>
                    <a:pt x="23" y="3"/>
                    <a:pt x="22" y="4"/>
                  </a:cubicBezTo>
                  <a:cubicBezTo>
                    <a:pt x="12" y="8"/>
                    <a:pt x="3" y="17"/>
                    <a:pt x="1" y="29"/>
                  </a:cubicBezTo>
                  <a:cubicBezTo>
                    <a:pt x="0" y="35"/>
                    <a:pt x="3" y="43"/>
                    <a:pt x="10" y="44"/>
                  </a:cubicBezTo>
                  <a:cubicBezTo>
                    <a:pt x="12" y="44"/>
                    <a:pt x="14" y="45"/>
                    <a:pt x="16" y="45"/>
                  </a:cubicBezTo>
                  <a:cubicBezTo>
                    <a:pt x="17" y="45"/>
                    <a:pt x="17" y="45"/>
                    <a:pt x="18" y="44"/>
                  </a:cubicBezTo>
                  <a:cubicBezTo>
                    <a:pt x="20" y="45"/>
                    <a:pt x="21" y="45"/>
                    <a:pt x="23" y="45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6"/>
                    <a:pt x="23" y="47"/>
                    <a:pt x="22" y="47"/>
                  </a:cubicBezTo>
                  <a:cubicBezTo>
                    <a:pt x="21" y="49"/>
                    <a:pt x="20" y="50"/>
                    <a:pt x="19" y="52"/>
                  </a:cubicBezTo>
                  <a:cubicBezTo>
                    <a:pt x="17" y="54"/>
                    <a:pt x="17" y="57"/>
                    <a:pt x="17" y="59"/>
                  </a:cubicBezTo>
                  <a:cubicBezTo>
                    <a:pt x="17" y="65"/>
                    <a:pt x="20" y="71"/>
                    <a:pt x="26" y="73"/>
                  </a:cubicBezTo>
                  <a:cubicBezTo>
                    <a:pt x="27" y="73"/>
                    <a:pt x="28" y="73"/>
                    <a:pt x="29" y="73"/>
                  </a:cubicBezTo>
                  <a:cubicBezTo>
                    <a:pt x="35" y="73"/>
                    <a:pt x="40" y="70"/>
                    <a:pt x="41" y="65"/>
                  </a:cubicBezTo>
                  <a:cubicBezTo>
                    <a:pt x="43" y="63"/>
                    <a:pt x="45" y="61"/>
                    <a:pt x="47" y="60"/>
                  </a:cubicBezTo>
                  <a:cubicBezTo>
                    <a:pt x="47" y="59"/>
                    <a:pt x="48" y="59"/>
                    <a:pt x="49" y="59"/>
                  </a:cubicBezTo>
                  <a:cubicBezTo>
                    <a:pt x="56" y="58"/>
                    <a:pt x="59" y="50"/>
                    <a:pt x="58" y="44"/>
                  </a:cubicBezTo>
                  <a:cubicBezTo>
                    <a:pt x="56" y="38"/>
                    <a:pt x="51" y="35"/>
                    <a:pt x="46" y="35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44" y="35"/>
                    <a:pt x="43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8" y="30"/>
                    <a:pt x="55" y="23"/>
                    <a:pt x="54" y="14"/>
                  </a:cubicBezTo>
                  <a:cubicBezTo>
                    <a:pt x="54" y="11"/>
                    <a:pt x="52" y="8"/>
                    <a:pt x="50" y="6"/>
                  </a:cubicBezTo>
                  <a:cubicBezTo>
                    <a:pt x="49" y="3"/>
                    <a:pt x="46" y="2"/>
                    <a:pt x="44" y="1"/>
                  </a:cubicBezTo>
                  <a:cubicBezTo>
                    <a:pt x="41" y="1"/>
                    <a:pt x="39" y="0"/>
                    <a:pt x="37" y="0"/>
                  </a:cubicBezTo>
                </a:path>
              </a:pathLst>
            </a:custGeom>
            <a:solidFill>
              <a:srgbClr val="A0C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443"/>
            <p:cNvSpPr>
              <a:spLocks/>
            </p:cNvSpPr>
            <p:nvPr/>
          </p:nvSpPr>
          <p:spPr bwMode="auto">
            <a:xfrm>
              <a:off x="7629429" y="735291"/>
              <a:ext cx="55563" cy="53975"/>
            </a:xfrm>
            <a:custGeom>
              <a:avLst/>
              <a:gdLst>
                <a:gd name="T0" fmla="*/ 22 w 35"/>
                <a:gd name="T1" fmla="*/ 0 h 34"/>
                <a:gd name="T2" fmla="*/ 19 w 35"/>
                <a:gd name="T3" fmla="*/ 1 h 34"/>
                <a:gd name="T4" fmla="*/ 11 w 35"/>
                <a:gd name="T5" fmla="*/ 5 h 34"/>
                <a:gd name="T6" fmla="*/ 9 w 35"/>
                <a:gd name="T7" fmla="*/ 6 h 34"/>
                <a:gd name="T8" fmla="*/ 7 w 35"/>
                <a:gd name="T9" fmla="*/ 8 h 34"/>
                <a:gd name="T10" fmla="*/ 8 w 35"/>
                <a:gd name="T11" fmla="*/ 7 h 34"/>
                <a:gd name="T12" fmla="*/ 2 w 35"/>
                <a:gd name="T13" fmla="*/ 16 h 34"/>
                <a:gd name="T14" fmla="*/ 4 w 35"/>
                <a:gd name="T15" fmla="*/ 31 h 34"/>
                <a:gd name="T16" fmla="*/ 13 w 35"/>
                <a:gd name="T17" fmla="*/ 34 h 34"/>
                <a:gd name="T18" fmla="*/ 13 w 35"/>
                <a:gd name="T19" fmla="*/ 34 h 34"/>
                <a:gd name="T20" fmla="*/ 14 w 35"/>
                <a:gd name="T21" fmla="*/ 34 h 34"/>
                <a:gd name="T22" fmla="*/ 25 w 35"/>
                <a:gd name="T23" fmla="*/ 27 h 34"/>
                <a:gd name="T24" fmla="*/ 31 w 35"/>
                <a:gd name="T25" fmla="*/ 21 h 34"/>
                <a:gd name="T26" fmla="*/ 34 w 35"/>
                <a:gd name="T27" fmla="*/ 16 h 34"/>
                <a:gd name="T28" fmla="*/ 34 w 35"/>
                <a:gd name="T29" fmla="*/ 15 h 34"/>
                <a:gd name="T30" fmla="*/ 34 w 35"/>
                <a:gd name="T31" fmla="*/ 15 h 34"/>
                <a:gd name="T32" fmla="*/ 33 w 35"/>
                <a:gd name="T33" fmla="*/ 6 h 34"/>
                <a:gd name="T34" fmla="*/ 32 w 35"/>
                <a:gd name="T35" fmla="*/ 5 h 34"/>
                <a:gd name="T36" fmla="*/ 32 w 35"/>
                <a:gd name="T37" fmla="*/ 5 h 34"/>
                <a:gd name="T38" fmla="*/ 32 w 35"/>
                <a:gd name="T39" fmla="*/ 4 h 34"/>
                <a:gd name="T40" fmla="*/ 24 w 35"/>
                <a:gd name="T41" fmla="*/ 0 h 34"/>
                <a:gd name="T42" fmla="*/ 22 w 35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34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6" y="1"/>
                    <a:pt x="13" y="3"/>
                    <a:pt x="11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5" y="10"/>
                    <a:pt x="3" y="13"/>
                    <a:pt x="2" y="16"/>
                  </a:cubicBezTo>
                  <a:cubicBezTo>
                    <a:pt x="0" y="21"/>
                    <a:pt x="0" y="27"/>
                    <a:pt x="4" y="31"/>
                  </a:cubicBezTo>
                  <a:cubicBezTo>
                    <a:pt x="7" y="33"/>
                    <a:pt x="10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9" y="34"/>
                    <a:pt x="23" y="31"/>
                    <a:pt x="25" y="27"/>
                  </a:cubicBezTo>
                  <a:cubicBezTo>
                    <a:pt x="27" y="25"/>
                    <a:pt x="29" y="23"/>
                    <a:pt x="31" y="21"/>
                  </a:cubicBezTo>
                  <a:cubicBezTo>
                    <a:pt x="33" y="20"/>
                    <a:pt x="34" y="18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2"/>
                    <a:pt x="35" y="9"/>
                    <a:pt x="33" y="6"/>
                  </a:cubicBezTo>
                  <a:cubicBezTo>
                    <a:pt x="33" y="6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2"/>
                    <a:pt x="27" y="1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A0C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444"/>
            <p:cNvSpPr>
              <a:spLocks/>
            </p:cNvSpPr>
            <p:nvPr/>
          </p:nvSpPr>
          <p:spPr bwMode="auto">
            <a:xfrm>
              <a:off x="7610379" y="601941"/>
              <a:ext cx="311150" cy="246063"/>
            </a:xfrm>
            <a:custGeom>
              <a:avLst/>
              <a:gdLst>
                <a:gd name="T0" fmla="*/ 33 w 195"/>
                <a:gd name="T1" fmla="*/ 0 h 154"/>
                <a:gd name="T2" fmla="*/ 0 w 195"/>
                <a:gd name="T3" fmla="*/ 42 h 154"/>
                <a:gd name="T4" fmla="*/ 21 w 195"/>
                <a:gd name="T5" fmla="*/ 51 h 154"/>
                <a:gd name="T6" fmla="*/ 27 w 195"/>
                <a:gd name="T7" fmla="*/ 46 h 154"/>
                <a:gd name="T8" fmla="*/ 33 w 195"/>
                <a:gd name="T9" fmla="*/ 41 h 154"/>
                <a:gd name="T10" fmla="*/ 33 w 195"/>
                <a:gd name="T11" fmla="*/ 41 h 154"/>
                <a:gd name="T12" fmla="*/ 39 w 195"/>
                <a:gd name="T13" fmla="*/ 39 h 154"/>
                <a:gd name="T14" fmla="*/ 41 w 195"/>
                <a:gd name="T15" fmla="*/ 66 h 154"/>
                <a:gd name="T16" fmla="*/ 53 w 195"/>
                <a:gd name="T17" fmla="*/ 66 h 154"/>
                <a:gd name="T18" fmla="*/ 65 w 195"/>
                <a:gd name="T19" fmla="*/ 74 h 154"/>
                <a:gd name="T20" fmla="*/ 71 w 195"/>
                <a:gd name="T21" fmla="*/ 80 h 154"/>
                <a:gd name="T22" fmla="*/ 34 w 195"/>
                <a:gd name="T23" fmla="*/ 122 h 154"/>
                <a:gd name="T24" fmla="*/ 58 w 195"/>
                <a:gd name="T25" fmla="*/ 154 h 154"/>
                <a:gd name="T26" fmla="*/ 96 w 195"/>
                <a:gd name="T27" fmla="*/ 119 h 154"/>
                <a:gd name="T28" fmla="*/ 92 w 195"/>
                <a:gd name="T29" fmla="*/ 96 h 154"/>
                <a:gd name="T30" fmla="*/ 93 w 195"/>
                <a:gd name="T31" fmla="*/ 94 h 154"/>
                <a:gd name="T32" fmla="*/ 99 w 195"/>
                <a:gd name="T33" fmla="*/ 90 h 154"/>
                <a:gd name="T34" fmla="*/ 102 w 195"/>
                <a:gd name="T35" fmla="*/ 90 h 154"/>
                <a:gd name="T36" fmla="*/ 103 w 195"/>
                <a:gd name="T37" fmla="*/ 90 h 154"/>
                <a:gd name="T38" fmla="*/ 108 w 195"/>
                <a:gd name="T39" fmla="*/ 91 h 154"/>
                <a:gd name="T40" fmla="*/ 120 w 195"/>
                <a:gd name="T41" fmla="*/ 91 h 154"/>
                <a:gd name="T42" fmla="*/ 133 w 195"/>
                <a:gd name="T43" fmla="*/ 93 h 154"/>
                <a:gd name="T44" fmla="*/ 163 w 195"/>
                <a:gd name="T45" fmla="*/ 77 h 154"/>
                <a:gd name="T46" fmla="*/ 190 w 195"/>
                <a:gd name="T47" fmla="*/ 28 h 154"/>
                <a:gd name="T48" fmla="*/ 175 w 195"/>
                <a:gd name="T49" fmla="*/ 8 h 154"/>
                <a:gd name="T50" fmla="*/ 147 w 195"/>
                <a:gd name="T51" fmla="*/ 11 h 154"/>
                <a:gd name="T52" fmla="*/ 133 w 195"/>
                <a:gd name="T53" fmla="*/ 2 h 154"/>
                <a:gd name="T54" fmla="*/ 124 w 195"/>
                <a:gd name="T55" fmla="*/ 4 h 154"/>
                <a:gd name="T56" fmla="*/ 103 w 195"/>
                <a:gd name="T57" fmla="*/ 31 h 154"/>
                <a:gd name="T58" fmla="*/ 88 w 195"/>
                <a:gd name="T59" fmla="*/ 23 h 154"/>
                <a:gd name="T60" fmla="*/ 80 w 195"/>
                <a:gd name="T61" fmla="*/ 23 h 154"/>
                <a:gd name="T62" fmla="*/ 67 w 195"/>
                <a:gd name="T63" fmla="*/ 11 h 154"/>
                <a:gd name="T64" fmla="*/ 46 w 195"/>
                <a:gd name="T65" fmla="*/ 5 h 154"/>
                <a:gd name="T66" fmla="*/ 36 w 195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54">
                  <a:moveTo>
                    <a:pt x="36" y="0"/>
                  </a:moveTo>
                  <a:cubicBezTo>
                    <a:pt x="35" y="0"/>
                    <a:pt x="34" y="0"/>
                    <a:pt x="33" y="0"/>
                  </a:cubicBezTo>
                  <a:cubicBezTo>
                    <a:pt x="18" y="4"/>
                    <a:pt x="8" y="17"/>
                    <a:pt x="3" y="31"/>
                  </a:cubicBezTo>
                  <a:cubicBezTo>
                    <a:pt x="1" y="35"/>
                    <a:pt x="1" y="38"/>
                    <a:pt x="0" y="42"/>
                  </a:cubicBezTo>
                  <a:cubicBezTo>
                    <a:pt x="0" y="49"/>
                    <a:pt x="6" y="54"/>
                    <a:pt x="13" y="54"/>
                  </a:cubicBezTo>
                  <a:cubicBezTo>
                    <a:pt x="15" y="54"/>
                    <a:pt x="18" y="53"/>
                    <a:pt x="21" y="51"/>
                  </a:cubicBezTo>
                  <a:cubicBezTo>
                    <a:pt x="23" y="50"/>
                    <a:pt x="25" y="49"/>
                    <a:pt x="26" y="47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9" y="44"/>
                    <a:pt x="30" y="43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5" y="41"/>
                    <a:pt x="36" y="40"/>
                  </a:cubicBezTo>
                  <a:cubicBezTo>
                    <a:pt x="37" y="40"/>
                    <a:pt x="38" y="40"/>
                    <a:pt x="39" y="39"/>
                  </a:cubicBezTo>
                  <a:cubicBezTo>
                    <a:pt x="35" y="44"/>
                    <a:pt x="34" y="50"/>
                    <a:pt x="34" y="56"/>
                  </a:cubicBezTo>
                  <a:cubicBezTo>
                    <a:pt x="35" y="60"/>
                    <a:pt x="36" y="64"/>
                    <a:pt x="41" y="66"/>
                  </a:cubicBezTo>
                  <a:cubicBezTo>
                    <a:pt x="42" y="67"/>
                    <a:pt x="45" y="68"/>
                    <a:pt x="47" y="68"/>
                  </a:cubicBezTo>
                  <a:cubicBezTo>
                    <a:pt x="49" y="68"/>
                    <a:pt x="51" y="67"/>
                    <a:pt x="53" y="66"/>
                  </a:cubicBezTo>
                  <a:cubicBezTo>
                    <a:pt x="55" y="65"/>
                    <a:pt x="57" y="64"/>
                    <a:pt x="59" y="62"/>
                  </a:cubicBezTo>
                  <a:cubicBezTo>
                    <a:pt x="58" y="67"/>
                    <a:pt x="61" y="72"/>
                    <a:pt x="65" y="7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7" y="77"/>
                    <a:pt x="69" y="79"/>
                    <a:pt x="71" y="80"/>
                  </a:cubicBezTo>
                  <a:cubicBezTo>
                    <a:pt x="68" y="84"/>
                    <a:pt x="66" y="89"/>
                    <a:pt x="65" y="93"/>
                  </a:cubicBezTo>
                  <a:cubicBezTo>
                    <a:pt x="51" y="96"/>
                    <a:pt x="38" y="108"/>
                    <a:pt x="34" y="122"/>
                  </a:cubicBezTo>
                  <a:cubicBezTo>
                    <a:pt x="26" y="138"/>
                    <a:pt x="37" y="154"/>
                    <a:pt x="56" y="154"/>
                  </a:cubicBezTo>
                  <a:cubicBezTo>
                    <a:pt x="56" y="154"/>
                    <a:pt x="57" y="154"/>
                    <a:pt x="58" y="154"/>
                  </a:cubicBezTo>
                  <a:cubicBezTo>
                    <a:pt x="75" y="153"/>
                    <a:pt x="89" y="138"/>
                    <a:pt x="95" y="123"/>
                  </a:cubicBezTo>
                  <a:cubicBezTo>
                    <a:pt x="96" y="122"/>
                    <a:pt x="96" y="120"/>
                    <a:pt x="96" y="119"/>
                  </a:cubicBezTo>
                  <a:cubicBezTo>
                    <a:pt x="102" y="114"/>
                    <a:pt x="101" y="104"/>
                    <a:pt x="94" y="99"/>
                  </a:cubicBezTo>
                  <a:cubicBezTo>
                    <a:pt x="94" y="98"/>
                    <a:pt x="93" y="97"/>
                    <a:pt x="92" y="96"/>
                  </a:cubicBezTo>
                  <a:cubicBezTo>
                    <a:pt x="92" y="96"/>
                    <a:pt x="92" y="95"/>
                    <a:pt x="92" y="95"/>
                  </a:cubicBezTo>
                  <a:cubicBezTo>
                    <a:pt x="92" y="94"/>
                    <a:pt x="93" y="94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6" y="92"/>
                    <a:pt x="97" y="91"/>
                    <a:pt x="99" y="90"/>
                  </a:cubicBezTo>
                  <a:cubicBezTo>
                    <a:pt x="100" y="90"/>
                    <a:pt x="100" y="90"/>
                    <a:pt x="101" y="90"/>
                  </a:cubicBezTo>
                  <a:cubicBezTo>
                    <a:pt x="101" y="90"/>
                    <a:pt x="101" y="90"/>
                    <a:pt x="102" y="90"/>
                  </a:cubicBezTo>
                  <a:cubicBezTo>
                    <a:pt x="102" y="90"/>
                    <a:pt x="102" y="90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3" y="90"/>
                    <a:pt x="104" y="90"/>
                    <a:pt x="105" y="91"/>
                  </a:cubicBezTo>
                  <a:cubicBezTo>
                    <a:pt x="106" y="91"/>
                    <a:pt x="107" y="91"/>
                    <a:pt x="108" y="91"/>
                  </a:cubicBezTo>
                  <a:cubicBezTo>
                    <a:pt x="111" y="91"/>
                    <a:pt x="113" y="90"/>
                    <a:pt x="116" y="89"/>
                  </a:cubicBezTo>
                  <a:cubicBezTo>
                    <a:pt x="117" y="90"/>
                    <a:pt x="118" y="90"/>
                    <a:pt x="120" y="91"/>
                  </a:cubicBezTo>
                  <a:cubicBezTo>
                    <a:pt x="122" y="91"/>
                    <a:pt x="123" y="91"/>
                    <a:pt x="125" y="91"/>
                  </a:cubicBezTo>
                  <a:cubicBezTo>
                    <a:pt x="127" y="92"/>
                    <a:pt x="130" y="93"/>
                    <a:pt x="133" y="93"/>
                  </a:cubicBezTo>
                  <a:cubicBezTo>
                    <a:pt x="135" y="93"/>
                    <a:pt x="137" y="93"/>
                    <a:pt x="138" y="92"/>
                  </a:cubicBezTo>
                  <a:cubicBezTo>
                    <a:pt x="147" y="91"/>
                    <a:pt x="157" y="84"/>
                    <a:pt x="163" y="77"/>
                  </a:cubicBezTo>
                  <a:cubicBezTo>
                    <a:pt x="167" y="72"/>
                    <a:pt x="169" y="67"/>
                    <a:pt x="168" y="62"/>
                  </a:cubicBezTo>
                  <a:cubicBezTo>
                    <a:pt x="180" y="54"/>
                    <a:pt x="190" y="40"/>
                    <a:pt x="190" y="28"/>
                  </a:cubicBezTo>
                  <a:cubicBezTo>
                    <a:pt x="195" y="22"/>
                    <a:pt x="194" y="12"/>
                    <a:pt x="184" y="10"/>
                  </a:cubicBezTo>
                  <a:cubicBezTo>
                    <a:pt x="181" y="9"/>
                    <a:pt x="178" y="9"/>
                    <a:pt x="175" y="8"/>
                  </a:cubicBezTo>
                  <a:cubicBezTo>
                    <a:pt x="171" y="7"/>
                    <a:pt x="168" y="7"/>
                    <a:pt x="164" y="7"/>
                  </a:cubicBezTo>
                  <a:cubicBezTo>
                    <a:pt x="158" y="7"/>
                    <a:pt x="152" y="8"/>
                    <a:pt x="147" y="11"/>
                  </a:cubicBezTo>
                  <a:cubicBezTo>
                    <a:pt x="146" y="7"/>
                    <a:pt x="143" y="4"/>
                    <a:pt x="139" y="3"/>
                  </a:cubicBezTo>
                  <a:cubicBezTo>
                    <a:pt x="137" y="2"/>
                    <a:pt x="135" y="2"/>
                    <a:pt x="133" y="2"/>
                  </a:cubicBezTo>
                  <a:cubicBezTo>
                    <a:pt x="132" y="2"/>
                    <a:pt x="130" y="2"/>
                    <a:pt x="129" y="2"/>
                  </a:cubicBezTo>
                  <a:cubicBezTo>
                    <a:pt x="127" y="2"/>
                    <a:pt x="126" y="3"/>
                    <a:pt x="124" y="4"/>
                  </a:cubicBezTo>
                  <a:cubicBezTo>
                    <a:pt x="113" y="8"/>
                    <a:pt x="105" y="19"/>
                    <a:pt x="103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2" y="27"/>
                    <a:pt x="99" y="24"/>
                    <a:pt x="95" y="23"/>
                  </a:cubicBezTo>
                  <a:cubicBezTo>
                    <a:pt x="93" y="23"/>
                    <a:pt x="90" y="23"/>
                    <a:pt x="88" y="23"/>
                  </a:cubicBezTo>
                  <a:cubicBezTo>
                    <a:pt x="85" y="23"/>
                    <a:pt x="82" y="23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16"/>
                    <a:pt x="74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2" y="11"/>
                    <a:pt x="58" y="12"/>
                    <a:pt x="54" y="15"/>
                  </a:cubicBezTo>
                  <a:cubicBezTo>
                    <a:pt x="52" y="11"/>
                    <a:pt x="49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2"/>
                    <a:pt x="40" y="0"/>
                    <a:pt x="36" y="0"/>
                  </a:cubicBezTo>
                </a:path>
              </a:pathLst>
            </a:custGeom>
            <a:solidFill>
              <a:srgbClr val="A0C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445"/>
            <p:cNvSpPr>
              <a:spLocks/>
            </p:cNvSpPr>
            <p:nvPr/>
          </p:nvSpPr>
          <p:spPr bwMode="auto">
            <a:xfrm>
              <a:off x="7889779" y="733704"/>
              <a:ext cx="63500" cy="69850"/>
            </a:xfrm>
            <a:custGeom>
              <a:avLst/>
              <a:gdLst>
                <a:gd name="T0" fmla="*/ 22 w 40"/>
                <a:gd name="T1" fmla="*/ 0 h 44"/>
                <a:gd name="T2" fmla="*/ 13 w 40"/>
                <a:gd name="T3" fmla="*/ 4 h 44"/>
                <a:gd name="T4" fmla="*/ 4 w 40"/>
                <a:gd name="T5" fmla="*/ 17 h 44"/>
                <a:gd name="T6" fmla="*/ 5 w 40"/>
                <a:gd name="T7" fmla="*/ 38 h 44"/>
                <a:gd name="T8" fmla="*/ 15 w 40"/>
                <a:gd name="T9" fmla="*/ 44 h 44"/>
                <a:gd name="T10" fmla="*/ 21 w 40"/>
                <a:gd name="T11" fmla="*/ 42 h 44"/>
                <a:gd name="T12" fmla="*/ 27 w 40"/>
                <a:gd name="T13" fmla="*/ 33 h 44"/>
                <a:gd name="T14" fmla="*/ 37 w 40"/>
                <a:gd name="T15" fmla="*/ 23 h 44"/>
                <a:gd name="T16" fmla="*/ 33 w 40"/>
                <a:gd name="T17" fmla="*/ 6 h 44"/>
                <a:gd name="T18" fmla="*/ 31 w 40"/>
                <a:gd name="T19" fmla="*/ 4 h 44"/>
                <a:gd name="T20" fmla="*/ 22 w 40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4">
                  <a:moveTo>
                    <a:pt x="22" y="0"/>
                  </a:moveTo>
                  <a:cubicBezTo>
                    <a:pt x="19" y="0"/>
                    <a:pt x="16" y="1"/>
                    <a:pt x="13" y="4"/>
                  </a:cubicBezTo>
                  <a:cubicBezTo>
                    <a:pt x="9" y="8"/>
                    <a:pt x="5" y="11"/>
                    <a:pt x="4" y="17"/>
                  </a:cubicBezTo>
                  <a:cubicBezTo>
                    <a:pt x="0" y="23"/>
                    <a:pt x="1" y="31"/>
                    <a:pt x="5" y="38"/>
                  </a:cubicBezTo>
                  <a:cubicBezTo>
                    <a:pt x="7" y="41"/>
                    <a:pt x="11" y="44"/>
                    <a:pt x="15" y="44"/>
                  </a:cubicBezTo>
                  <a:cubicBezTo>
                    <a:pt x="17" y="44"/>
                    <a:pt x="19" y="43"/>
                    <a:pt x="21" y="42"/>
                  </a:cubicBezTo>
                  <a:cubicBezTo>
                    <a:pt x="25" y="40"/>
                    <a:pt x="27" y="37"/>
                    <a:pt x="27" y="33"/>
                  </a:cubicBezTo>
                  <a:cubicBezTo>
                    <a:pt x="32" y="31"/>
                    <a:pt x="35" y="27"/>
                    <a:pt x="37" y="23"/>
                  </a:cubicBezTo>
                  <a:cubicBezTo>
                    <a:pt x="40" y="16"/>
                    <a:pt x="38" y="10"/>
                    <a:pt x="33" y="6"/>
                  </a:cubicBezTo>
                  <a:cubicBezTo>
                    <a:pt x="32" y="5"/>
                    <a:pt x="31" y="4"/>
                    <a:pt x="31" y="4"/>
                  </a:cubicBezTo>
                  <a:cubicBezTo>
                    <a:pt x="28" y="1"/>
                    <a:pt x="25" y="0"/>
                    <a:pt x="22" y="0"/>
                  </a:cubicBezTo>
                </a:path>
              </a:pathLst>
            </a:custGeom>
            <a:solidFill>
              <a:srgbClr val="A0C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446"/>
            <p:cNvSpPr>
              <a:spLocks/>
            </p:cNvSpPr>
            <p:nvPr/>
          </p:nvSpPr>
          <p:spPr bwMode="auto">
            <a:xfrm>
              <a:off x="7935817" y="646391"/>
              <a:ext cx="41275" cy="41275"/>
            </a:xfrm>
            <a:custGeom>
              <a:avLst/>
              <a:gdLst>
                <a:gd name="T0" fmla="*/ 16 w 26"/>
                <a:gd name="T1" fmla="*/ 0 h 26"/>
                <a:gd name="T2" fmla="*/ 12 w 26"/>
                <a:gd name="T3" fmla="*/ 1 h 26"/>
                <a:gd name="T4" fmla="*/ 4 w 26"/>
                <a:gd name="T5" fmla="*/ 7 h 26"/>
                <a:gd name="T6" fmla="*/ 1 w 26"/>
                <a:gd name="T7" fmla="*/ 20 h 26"/>
                <a:gd name="T8" fmla="*/ 8 w 26"/>
                <a:gd name="T9" fmla="*/ 26 h 26"/>
                <a:gd name="T10" fmla="*/ 11 w 26"/>
                <a:gd name="T11" fmla="*/ 26 h 26"/>
                <a:gd name="T12" fmla="*/ 16 w 26"/>
                <a:gd name="T13" fmla="*/ 21 h 26"/>
                <a:gd name="T14" fmla="*/ 23 w 26"/>
                <a:gd name="T15" fmla="*/ 16 h 26"/>
                <a:gd name="T16" fmla="*/ 23 w 26"/>
                <a:gd name="T17" fmla="*/ 6 h 26"/>
                <a:gd name="T18" fmla="*/ 22 w 26"/>
                <a:gd name="T19" fmla="*/ 4 h 26"/>
                <a:gd name="T20" fmla="*/ 1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16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8" y="3"/>
                    <a:pt x="6" y="4"/>
                    <a:pt x="4" y="7"/>
                  </a:cubicBezTo>
                  <a:cubicBezTo>
                    <a:pt x="0" y="11"/>
                    <a:pt x="0" y="16"/>
                    <a:pt x="1" y="20"/>
                  </a:cubicBezTo>
                  <a:cubicBezTo>
                    <a:pt x="2" y="24"/>
                    <a:pt x="5" y="26"/>
                    <a:pt x="8" y="26"/>
                  </a:cubicBezTo>
                  <a:cubicBezTo>
                    <a:pt x="9" y="26"/>
                    <a:pt x="10" y="26"/>
                    <a:pt x="11" y="26"/>
                  </a:cubicBezTo>
                  <a:cubicBezTo>
                    <a:pt x="13" y="25"/>
                    <a:pt x="15" y="23"/>
                    <a:pt x="16" y="21"/>
                  </a:cubicBezTo>
                  <a:cubicBezTo>
                    <a:pt x="19" y="21"/>
                    <a:pt x="21" y="18"/>
                    <a:pt x="23" y="16"/>
                  </a:cubicBezTo>
                  <a:cubicBezTo>
                    <a:pt x="26" y="13"/>
                    <a:pt x="26" y="8"/>
                    <a:pt x="23" y="6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1" y="1"/>
                    <a:pt x="18" y="0"/>
                    <a:pt x="16" y="0"/>
                  </a:cubicBezTo>
                </a:path>
              </a:pathLst>
            </a:custGeom>
            <a:solidFill>
              <a:srgbClr val="A0C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447"/>
            <p:cNvSpPr>
              <a:spLocks/>
            </p:cNvSpPr>
            <p:nvPr/>
          </p:nvSpPr>
          <p:spPr bwMode="auto">
            <a:xfrm>
              <a:off x="7807229" y="925791"/>
              <a:ext cx="366713" cy="301625"/>
            </a:xfrm>
            <a:custGeom>
              <a:avLst/>
              <a:gdLst>
                <a:gd name="T0" fmla="*/ 202 w 230"/>
                <a:gd name="T1" fmla="*/ 41 h 190"/>
                <a:gd name="T2" fmla="*/ 128 w 230"/>
                <a:gd name="T3" fmla="*/ 178 h 190"/>
                <a:gd name="T4" fmla="*/ 8 w 230"/>
                <a:gd name="T5" fmla="*/ 121 h 190"/>
                <a:gd name="T6" fmla="*/ 97 w 230"/>
                <a:gd name="T7" fmla="*/ 23 h 190"/>
                <a:gd name="T8" fmla="*/ 202 w 230"/>
                <a:gd name="T9" fmla="*/ 4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90">
                  <a:moveTo>
                    <a:pt x="202" y="41"/>
                  </a:moveTo>
                  <a:cubicBezTo>
                    <a:pt x="230" y="112"/>
                    <a:pt x="185" y="167"/>
                    <a:pt x="128" y="178"/>
                  </a:cubicBezTo>
                  <a:cubicBezTo>
                    <a:pt x="70" y="190"/>
                    <a:pt x="16" y="164"/>
                    <a:pt x="8" y="121"/>
                  </a:cubicBezTo>
                  <a:cubicBezTo>
                    <a:pt x="0" y="78"/>
                    <a:pt x="39" y="35"/>
                    <a:pt x="97" y="23"/>
                  </a:cubicBezTo>
                  <a:cubicBezTo>
                    <a:pt x="155" y="12"/>
                    <a:pt x="187" y="0"/>
                    <a:pt x="202" y="41"/>
                  </a:cubicBezTo>
                </a:path>
              </a:pathLst>
            </a:custGeom>
            <a:solidFill>
              <a:srgbClr val="F2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448"/>
            <p:cNvSpPr>
              <a:spLocks/>
            </p:cNvSpPr>
            <p:nvPr/>
          </p:nvSpPr>
          <p:spPr bwMode="auto">
            <a:xfrm>
              <a:off x="7807229" y="916266"/>
              <a:ext cx="341313" cy="260350"/>
            </a:xfrm>
            <a:custGeom>
              <a:avLst/>
              <a:gdLst>
                <a:gd name="T0" fmla="*/ 80 w 214"/>
                <a:gd name="T1" fmla="*/ 164 h 164"/>
                <a:gd name="T2" fmla="*/ 9 w 214"/>
                <a:gd name="T3" fmla="*/ 123 h 164"/>
                <a:gd name="T4" fmla="*/ 75 w 214"/>
                <a:gd name="T5" fmla="*/ 15 h 164"/>
                <a:gd name="T6" fmla="*/ 127 w 214"/>
                <a:gd name="T7" fmla="*/ 0 h 164"/>
                <a:gd name="T8" fmla="*/ 198 w 214"/>
                <a:gd name="T9" fmla="*/ 45 h 164"/>
                <a:gd name="T10" fmla="*/ 132 w 214"/>
                <a:gd name="T11" fmla="*/ 153 h 164"/>
                <a:gd name="T12" fmla="*/ 80 w 214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64">
                  <a:moveTo>
                    <a:pt x="80" y="164"/>
                  </a:moveTo>
                  <a:cubicBezTo>
                    <a:pt x="44" y="164"/>
                    <a:pt x="17" y="148"/>
                    <a:pt x="9" y="123"/>
                  </a:cubicBezTo>
                  <a:cubicBezTo>
                    <a:pt x="0" y="94"/>
                    <a:pt x="25" y="43"/>
                    <a:pt x="75" y="15"/>
                  </a:cubicBezTo>
                  <a:cubicBezTo>
                    <a:pt x="92" y="5"/>
                    <a:pt x="110" y="0"/>
                    <a:pt x="127" y="0"/>
                  </a:cubicBezTo>
                  <a:cubicBezTo>
                    <a:pt x="159" y="0"/>
                    <a:pt x="187" y="18"/>
                    <a:pt x="198" y="45"/>
                  </a:cubicBezTo>
                  <a:cubicBezTo>
                    <a:pt x="214" y="83"/>
                    <a:pt x="184" y="132"/>
                    <a:pt x="132" y="153"/>
                  </a:cubicBezTo>
                  <a:cubicBezTo>
                    <a:pt x="115" y="160"/>
                    <a:pt x="98" y="164"/>
                    <a:pt x="80" y="1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449"/>
            <p:cNvSpPr>
              <a:spLocks noEditPoints="1"/>
            </p:cNvSpPr>
            <p:nvPr/>
          </p:nvSpPr>
          <p:spPr bwMode="auto">
            <a:xfrm>
              <a:off x="7799292" y="909916"/>
              <a:ext cx="355600" cy="273050"/>
            </a:xfrm>
            <a:custGeom>
              <a:avLst/>
              <a:gdLst>
                <a:gd name="T0" fmla="*/ 132 w 223"/>
                <a:gd name="T1" fmla="*/ 0 h 172"/>
                <a:gd name="T2" fmla="*/ 132 w 223"/>
                <a:gd name="T3" fmla="*/ 8 h 172"/>
                <a:gd name="T4" fmla="*/ 199 w 223"/>
                <a:gd name="T5" fmla="*/ 51 h 172"/>
                <a:gd name="T6" fmla="*/ 135 w 223"/>
                <a:gd name="T7" fmla="*/ 154 h 172"/>
                <a:gd name="T8" fmla="*/ 85 w 223"/>
                <a:gd name="T9" fmla="*/ 164 h 172"/>
                <a:gd name="T10" fmla="*/ 18 w 223"/>
                <a:gd name="T11" fmla="*/ 126 h 172"/>
                <a:gd name="T12" fmla="*/ 28 w 223"/>
                <a:gd name="T13" fmla="*/ 75 h 172"/>
                <a:gd name="T14" fmla="*/ 82 w 223"/>
                <a:gd name="T15" fmla="*/ 22 h 172"/>
                <a:gd name="T16" fmla="*/ 132 w 223"/>
                <a:gd name="T17" fmla="*/ 8 h 172"/>
                <a:gd name="T18" fmla="*/ 132 w 223"/>
                <a:gd name="T19" fmla="*/ 0 h 172"/>
                <a:gd name="T20" fmla="*/ 132 w 223"/>
                <a:gd name="T21" fmla="*/ 0 h 172"/>
                <a:gd name="T22" fmla="*/ 78 w 223"/>
                <a:gd name="T23" fmla="*/ 15 h 172"/>
                <a:gd name="T24" fmla="*/ 10 w 223"/>
                <a:gd name="T25" fmla="*/ 129 h 172"/>
                <a:gd name="T26" fmla="*/ 85 w 223"/>
                <a:gd name="T27" fmla="*/ 172 h 172"/>
                <a:gd name="T28" fmla="*/ 139 w 223"/>
                <a:gd name="T29" fmla="*/ 161 h 172"/>
                <a:gd name="T30" fmla="*/ 207 w 223"/>
                <a:gd name="T31" fmla="*/ 48 h 172"/>
                <a:gd name="T32" fmla="*/ 132 w 223"/>
                <a:gd name="T3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3" h="172">
                  <a:moveTo>
                    <a:pt x="132" y="0"/>
                  </a:moveTo>
                  <a:cubicBezTo>
                    <a:pt x="132" y="8"/>
                    <a:pt x="132" y="8"/>
                    <a:pt x="132" y="8"/>
                  </a:cubicBezTo>
                  <a:cubicBezTo>
                    <a:pt x="162" y="8"/>
                    <a:pt x="188" y="25"/>
                    <a:pt x="199" y="51"/>
                  </a:cubicBezTo>
                  <a:cubicBezTo>
                    <a:pt x="214" y="87"/>
                    <a:pt x="185" y="133"/>
                    <a:pt x="135" y="154"/>
                  </a:cubicBezTo>
                  <a:cubicBezTo>
                    <a:pt x="119" y="160"/>
                    <a:pt x="102" y="164"/>
                    <a:pt x="85" y="164"/>
                  </a:cubicBezTo>
                  <a:cubicBezTo>
                    <a:pt x="51" y="164"/>
                    <a:pt x="25" y="149"/>
                    <a:pt x="18" y="126"/>
                  </a:cubicBezTo>
                  <a:cubicBezTo>
                    <a:pt x="14" y="113"/>
                    <a:pt x="18" y="94"/>
                    <a:pt x="28" y="75"/>
                  </a:cubicBezTo>
                  <a:cubicBezTo>
                    <a:pt x="40" y="53"/>
                    <a:pt x="60" y="35"/>
                    <a:pt x="82" y="22"/>
                  </a:cubicBezTo>
                  <a:cubicBezTo>
                    <a:pt x="99" y="13"/>
                    <a:pt x="116" y="8"/>
                    <a:pt x="132" y="8"/>
                  </a:cubicBezTo>
                  <a:cubicBezTo>
                    <a:pt x="132" y="0"/>
                    <a:pt x="132" y="0"/>
                    <a:pt x="132" y="0"/>
                  </a:cubicBezTo>
                  <a:moveTo>
                    <a:pt x="132" y="0"/>
                  </a:moveTo>
                  <a:cubicBezTo>
                    <a:pt x="115" y="0"/>
                    <a:pt x="97" y="5"/>
                    <a:pt x="78" y="15"/>
                  </a:cubicBezTo>
                  <a:cubicBezTo>
                    <a:pt x="27" y="44"/>
                    <a:pt x="0" y="97"/>
                    <a:pt x="10" y="129"/>
                  </a:cubicBezTo>
                  <a:cubicBezTo>
                    <a:pt x="19" y="157"/>
                    <a:pt x="50" y="172"/>
                    <a:pt x="85" y="172"/>
                  </a:cubicBezTo>
                  <a:cubicBezTo>
                    <a:pt x="103" y="172"/>
                    <a:pt x="121" y="168"/>
                    <a:pt x="139" y="161"/>
                  </a:cubicBezTo>
                  <a:cubicBezTo>
                    <a:pt x="193" y="139"/>
                    <a:pt x="223" y="88"/>
                    <a:pt x="207" y="48"/>
                  </a:cubicBezTo>
                  <a:cubicBezTo>
                    <a:pt x="195" y="20"/>
                    <a:pt x="167" y="0"/>
                    <a:pt x="132" y="0"/>
                  </a:cubicBezTo>
                </a:path>
              </a:pathLst>
            </a:custGeom>
            <a:solidFill>
              <a:srgbClr val="F2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450"/>
            <p:cNvSpPr>
              <a:spLocks/>
            </p:cNvSpPr>
            <p:nvPr/>
          </p:nvSpPr>
          <p:spPr bwMode="auto">
            <a:xfrm>
              <a:off x="7877079" y="952779"/>
              <a:ext cx="188913" cy="166688"/>
            </a:xfrm>
            <a:custGeom>
              <a:avLst/>
              <a:gdLst>
                <a:gd name="T0" fmla="*/ 105 w 119"/>
                <a:gd name="T1" fmla="*/ 20 h 105"/>
                <a:gd name="T2" fmla="*/ 90 w 119"/>
                <a:gd name="T3" fmla="*/ 86 h 105"/>
                <a:gd name="T4" fmla="*/ 14 w 119"/>
                <a:gd name="T5" fmla="*/ 86 h 105"/>
                <a:gd name="T6" fmla="*/ 35 w 119"/>
                <a:gd name="T7" fmla="*/ 19 h 105"/>
                <a:gd name="T8" fmla="*/ 105 w 119"/>
                <a:gd name="T9" fmla="*/ 2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5">
                  <a:moveTo>
                    <a:pt x="105" y="20"/>
                  </a:moveTo>
                  <a:cubicBezTo>
                    <a:pt x="119" y="39"/>
                    <a:pt x="116" y="67"/>
                    <a:pt x="90" y="86"/>
                  </a:cubicBezTo>
                  <a:cubicBezTo>
                    <a:pt x="65" y="104"/>
                    <a:pt x="27" y="105"/>
                    <a:pt x="14" y="86"/>
                  </a:cubicBezTo>
                  <a:cubicBezTo>
                    <a:pt x="0" y="67"/>
                    <a:pt x="9" y="37"/>
                    <a:pt x="35" y="19"/>
                  </a:cubicBezTo>
                  <a:cubicBezTo>
                    <a:pt x="60" y="0"/>
                    <a:pt x="92" y="1"/>
                    <a:pt x="105" y="20"/>
                  </a:cubicBezTo>
                </a:path>
              </a:pathLst>
            </a:custGeom>
            <a:solidFill>
              <a:srgbClr val="FC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451"/>
            <p:cNvSpPr>
              <a:spLocks/>
            </p:cNvSpPr>
            <p:nvPr/>
          </p:nvSpPr>
          <p:spPr bwMode="auto">
            <a:xfrm>
              <a:off x="7894542" y="978179"/>
              <a:ext cx="138113" cy="109538"/>
            </a:xfrm>
            <a:custGeom>
              <a:avLst/>
              <a:gdLst>
                <a:gd name="T0" fmla="*/ 54 w 87"/>
                <a:gd name="T1" fmla="*/ 0 h 69"/>
                <a:gd name="T2" fmla="*/ 25 w 87"/>
                <a:gd name="T3" fmla="*/ 10 h 69"/>
                <a:gd name="T4" fmla="*/ 10 w 87"/>
                <a:gd name="T5" fmla="*/ 59 h 69"/>
                <a:gd name="T6" fmla="*/ 34 w 87"/>
                <a:gd name="T7" fmla="*/ 69 h 69"/>
                <a:gd name="T8" fmla="*/ 66 w 87"/>
                <a:gd name="T9" fmla="*/ 59 h 69"/>
                <a:gd name="T10" fmla="*/ 77 w 87"/>
                <a:gd name="T11" fmla="*/ 10 h 69"/>
                <a:gd name="T12" fmla="*/ 54 w 8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9">
                  <a:moveTo>
                    <a:pt x="54" y="0"/>
                  </a:moveTo>
                  <a:cubicBezTo>
                    <a:pt x="45" y="0"/>
                    <a:pt x="34" y="3"/>
                    <a:pt x="25" y="10"/>
                  </a:cubicBezTo>
                  <a:cubicBezTo>
                    <a:pt x="7" y="23"/>
                    <a:pt x="0" y="45"/>
                    <a:pt x="10" y="59"/>
                  </a:cubicBezTo>
                  <a:cubicBezTo>
                    <a:pt x="15" y="66"/>
                    <a:pt x="24" y="69"/>
                    <a:pt x="34" y="69"/>
                  </a:cubicBezTo>
                  <a:cubicBezTo>
                    <a:pt x="45" y="69"/>
                    <a:pt x="56" y="66"/>
                    <a:pt x="66" y="59"/>
                  </a:cubicBezTo>
                  <a:cubicBezTo>
                    <a:pt x="84" y="45"/>
                    <a:pt x="87" y="24"/>
                    <a:pt x="77" y="10"/>
                  </a:cubicBezTo>
                  <a:cubicBezTo>
                    <a:pt x="72" y="3"/>
                    <a:pt x="63" y="0"/>
                    <a:pt x="54" y="0"/>
                  </a:cubicBezTo>
                </a:path>
              </a:pathLst>
            </a:custGeom>
            <a:solidFill>
              <a:srgbClr val="FD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Oval 478"/>
            <p:cNvSpPr>
              <a:spLocks noChangeArrowheads="1"/>
            </p:cNvSpPr>
            <p:nvPr/>
          </p:nvSpPr>
          <p:spPr bwMode="auto">
            <a:xfrm>
              <a:off x="7411942" y="1043266"/>
              <a:ext cx="411163" cy="409575"/>
            </a:xfrm>
            <a:prstGeom prst="ellipse">
              <a:avLst/>
            </a:prstGeom>
            <a:solidFill>
              <a:srgbClr val="007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479"/>
            <p:cNvSpPr>
              <a:spLocks noEditPoints="1"/>
            </p:cNvSpPr>
            <p:nvPr/>
          </p:nvSpPr>
          <p:spPr bwMode="auto">
            <a:xfrm>
              <a:off x="7399242" y="1028979"/>
              <a:ext cx="438150" cy="438150"/>
            </a:xfrm>
            <a:custGeom>
              <a:avLst/>
              <a:gdLst>
                <a:gd name="T0" fmla="*/ 137 w 275"/>
                <a:gd name="T1" fmla="*/ 18 h 275"/>
                <a:gd name="T2" fmla="*/ 257 w 275"/>
                <a:gd name="T3" fmla="*/ 138 h 275"/>
                <a:gd name="T4" fmla="*/ 137 w 275"/>
                <a:gd name="T5" fmla="*/ 258 h 275"/>
                <a:gd name="T6" fmla="*/ 17 w 275"/>
                <a:gd name="T7" fmla="*/ 138 h 275"/>
                <a:gd name="T8" fmla="*/ 137 w 275"/>
                <a:gd name="T9" fmla="*/ 18 h 275"/>
                <a:gd name="T10" fmla="*/ 137 w 275"/>
                <a:gd name="T11" fmla="*/ 0 h 275"/>
                <a:gd name="T12" fmla="*/ 137 w 275"/>
                <a:gd name="T13" fmla="*/ 0 h 275"/>
                <a:gd name="T14" fmla="*/ 0 w 275"/>
                <a:gd name="T15" fmla="*/ 138 h 275"/>
                <a:gd name="T16" fmla="*/ 137 w 275"/>
                <a:gd name="T17" fmla="*/ 275 h 275"/>
                <a:gd name="T18" fmla="*/ 275 w 275"/>
                <a:gd name="T19" fmla="*/ 138 h 275"/>
                <a:gd name="T20" fmla="*/ 137 w 27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75">
                  <a:moveTo>
                    <a:pt x="137" y="18"/>
                  </a:moveTo>
                  <a:cubicBezTo>
                    <a:pt x="204" y="18"/>
                    <a:pt x="257" y="71"/>
                    <a:pt x="257" y="138"/>
                  </a:cubicBezTo>
                  <a:cubicBezTo>
                    <a:pt x="257" y="204"/>
                    <a:pt x="204" y="258"/>
                    <a:pt x="137" y="258"/>
                  </a:cubicBezTo>
                  <a:cubicBezTo>
                    <a:pt x="71" y="258"/>
                    <a:pt x="17" y="204"/>
                    <a:pt x="17" y="138"/>
                  </a:cubicBezTo>
                  <a:cubicBezTo>
                    <a:pt x="17" y="71"/>
                    <a:pt x="71" y="18"/>
                    <a:pt x="137" y="18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213"/>
                    <a:pt x="61" y="275"/>
                    <a:pt x="137" y="275"/>
                  </a:cubicBezTo>
                  <a:cubicBezTo>
                    <a:pt x="213" y="275"/>
                    <a:pt x="275" y="213"/>
                    <a:pt x="275" y="138"/>
                  </a:cubicBezTo>
                  <a:cubicBezTo>
                    <a:pt x="275" y="62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507"/>
            <p:cNvSpPr>
              <a:spLocks noEditPoints="1"/>
            </p:cNvSpPr>
            <p:nvPr/>
          </p:nvSpPr>
          <p:spPr bwMode="auto">
            <a:xfrm>
              <a:off x="7534179" y="1149629"/>
              <a:ext cx="127000" cy="176213"/>
            </a:xfrm>
            <a:custGeom>
              <a:avLst/>
              <a:gdLst>
                <a:gd name="T0" fmla="*/ 37 w 80"/>
                <a:gd name="T1" fmla="*/ 0 h 110"/>
                <a:gd name="T2" fmla="*/ 74 w 80"/>
                <a:gd name="T3" fmla="*/ 29 h 110"/>
                <a:gd name="T4" fmla="*/ 60 w 80"/>
                <a:gd name="T5" fmla="*/ 50 h 110"/>
                <a:gd name="T6" fmla="*/ 80 w 80"/>
                <a:gd name="T7" fmla="*/ 78 h 110"/>
                <a:gd name="T8" fmla="*/ 40 w 80"/>
                <a:gd name="T9" fmla="*/ 110 h 110"/>
                <a:gd name="T10" fmla="*/ 1 w 80"/>
                <a:gd name="T11" fmla="*/ 109 h 110"/>
                <a:gd name="T12" fmla="*/ 0 w 80"/>
                <a:gd name="T13" fmla="*/ 108 h 110"/>
                <a:gd name="T14" fmla="*/ 0 w 80"/>
                <a:gd name="T15" fmla="*/ 2 h 110"/>
                <a:gd name="T16" fmla="*/ 1 w 80"/>
                <a:gd name="T17" fmla="*/ 1 h 110"/>
                <a:gd name="T18" fmla="*/ 37 w 80"/>
                <a:gd name="T19" fmla="*/ 0 h 110"/>
                <a:gd name="T20" fmla="*/ 25 w 80"/>
                <a:gd name="T21" fmla="*/ 43 h 110"/>
                <a:gd name="T22" fmla="*/ 36 w 80"/>
                <a:gd name="T23" fmla="*/ 43 h 110"/>
                <a:gd name="T24" fmla="*/ 50 w 80"/>
                <a:gd name="T25" fmla="*/ 30 h 110"/>
                <a:gd name="T26" fmla="*/ 36 w 80"/>
                <a:gd name="T27" fmla="*/ 18 h 110"/>
                <a:gd name="T28" fmla="*/ 25 w 80"/>
                <a:gd name="T29" fmla="*/ 18 h 110"/>
                <a:gd name="T30" fmla="*/ 25 w 80"/>
                <a:gd name="T31" fmla="*/ 43 h 110"/>
                <a:gd name="T32" fmla="*/ 25 w 80"/>
                <a:gd name="T33" fmla="*/ 61 h 110"/>
                <a:gd name="T34" fmla="*/ 25 w 80"/>
                <a:gd name="T35" fmla="*/ 92 h 110"/>
                <a:gd name="T36" fmla="*/ 38 w 80"/>
                <a:gd name="T37" fmla="*/ 92 h 110"/>
                <a:gd name="T38" fmla="*/ 54 w 80"/>
                <a:gd name="T39" fmla="*/ 77 h 110"/>
                <a:gd name="T40" fmla="*/ 38 w 80"/>
                <a:gd name="T41" fmla="*/ 61 h 110"/>
                <a:gd name="T42" fmla="*/ 25 w 80"/>
                <a:gd name="T43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10">
                  <a:moveTo>
                    <a:pt x="37" y="0"/>
                  </a:moveTo>
                  <a:cubicBezTo>
                    <a:pt x="59" y="0"/>
                    <a:pt x="74" y="9"/>
                    <a:pt x="74" y="29"/>
                  </a:cubicBezTo>
                  <a:cubicBezTo>
                    <a:pt x="74" y="38"/>
                    <a:pt x="68" y="47"/>
                    <a:pt x="60" y="50"/>
                  </a:cubicBezTo>
                  <a:cubicBezTo>
                    <a:pt x="71" y="54"/>
                    <a:pt x="80" y="65"/>
                    <a:pt x="80" y="78"/>
                  </a:cubicBezTo>
                  <a:cubicBezTo>
                    <a:pt x="80" y="100"/>
                    <a:pt x="64" y="110"/>
                    <a:pt x="40" y="110"/>
                  </a:cubicBezTo>
                  <a:cubicBezTo>
                    <a:pt x="28" y="110"/>
                    <a:pt x="15" y="110"/>
                    <a:pt x="1" y="10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4" y="0"/>
                    <a:pt x="26" y="0"/>
                    <a:pt x="37" y="0"/>
                  </a:cubicBezTo>
                  <a:close/>
                  <a:moveTo>
                    <a:pt x="25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47" y="43"/>
                    <a:pt x="50" y="37"/>
                    <a:pt x="50" y="30"/>
                  </a:cubicBezTo>
                  <a:cubicBezTo>
                    <a:pt x="50" y="24"/>
                    <a:pt x="47" y="18"/>
                    <a:pt x="36" y="18"/>
                  </a:cubicBezTo>
                  <a:cubicBezTo>
                    <a:pt x="33" y="18"/>
                    <a:pt x="29" y="18"/>
                    <a:pt x="25" y="18"/>
                  </a:cubicBezTo>
                  <a:lnTo>
                    <a:pt x="25" y="43"/>
                  </a:lnTo>
                  <a:close/>
                  <a:moveTo>
                    <a:pt x="25" y="61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30" y="92"/>
                    <a:pt x="35" y="92"/>
                    <a:pt x="38" y="92"/>
                  </a:cubicBezTo>
                  <a:cubicBezTo>
                    <a:pt x="51" y="92"/>
                    <a:pt x="54" y="83"/>
                    <a:pt x="54" y="77"/>
                  </a:cubicBezTo>
                  <a:cubicBezTo>
                    <a:pt x="54" y="70"/>
                    <a:pt x="51" y="61"/>
                    <a:pt x="38" y="61"/>
                  </a:cubicBezTo>
                  <a:lnTo>
                    <a:pt x="25" y="61"/>
                  </a:ln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508"/>
            <p:cNvSpPr>
              <a:spLocks/>
            </p:cNvSpPr>
            <p:nvPr/>
          </p:nvSpPr>
          <p:spPr bwMode="auto">
            <a:xfrm>
              <a:off x="7673879" y="1252816"/>
              <a:ext cx="68263" cy="98425"/>
            </a:xfrm>
            <a:custGeom>
              <a:avLst/>
              <a:gdLst>
                <a:gd name="T0" fmla="*/ 40 w 42"/>
                <a:gd name="T1" fmla="*/ 6 h 61"/>
                <a:gd name="T2" fmla="*/ 34 w 42"/>
                <a:gd name="T3" fmla="*/ 12 h 61"/>
                <a:gd name="T4" fmla="*/ 18 w 42"/>
                <a:gd name="T5" fmla="*/ 12 h 61"/>
                <a:gd name="T6" fmla="*/ 18 w 42"/>
                <a:gd name="T7" fmla="*/ 12 h 61"/>
                <a:gd name="T8" fmla="*/ 18 w 42"/>
                <a:gd name="T9" fmla="*/ 14 h 61"/>
                <a:gd name="T10" fmla="*/ 17 w 42"/>
                <a:gd name="T11" fmla="*/ 19 h 61"/>
                <a:gd name="T12" fmla="*/ 17 w 42"/>
                <a:gd name="T13" fmla="*/ 20 h 61"/>
                <a:gd name="T14" fmla="*/ 22 w 42"/>
                <a:gd name="T15" fmla="*/ 20 h 61"/>
                <a:gd name="T16" fmla="*/ 42 w 42"/>
                <a:gd name="T17" fmla="*/ 39 h 61"/>
                <a:gd name="T18" fmla="*/ 19 w 42"/>
                <a:gd name="T19" fmla="*/ 61 h 61"/>
                <a:gd name="T20" fmla="*/ 0 w 42"/>
                <a:gd name="T21" fmla="*/ 55 h 61"/>
                <a:gd name="T22" fmla="*/ 6 w 42"/>
                <a:gd name="T23" fmla="*/ 45 h 61"/>
                <a:gd name="T24" fmla="*/ 18 w 42"/>
                <a:gd name="T25" fmla="*/ 50 h 61"/>
                <a:gd name="T26" fmla="*/ 27 w 42"/>
                <a:gd name="T27" fmla="*/ 40 h 61"/>
                <a:gd name="T28" fmla="*/ 18 w 42"/>
                <a:gd name="T29" fmla="*/ 31 h 61"/>
                <a:gd name="T30" fmla="*/ 10 w 42"/>
                <a:gd name="T31" fmla="*/ 34 h 61"/>
                <a:gd name="T32" fmla="*/ 3 w 42"/>
                <a:gd name="T33" fmla="*/ 29 h 61"/>
                <a:gd name="T34" fmla="*/ 4 w 42"/>
                <a:gd name="T35" fmla="*/ 1 h 61"/>
                <a:gd name="T36" fmla="*/ 5 w 42"/>
                <a:gd name="T37" fmla="*/ 0 h 61"/>
                <a:gd name="T38" fmla="*/ 39 w 42"/>
                <a:gd name="T39" fmla="*/ 0 h 61"/>
                <a:gd name="T40" fmla="*/ 40 w 42"/>
                <a:gd name="T4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1">
                  <a:moveTo>
                    <a:pt x="40" y="6"/>
                  </a:moveTo>
                  <a:cubicBezTo>
                    <a:pt x="40" y="10"/>
                    <a:pt x="37" y="12"/>
                    <a:pt x="3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9" y="20"/>
                    <a:pt x="20" y="20"/>
                    <a:pt x="22" y="20"/>
                  </a:cubicBezTo>
                  <a:cubicBezTo>
                    <a:pt x="35" y="20"/>
                    <a:pt x="42" y="28"/>
                    <a:pt x="42" y="39"/>
                  </a:cubicBezTo>
                  <a:cubicBezTo>
                    <a:pt x="42" y="54"/>
                    <a:pt x="30" y="61"/>
                    <a:pt x="19" y="61"/>
                  </a:cubicBezTo>
                  <a:cubicBezTo>
                    <a:pt x="12" y="61"/>
                    <a:pt x="5" y="59"/>
                    <a:pt x="0" y="55"/>
                  </a:cubicBezTo>
                  <a:cubicBezTo>
                    <a:pt x="1" y="52"/>
                    <a:pt x="3" y="47"/>
                    <a:pt x="6" y="45"/>
                  </a:cubicBezTo>
                  <a:cubicBezTo>
                    <a:pt x="10" y="48"/>
                    <a:pt x="13" y="50"/>
                    <a:pt x="18" y="50"/>
                  </a:cubicBezTo>
                  <a:cubicBezTo>
                    <a:pt x="23" y="50"/>
                    <a:pt x="27" y="46"/>
                    <a:pt x="27" y="40"/>
                  </a:cubicBezTo>
                  <a:cubicBezTo>
                    <a:pt x="27" y="34"/>
                    <a:pt x="23" y="31"/>
                    <a:pt x="18" y="31"/>
                  </a:cubicBezTo>
                  <a:cubicBezTo>
                    <a:pt x="15" y="31"/>
                    <a:pt x="12" y="32"/>
                    <a:pt x="10" y="34"/>
                  </a:cubicBezTo>
                  <a:cubicBezTo>
                    <a:pt x="7" y="33"/>
                    <a:pt x="4" y="31"/>
                    <a:pt x="3" y="2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2"/>
                    <a:pt x="40" y="5"/>
                    <a:pt x="40" y="6"/>
                  </a:cubicBez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49" name="Grupo 3648"/>
          <p:cNvGrpSpPr/>
          <p:nvPr/>
        </p:nvGrpSpPr>
        <p:grpSpPr>
          <a:xfrm>
            <a:off x="3325709" y="3761653"/>
            <a:ext cx="535875" cy="528501"/>
            <a:chOff x="3611467" y="1762404"/>
            <a:chExt cx="1038225" cy="1023937"/>
          </a:xfrm>
        </p:grpSpPr>
        <p:sp>
          <p:nvSpPr>
            <p:cNvPr id="252" name="Freeform 452"/>
            <p:cNvSpPr>
              <a:spLocks/>
            </p:cNvSpPr>
            <p:nvPr/>
          </p:nvSpPr>
          <p:spPr bwMode="auto">
            <a:xfrm>
              <a:off x="3682904" y="1762404"/>
              <a:ext cx="660400" cy="681038"/>
            </a:xfrm>
            <a:custGeom>
              <a:avLst/>
              <a:gdLst>
                <a:gd name="T0" fmla="*/ 368 w 414"/>
                <a:gd name="T1" fmla="*/ 136 h 428"/>
                <a:gd name="T2" fmla="*/ 290 w 414"/>
                <a:gd name="T3" fmla="*/ 385 h 428"/>
                <a:gd name="T4" fmla="*/ 46 w 414"/>
                <a:gd name="T5" fmla="*/ 292 h 428"/>
                <a:gd name="T6" fmla="*/ 124 w 414"/>
                <a:gd name="T7" fmla="*/ 43 h 428"/>
                <a:gd name="T8" fmla="*/ 368 w 414"/>
                <a:gd name="T9" fmla="*/ 13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428">
                  <a:moveTo>
                    <a:pt x="368" y="136"/>
                  </a:moveTo>
                  <a:cubicBezTo>
                    <a:pt x="414" y="231"/>
                    <a:pt x="379" y="342"/>
                    <a:pt x="290" y="385"/>
                  </a:cubicBezTo>
                  <a:cubicBezTo>
                    <a:pt x="201" y="428"/>
                    <a:pt x="91" y="386"/>
                    <a:pt x="46" y="292"/>
                  </a:cubicBezTo>
                  <a:cubicBezTo>
                    <a:pt x="0" y="197"/>
                    <a:pt x="35" y="86"/>
                    <a:pt x="124" y="43"/>
                  </a:cubicBezTo>
                  <a:cubicBezTo>
                    <a:pt x="213" y="0"/>
                    <a:pt x="323" y="41"/>
                    <a:pt x="368" y="136"/>
                  </a:cubicBezTo>
                  <a:close/>
                </a:path>
              </a:pathLst>
            </a:custGeom>
            <a:solidFill>
              <a:srgbClr val="95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453"/>
            <p:cNvSpPr>
              <a:spLocks/>
            </p:cNvSpPr>
            <p:nvPr/>
          </p:nvSpPr>
          <p:spPr bwMode="auto">
            <a:xfrm>
              <a:off x="3901979" y="1784629"/>
              <a:ext cx="285750" cy="220663"/>
            </a:xfrm>
            <a:custGeom>
              <a:avLst/>
              <a:gdLst>
                <a:gd name="T0" fmla="*/ 0 w 179"/>
                <a:gd name="T1" fmla="*/ 23 h 139"/>
                <a:gd name="T2" fmla="*/ 45 w 179"/>
                <a:gd name="T3" fmla="*/ 88 h 139"/>
                <a:gd name="T4" fmla="*/ 176 w 179"/>
                <a:gd name="T5" fmla="*/ 76 h 139"/>
                <a:gd name="T6" fmla="*/ 179 w 179"/>
                <a:gd name="T7" fmla="*/ 55 h 139"/>
                <a:gd name="T8" fmla="*/ 0 w 179"/>
                <a:gd name="T9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39">
                  <a:moveTo>
                    <a:pt x="0" y="23"/>
                  </a:moveTo>
                  <a:cubicBezTo>
                    <a:pt x="21" y="35"/>
                    <a:pt x="42" y="50"/>
                    <a:pt x="45" y="88"/>
                  </a:cubicBezTo>
                  <a:cubicBezTo>
                    <a:pt x="50" y="139"/>
                    <a:pt x="176" y="76"/>
                    <a:pt x="176" y="76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28" y="13"/>
                    <a:pt x="61" y="0"/>
                    <a:pt x="0" y="23"/>
                  </a:cubicBezTo>
                  <a:close/>
                </a:path>
              </a:pathLst>
            </a:custGeom>
            <a:solidFill>
              <a:srgbClr val="7DB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454"/>
            <p:cNvSpPr>
              <a:spLocks/>
            </p:cNvSpPr>
            <p:nvPr/>
          </p:nvSpPr>
          <p:spPr bwMode="auto">
            <a:xfrm>
              <a:off x="3857529" y="1852891"/>
              <a:ext cx="150813" cy="103188"/>
            </a:xfrm>
            <a:custGeom>
              <a:avLst/>
              <a:gdLst>
                <a:gd name="T0" fmla="*/ 86 w 95"/>
                <a:gd name="T1" fmla="*/ 14 h 65"/>
                <a:gd name="T2" fmla="*/ 85 w 95"/>
                <a:gd name="T3" fmla="*/ 14 h 65"/>
                <a:gd name="T4" fmla="*/ 73 w 95"/>
                <a:gd name="T5" fmla="*/ 3 h 65"/>
                <a:gd name="T6" fmla="*/ 56 w 95"/>
                <a:gd name="T7" fmla="*/ 17 h 65"/>
                <a:gd name="T8" fmla="*/ 27 w 95"/>
                <a:gd name="T9" fmla="*/ 31 h 65"/>
                <a:gd name="T10" fmla="*/ 13 w 95"/>
                <a:gd name="T11" fmla="*/ 20 h 65"/>
                <a:gd name="T12" fmla="*/ 0 w 95"/>
                <a:gd name="T13" fmla="*/ 34 h 65"/>
                <a:gd name="T14" fmla="*/ 13 w 95"/>
                <a:gd name="T15" fmla="*/ 41 h 65"/>
                <a:gd name="T16" fmla="*/ 15 w 95"/>
                <a:gd name="T17" fmla="*/ 43 h 65"/>
                <a:gd name="T18" fmla="*/ 23 w 95"/>
                <a:gd name="T19" fmla="*/ 55 h 65"/>
                <a:gd name="T20" fmla="*/ 29 w 95"/>
                <a:gd name="T21" fmla="*/ 61 h 65"/>
                <a:gd name="T22" fmla="*/ 39 w 95"/>
                <a:gd name="T23" fmla="*/ 63 h 65"/>
                <a:gd name="T24" fmla="*/ 50 w 95"/>
                <a:gd name="T25" fmla="*/ 61 h 65"/>
                <a:gd name="T26" fmla="*/ 54 w 95"/>
                <a:gd name="T27" fmla="*/ 59 h 65"/>
                <a:gd name="T28" fmla="*/ 60 w 95"/>
                <a:gd name="T29" fmla="*/ 59 h 65"/>
                <a:gd name="T30" fmla="*/ 72 w 95"/>
                <a:gd name="T31" fmla="*/ 49 h 65"/>
                <a:gd name="T32" fmla="*/ 76 w 95"/>
                <a:gd name="T33" fmla="*/ 35 h 65"/>
                <a:gd name="T34" fmla="*/ 77 w 95"/>
                <a:gd name="T35" fmla="*/ 30 h 65"/>
                <a:gd name="T36" fmla="*/ 78 w 95"/>
                <a:gd name="T37" fmla="*/ 29 h 65"/>
                <a:gd name="T38" fmla="*/ 86 w 95"/>
                <a:gd name="T39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65">
                  <a:moveTo>
                    <a:pt x="86" y="14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7" y="8"/>
                    <a:pt x="80" y="0"/>
                    <a:pt x="73" y="3"/>
                  </a:cubicBezTo>
                  <a:cubicBezTo>
                    <a:pt x="66" y="7"/>
                    <a:pt x="60" y="11"/>
                    <a:pt x="56" y="17"/>
                  </a:cubicBezTo>
                  <a:cubicBezTo>
                    <a:pt x="45" y="20"/>
                    <a:pt x="35" y="25"/>
                    <a:pt x="27" y="31"/>
                  </a:cubicBezTo>
                  <a:cubicBezTo>
                    <a:pt x="23" y="26"/>
                    <a:pt x="19" y="21"/>
                    <a:pt x="13" y="20"/>
                  </a:cubicBezTo>
                  <a:cubicBezTo>
                    <a:pt x="4" y="17"/>
                    <a:pt x="0" y="26"/>
                    <a:pt x="0" y="34"/>
                  </a:cubicBezTo>
                  <a:cubicBezTo>
                    <a:pt x="0" y="41"/>
                    <a:pt x="8" y="43"/>
                    <a:pt x="13" y="41"/>
                  </a:cubicBezTo>
                  <a:cubicBezTo>
                    <a:pt x="14" y="42"/>
                    <a:pt x="14" y="42"/>
                    <a:pt x="15" y="43"/>
                  </a:cubicBezTo>
                  <a:cubicBezTo>
                    <a:pt x="18" y="47"/>
                    <a:pt x="19" y="52"/>
                    <a:pt x="23" y="55"/>
                  </a:cubicBezTo>
                  <a:cubicBezTo>
                    <a:pt x="23" y="58"/>
                    <a:pt x="26" y="60"/>
                    <a:pt x="29" y="61"/>
                  </a:cubicBezTo>
                  <a:cubicBezTo>
                    <a:pt x="31" y="64"/>
                    <a:pt x="35" y="65"/>
                    <a:pt x="39" y="63"/>
                  </a:cubicBezTo>
                  <a:cubicBezTo>
                    <a:pt x="43" y="63"/>
                    <a:pt x="46" y="62"/>
                    <a:pt x="50" y="61"/>
                  </a:cubicBezTo>
                  <a:cubicBezTo>
                    <a:pt x="52" y="61"/>
                    <a:pt x="53" y="60"/>
                    <a:pt x="54" y="59"/>
                  </a:cubicBezTo>
                  <a:cubicBezTo>
                    <a:pt x="56" y="59"/>
                    <a:pt x="58" y="59"/>
                    <a:pt x="60" y="59"/>
                  </a:cubicBezTo>
                  <a:cubicBezTo>
                    <a:pt x="65" y="58"/>
                    <a:pt x="70" y="54"/>
                    <a:pt x="72" y="49"/>
                  </a:cubicBezTo>
                  <a:cubicBezTo>
                    <a:pt x="74" y="44"/>
                    <a:pt x="75" y="40"/>
                    <a:pt x="76" y="35"/>
                  </a:cubicBezTo>
                  <a:cubicBezTo>
                    <a:pt x="76" y="33"/>
                    <a:pt x="77" y="32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7" y="33"/>
                    <a:pt x="95" y="19"/>
                    <a:pt x="86" y="14"/>
                  </a:cubicBezTo>
                  <a:close/>
                </a:path>
              </a:pathLst>
            </a:custGeom>
            <a:solidFill>
              <a:srgbClr val="7DB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455"/>
            <p:cNvSpPr>
              <a:spLocks/>
            </p:cNvSpPr>
            <p:nvPr/>
          </p:nvSpPr>
          <p:spPr bwMode="auto">
            <a:xfrm>
              <a:off x="3898804" y="1790979"/>
              <a:ext cx="361950" cy="317500"/>
            </a:xfrm>
            <a:custGeom>
              <a:avLst/>
              <a:gdLst>
                <a:gd name="T0" fmla="*/ 224 w 227"/>
                <a:gd name="T1" fmla="*/ 97 h 200"/>
                <a:gd name="T2" fmla="*/ 191 w 227"/>
                <a:gd name="T3" fmla="*/ 30 h 200"/>
                <a:gd name="T4" fmla="*/ 160 w 227"/>
                <a:gd name="T5" fmla="*/ 28 h 200"/>
                <a:gd name="T6" fmla="*/ 131 w 227"/>
                <a:gd name="T7" fmla="*/ 1 h 200"/>
                <a:gd name="T8" fmla="*/ 95 w 227"/>
                <a:gd name="T9" fmla="*/ 25 h 200"/>
                <a:gd name="T10" fmla="*/ 62 w 227"/>
                <a:gd name="T11" fmla="*/ 25 h 200"/>
                <a:gd name="T12" fmla="*/ 64 w 227"/>
                <a:gd name="T13" fmla="*/ 56 h 200"/>
                <a:gd name="T14" fmla="*/ 18 w 227"/>
                <a:gd name="T15" fmla="*/ 76 h 200"/>
                <a:gd name="T16" fmla="*/ 25 w 227"/>
                <a:gd name="T17" fmla="*/ 111 h 200"/>
                <a:gd name="T18" fmla="*/ 0 w 227"/>
                <a:gd name="T19" fmla="*/ 137 h 200"/>
                <a:gd name="T20" fmla="*/ 68 w 227"/>
                <a:gd name="T21" fmla="*/ 200 h 200"/>
                <a:gd name="T22" fmla="*/ 160 w 227"/>
                <a:gd name="T23" fmla="*/ 172 h 200"/>
                <a:gd name="T24" fmla="*/ 224 w 227"/>
                <a:gd name="T25" fmla="*/ 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00">
                  <a:moveTo>
                    <a:pt x="224" y="97"/>
                  </a:moveTo>
                  <a:cubicBezTo>
                    <a:pt x="227" y="79"/>
                    <a:pt x="207" y="40"/>
                    <a:pt x="191" y="30"/>
                  </a:cubicBezTo>
                  <a:cubicBezTo>
                    <a:pt x="185" y="25"/>
                    <a:pt x="168" y="31"/>
                    <a:pt x="160" y="28"/>
                  </a:cubicBezTo>
                  <a:cubicBezTo>
                    <a:pt x="151" y="24"/>
                    <a:pt x="141" y="2"/>
                    <a:pt x="131" y="1"/>
                  </a:cubicBezTo>
                  <a:cubicBezTo>
                    <a:pt x="120" y="0"/>
                    <a:pt x="105" y="22"/>
                    <a:pt x="95" y="25"/>
                  </a:cubicBezTo>
                  <a:cubicBezTo>
                    <a:pt x="87" y="28"/>
                    <a:pt x="67" y="19"/>
                    <a:pt x="62" y="25"/>
                  </a:cubicBezTo>
                  <a:cubicBezTo>
                    <a:pt x="56" y="31"/>
                    <a:pt x="69" y="50"/>
                    <a:pt x="64" y="56"/>
                  </a:cubicBezTo>
                  <a:cubicBezTo>
                    <a:pt x="58" y="67"/>
                    <a:pt x="24" y="65"/>
                    <a:pt x="18" y="76"/>
                  </a:cubicBezTo>
                  <a:cubicBezTo>
                    <a:pt x="14" y="84"/>
                    <a:pt x="28" y="103"/>
                    <a:pt x="25" y="111"/>
                  </a:cubicBezTo>
                  <a:cubicBezTo>
                    <a:pt x="23" y="120"/>
                    <a:pt x="0" y="128"/>
                    <a:pt x="0" y="137"/>
                  </a:cubicBezTo>
                  <a:cubicBezTo>
                    <a:pt x="1" y="160"/>
                    <a:pt x="68" y="200"/>
                    <a:pt x="68" y="200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60" y="172"/>
                    <a:pt x="221" y="122"/>
                    <a:pt x="224" y="97"/>
                  </a:cubicBezTo>
                  <a:close/>
                </a:path>
              </a:pathLst>
            </a:custGeom>
            <a:solidFill>
              <a:srgbClr val="95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456"/>
            <p:cNvSpPr>
              <a:spLocks/>
            </p:cNvSpPr>
            <p:nvPr/>
          </p:nvSpPr>
          <p:spPr bwMode="auto">
            <a:xfrm>
              <a:off x="3895629" y="1903691"/>
              <a:ext cx="188913" cy="227013"/>
            </a:xfrm>
            <a:custGeom>
              <a:avLst/>
              <a:gdLst>
                <a:gd name="T0" fmla="*/ 109 w 119"/>
                <a:gd name="T1" fmla="*/ 66 h 142"/>
                <a:gd name="T2" fmla="*/ 74 w 119"/>
                <a:gd name="T3" fmla="*/ 43 h 142"/>
                <a:gd name="T4" fmla="*/ 59 w 119"/>
                <a:gd name="T5" fmla="*/ 10 h 142"/>
                <a:gd name="T6" fmla="*/ 11 w 119"/>
                <a:gd name="T7" fmla="*/ 14 h 142"/>
                <a:gd name="T8" fmla="*/ 15 w 119"/>
                <a:gd name="T9" fmla="*/ 30 h 142"/>
                <a:gd name="T10" fmla="*/ 41 w 119"/>
                <a:gd name="T11" fmla="*/ 24 h 142"/>
                <a:gd name="T12" fmla="*/ 49 w 119"/>
                <a:gd name="T13" fmla="*/ 35 h 142"/>
                <a:gd name="T14" fmla="*/ 56 w 119"/>
                <a:gd name="T15" fmla="*/ 56 h 142"/>
                <a:gd name="T16" fmla="*/ 93 w 119"/>
                <a:gd name="T17" fmla="*/ 71 h 142"/>
                <a:gd name="T18" fmla="*/ 102 w 119"/>
                <a:gd name="T19" fmla="*/ 132 h 142"/>
                <a:gd name="T20" fmla="*/ 119 w 119"/>
                <a:gd name="T21" fmla="*/ 132 h 142"/>
                <a:gd name="T22" fmla="*/ 109 w 119"/>
                <a:gd name="T23" fmla="*/ 6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42">
                  <a:moveTo>
                    <a:pt x="109" y="66"/>
                  </a:moveTo>
                  <a:cubicBezTo>
                    <a:pt x="106" y="48"/>
                    <a:pt x="90" y="44"/>
                    <a:pt x="74" y="43"/>
                  </a:cubicBezTo>
                  <a:cubicBezTo>
                    <a:pt x="60" y="42"/>
                    <a:pt x="68" y="20"/>
                    <a:pt x="59" y="10"/>
                  </a:cubicBezTo>
                  <a:cubicBezTo>
                    <a:pt x="48" y="0"/>
                    <a:pt x="23" y="11"/>
                    <a:pt x="11" y="14"/>
                  </a:cubicBezTo>
                  <a:cubicBezTo>
                    <a:pt x="0" y="17"/>
                    <a:pt x="5" y="33"/>
                    <a:pt x="15" y="30"/>
                  </a:cubicBezTo>
                  <a:cubicBezTo>
                    <a:pt x="23" y="28"/>
                    <a:pt x="32" y="26"/>
                    <a:pt x="41" y="24"/>
                  </a:cubicBezTo>
                  <a:cubicBezTo>
                    <a:pt x="50" y="21"/>
                    <a:pt x="49" y="28"/>
                    <a:pt x="49" y="35"/>
                  </a:cubicBezTo>
                  <a:cubicBezTo>
                    <a:pt x="50" y="42"/>
                    <a:pt x="49" y="51"/>
                    <a:pt x="56" y="56"/>
                  </a:cubicBezTo>
                  <a:cubicBezTo>
                    <a:pt x="66" y="64"/>
                    <a:pt x="88" y="53"/>
                    <a:pt x="93" y="71"/>
                  </a:cubicBezTo>
                  <a:cubicBezTo>
                    <a:pt x="99" y="89"/>
                    <a:pt x="101" y="113"/>
                    <a:pt x="102" y="132"/>
                  </a:cubicBezTo>
                  <a:cubicBezTo>
                    <a:pt x="103" y="142"/>
                    <a:pt x="119" y="142"/>
                    <a:pt x="119" y="132"/>
                  </a:cubicBezTo>
                  <a:cubicBezTo>
                    <a:pt x="117" y="110"/>
                    <a:pt x="113" y="88"/>
                    <a:pt x="109" y="66"/>
                  </a:cubicBezTo>
                  <a:close/>
                </a:path>
              </a:pathLst>
            </a:custGeom>
            <a:solidFill>
              <a:srgbClr val="7DB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457"/>
            <p:cNvSpPr>
              <a:spLocks/>
            </p:cNvSpPr>
            <p:nvPr/>
          </p:nvSpPr>
          <p:spPr bwMode="auto">
            <a:xfrm>
              <a:off x="3682904" y="1883054"/>
              <a:ext cx="420688" cy="384175"/>
            </a:xfrm>
            <a:custGeom>
              <a:avLst/>
              <a:gdLst>
                <a:gd name="T0" fmla="*/ 13 w 264"/>
                <a:gd name="T1" fmla="*/ 146 h 241"/>
                <a:gd name="T2" fmla="*/ 8 w 264"/>
                <a:gd name="T3" fmla="*/ 71 h 241"/>
                <a:gd name="T4" fmla="*/ 35 w 264"/>
                <a:gd name="T5" fmla="*/ 54 h 241"/>
                <a:gd name="T6" fmla="*/ 47 w 264"/>
                <a:gd name="T7" fmla="*/ 16 h 241"/>
                <a:gd name="T8" fmla="*/ 90 w 264"/>
                <a:gd name="T9" fmla="*/ 20 h 241"/>
                <a:gd name="T10" fmla="*/ 119 w 264"/>
                <a:gd name="T11" fmla="*/ 3 h 241"/>
                <a:gd name="T12" fmla="*/ 132 w 264"/>
                <a:gd name="T13" fmla="*/ 32 h 241"/>
                <a:gd name="T14" fmla="*/ 182 w 264"/>
                <a:gd name="T15" fmla="*/ 26 h 241"/>
                <a:gd name="T16" fmla="*/ 193 w 264"/>
                <a:gd name="T17" fmla="*/ 60 h 241"/>
                <a:gd name="T18" fmla="*/ 227 w 264"/>
                <a:gd name="T19" fmla="*/ 70 h 241"/>
                <a:gd name="T20" fmla="*/ 264 w 264"/>
                <a:gd name="T21" fmla="*/ 241 h 241"/>
                <a:gd name="T22" fmla="*/ 106 w 264"/>
                <a:gd name="T23" fmla="*/ 179 h 241"/>
                <a:gd name="T24" fmla="*/ 13 w 264"/>
                <a:gd name="T25" fmla="*/ 1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241">
                  <a:moveTo>
                    <a:pt x="13" y="146"/>
                  </a:moveTo>
                  <a:cubicBezTo>
                    <a:pt x="2" y="131"/>
                    <a:pt x="0" y="87"/>
                    <a:pt x="8" y="71"/>
                  </a:cubicBezTo>
                  <a:cubicBezTo>
                    <a:pt x="12" y="64"/>
                    <a:pt x="30" y="60"/>
                    <a:pt x="35" y="54"/>
                  </a:cubicBezTo>
                  <a:cubicBezTo>
                    <a:pt x="41" y="46"/>
                    <a:pt x="39" y="22"/>
                    <a:pt x="47" y="16"/>
                  </a:cubicBezTo>
                  <a:cubicBezTo>
                    <a:pt x="56" y="10"/>
                    <a:pt x="80" y="22"/>
                    <a:pt x="90" y="20"/>
                  </a:cubicBezTo>
                  <a:cubicBezTo>
                    <a:pt x="99" y="18"/>
                    <a:pt x="111" y="0"/>
                    <a:pt x="119" y="3"/>
                  </a:cubicBezTo>
                  <a:cubicBezTo>
                    <a:pt x="127" y="5"/>
                    <a:pt x="125" y="28"/>
                    <a:pt x="132" y="32"/>
                  </a:cubicBezTo>
                  <a:cubicBezTo>
                    <a:pt x="143" y="38"/>
                    <a:pt x="172" y="19"/>
                    <a:pt x="182" y="26"/>
                  </a:cubicBezTo>
                  <a:cubicBezTo>
                    <a:pt x="190" y="31"/>
                    <a:pt x="187" y="54"/>
                    <a:pt x="193" y="60"/>
                  </a:cubicBezTo>
                  <a:cubicBezTo>
                    <a:pt x="200" y="66"/>
                    <a:pt x="223" y="62"/>
                    <a:pt x="227" y="70"/>
                  </a:cubicBezTo>
                  <a:cubicBezTo>
                    <a:pt x="238" y="91"/>
                    <a:pt x="264" y="241"/>
                    <a:pt x="264" y="241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106" y="179"/>
                    <a:pt x="28" y="165"/>
                    <a:pt x="13" y="146"/>
                  </a:cubicBezTo>
                  <a:close/>
                </a:path>
              </a:pathLst>
            </a:custGeom>
            <a:solidFill>
              <a:srgbClr val="BBF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458"/>
            <p:cNvSpPr>
              <a:spLocks/>
            </p:cNvSpPr>
            <p:nvPr/>
          </p:nvSpPr>
          <p:spPr bwMode="auto">
            <a:xfrm>
              <a:off x="3865467" y="1867179"/>
              <a:ext cx="558800" cy="585788"/>
            </a:xfrm>
            <a:custGeom>
              <a:avLst/>
              <a:gdLst>
                <a:gd name="T0" fmla="*/ 140 w 351"/>
                <a:gd name="T1" fmla="*/ 361 h 368"/>
                <a:gd name="T2" fmla="*/ 33 w 351"/>
                <a:gd name="T3" fmla="*/ 355 h 368"/>
                <a:gd name="T4" fmla="*/ 60 w 351"/>
                <a:gd name="T5" fmla="*/ 262 h 368"/>
                <a:gd name="T6" fmla="*/ 104 w 351"/>
                <a:gd name="T7" fmla="*/ 225 h 368"/>
                <a:gd name="T8" fmla="*/ 101 w 351"/>
                <a:gd name="T9" fmla="*/ 140 h 368"/>
                <a:gd name="T10" fmla="*/ 155 w 351"/>
                <a:gd name="T11" fmla="*/ 124 h 368"/>
                <a:gd name="T12" fmla="*/ 167 w 351"/>
                <a:gd name="T13" fmla="*/ 73 h 368"/>
                <a:gd name="T14" fmla="*/ 202 w 351"/>
                <a:gd name="T15" fmla="*/ 70 h 368"/>
                <a:gd name="T16" fmla="*/ 212 w 351"/>
                <a:gd name="T17" fmla="*/ 30 h 368"/>
                <a:gd name="T18" fmla="*/ 245 w 351"/>
                <a:gd name="T19" fmla="*/ 33 h 368"/>
                <a:gd name="T20" fmla="*/ 277 w 351"/>
                <a:gd name="T21" fmla="*/ 5 h 368"/>
                <a:gd name="T22" fmla="*/ 269 w 351"/>
                <a:gd name="T23" fmla="*/ 70 h 368"/>
                <a:gd name="T24" fmla="*/ 290 w 351"/>
                <a:gd name="T25" fmla="*/ 125 h 368"/>
                <a:gd name="T26" fmla="*/ 140 w 351"/>
                <a:gd name="T27" fmla="*/ 36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368">
                  <a:moveTo>
                    <a:pt x="140" y="361"/>
                  </a:moveTo>
                  <a:cubicBezTo>
                    <a:pt x="136" y="361"/>
                    <a:pt x="92" y="368"/>
                    <a:pt x="33" y="355"/>
                  </a:cubicBezTo>
                  <a:cubicBezTo>
                    <a:pt x="0" y="347"/>
                    <a:pt x="52" y="289"/>
                    <a:pt x="60" y="262"/>
                  </a:cubicBezTo>
                  <a:cubicBezTo>
                    <a:pt x="64" y="248"/>
                    <a:pt x="98" y="238"/>
                    <a:pt x="104" y="225"/>
                  </a:cubicBezTo>
                  <a:cubicBezTo>
                    <a:pt x="112" y="205"/>
                    <a:pt x="88" y="157"/>
                    <a:pt x="101" y="140"/>
                  </a:cubicBezTo>
                  <a:cubicBezTo>
                    <a:pt x="109" y="128"/>
                    <a:pt x="145" y="135"/>
                    <a:pt x="155" y="124"/>
                  </a:cubicBezTo>
                  <a:cubicBezTo>
                    <a:pt x="164" y="115"/>
                    <a:pt x="157" y="82"/>
                    <a:pt x="167" y="73"/>
                  </a:cubicBezTo>
                  <a:cubicBezTo>
                    <a:pt x="174" y="68"/>
                    <a:pt x="195" y="76"/>
                    <a:pt x="202" y="70"/>
                  </a:cubicBezTo>
                  <a:cubicBezTo>
                    <a:pt x="210" y="64"/>
                    <a:pt x="203" y="36"/>
                    <a:pt x="212" y="30"/>
                  </a:cubicBezTo>
                  <a:cubicBezTo>
                    <a:pt x="219" y="25"/>
                    <a:pt x="237" y="36"/>
                    <a:pt x="245" y="33"/>
                  </a:cubicBezTo>
                  <a:cubicBezTo>
                    <a:pt x="255" y="30"/>
                    <a:pt x="268" y="0"/>
                    <a:pt x="277" y="5"/>
                  </a:cubicBezTo>
                  <a:cubicBezTo>
                    <a:pt x="292" y="13"/>
                    <a:pt x="267" y="53"/>
                    <a:pt x="269" y="70"/>
                  </a:cubicBezTo>
                  <a:cubicBezTo>
                    <a:pt x="270" y="84"/>
                    <a:pt x="284" y="112"/>
                    <a:pt x="290" y="125"/>
                  </a:cubicBezTo>
                  <a:cubicBezTo>
                    <a:pt x="351" y="263"/>
                    <a:pt x="210" y="356"/>
                    <a:pt x="140" y="361"/>
                  </a:cubicBezTo>
                  <a:close/>
                </a:path>
              </a:pathLst>
            </a:custGeom>
            <a:solidFill>
              <a:srgbClr val="76B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459"/>
            <p:cNvSpPr>
              <a:spLocks/>
            </p:cNvSpPr>
            <p:nvPr/>
          </p:nvSpPr>
          <p:spPr bwMode="auto">
            <a:xfrm>
              <a:off x="3614642" y="1989416"/>
              <a:ext cx="538163" cy="473075"/>
            </a:xfrm>
            <a:custGeom>
              <a:avLst/>
              <a:gdLst>
                <a:gd name="T0" fmla="*/ 285 w 337"/>
                <a:gd name="T1" fmla="*/ 272 h 297"/>
                <a:gd name="T2" fmla="*/ 316 w 337"/>
                <a:gd name="T3" fmla="*/ 148 h 297"/>
                <a:gd name="T4" fmla="*/ 260 w 337"/>
                <a:gd name="T5" fmla="*/ 133 h 297"/>
                <a:gd name="T6" fmla="*/ 227 w 337"/>
                <a:gd name="T7" fmla="*/ 55 h 297"/>
                <a:gd name="T8" fmla="*/ 171 w 337"/>
                <a:gd name="T9" fmla="*/ 64 h 297"/>
                <a:gd name="T10" fmla="*/ 138 w 337"/>
                <a:gd name="T11" fmla="*/ 23 h 297"/>
                <a:gd name="T12" fmla="*/ 106 w 337"/>
                <a:gd name="T13" fmla="*/ 35 h 297"/>
                <a:gd name="T14" fmla="*/ 80 w 337"/>
                <a:gd name="T15" fmla="*/ 3 h 297"/>
                <a:gd name="T16" fmla="*/ 51 w 337"/>
                <a:gd name="T17" fmla="*/ 20 h 297"/>
                <a:gd name="T18" fmla="*/ 10 w 337"/>
                <a:gd name="T19" fmla="*/ 8 h 297"/>
                <a:gd name="T20" fmla="*/ 45 w 337"/>
                <a:gd name="T21" fmla="*/ 63 h 297"/>
                <a:gd name="T22" fmla="*/ 49 w 337"/>
                <a:gd name="T23" fmla="*/ 122 h 297"/>
                <a:gd name="T24" fmla="*/ 285 w 337"/>
                <a:gd name="T25" fmla="*/ 27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297">
                  <a:moveTo>
                    <a:pt x="285" y="272"/>
                  </a:moveTo>
                  <a:cubicBezTo>
                    <a:pt x="314" y="260"/>
                    <a:pt x="337" y="172"/>
                    <a:pt x="316" y="148"/>
                  </a:cubicBezTo>
                  <a:cubicBezTo>
                    <a:pt x="306" y="138"/>
                    <a:pt x="271" y="142"/>
                    <a:pt x="260" y="133"/>
                  </a:cubicBezTo>
                  <a:cubicBezTo>
                    <a:pt x="244" y="119"/>
                    <a:pt x="245" y="65"/>
                    <a:pt x="227" y="55"/>
                  </a:cubicBezTo>
                  <a:cubicBezTo>
                    <a:pt x="214" y="48"/>
                    <a:pt x="184" y="69"/>
                    <a:pt x="171" y="64"/>
                  </a:cubicBezTo>
                  <a:cubicBezTo>
                    <a:pt x="159" y="60"/>
                    <a:pt x="151" y="27"/>
                    <a:pt x="138" y="23"/>
                  </a:cubicBezTo>
                  <a:cubicBezTo>
                    <a:pt x="130" y="21"/>
                    <a:pt x="114" y="37"/>
                    <a:pt x="106" y="35"/>
                  </a:cubicBezTo>
                  <a:cubicBezTo>
                    <a:pt x="96" y="32"/>
                    <a:pt x="90" y="5"/>
                    <a:pt x="80" y="3"/>
                  </a:cubicBezTo>
                  <a:cubicBezTo>
                    <a:pt x="71" y="2"/>
                    <a:pt x="59" y="19"/>
                    <a:pt x="51" y="20"/>
                  </a:cubicBezTo>
                  <a:cubicBezTo>
                    <a:pt x="40" y="21"/>
                    <a:pt x="16" y="0"/>
                    <a:pt x="10" y="8"/>
                  </a:cubicBezTo>
                  <a:cubicBezTo>
                    <a:pt x="0" y="21"/>
                    <a:pt x="40" y="47"/>
                    <a:pt x="45" y="63"/>
                  </a:cubicBezTo>
                  <a:cubicBezTo>
                    <a:pt x="50" y="77"/>
                    <a:pt x="49" y="107"/>
                    <a:pt x="49" y="122"/>
                  </a:cubicBezTo>
                  <a:cubicBezTo>
                    <a:pt x="53" y="273"/>
                    <a:pt x="220" y="297"/>
                    <a:pt x="285" y="272"/>
                  </a:cubicBezTo>
                  <a:close/>
                </a:path>
              </a:pathLst>
            </a:custGeom>
            <a:solidFill>
              <a:srgbClr val="86C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460"/>
            <p:cNvSpPr>
              <a:spLocks/>
            </p:cNvSpPr>
            <p:nvPr/>
          </p:nvSpPr>
          <p:spPr bwMode="auto">
            <a:xfrm>
              <a:off x="3711479" y="2148166"/>
              <a:ext cx="77788" cy="144463"/>
            </a:xfrm>
            <a:custGeom>
              <a:avLst/>
              <a:gdLst>
                <a:gd name="T0" fmla="*/ 18 w 48"/>
                <a:gd name="T1" fmla="*/ 5 h 91"/>
                <a:gd name="T2" fmla="*/ 8 w 48"/>
                <a:gd name="T3" fmla="*/ 49 h 91"/>
                <a:gd name="T4" fmla="*/ 42 w 48"/>
                <a:gd name="T5" fmla="*/ 79 h 91"/>
                <a:gd name="T6" fmla="*/ 31 w 48"/>
                <a:gd name="T7" fmla="*/ 51 h 91"/>
                <a:gd name="T8" fmla="*/ 18 w 48"/>
                <a:gd name="T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1">
                  <a:moveTo>
                    <a:pt x="18" y="5"/>
                  </a:moveTo>
                  <a:cubicBezTo>
                    <a:pt x="8" y="0"/>
                    <a:pt x="0" y="28"/>
                    <a:pt x="8" y="49"/>
                  </a:cubicBezTo>
                  <a:cubicBezTo>
                    <a:pt x="16" y="70"/>
                    <a:pt x="33" y="91"/>
                    <a:pt x="42" y="79"/>
                  </a:cubicBezTo>
                  <a:cubicBezTo>
                    <a:pt x="48" y="71"/>
                    <a:pt x="34" y="58"/>
                    <a:pt x="31" y="51"/>
                  </a:cubicBezTo>
                  <a:cubicBezTo>
                    <a:pt x="21" y="32"/>
                    <a:pt x="33" y="11"/>
                    <a:pt x="18" y="5"/>
                  </a:cubicBezTo>
                  <a:close/>
                </a:path>
              </a:pathLst>
            </a:custGeom>
            <a:solidFill>
              <a:srgbClr val="BBF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461"/>
            <p:cNvSpPr>
              <a:spLocks/>
            </p:cNvSpPr>
            <p:nvPr/>
          </p:nvSpPr>
          <p:spPr bwMode="auto">
            <a:xfrm>
              <a:off x="4325842" y="2019579"/>
              <a:ext cx="300038" cy="317500"/>
            </a:xfrm>
            <a:custGeom>
              <a:avLst/>
              <a:gdLst>
                <a:gd name="T0" fmla="*/ 188 w 188"/>
                <a:gd name="T1" fmla="*/ 0 h 199"/>
                <a:gd name="T2" fmla="*/ 6 w 188"/>
                <a:gd name="T3" fmla="*/ 145 h 199"/>
                <a:gd name="T4" fmla="*/ 0 w 188"/>
                <a:gd name="T5" fmla="*/ 199 h 199"/>
                <a:gd name="T6" fmla="*/ 105 w 188"/>
                <a:gd name="T7" fmla="*/ 121 h 199"/>
                <a:gd name="T8" fmla="*/ 188 w 188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99">
                  <a:moveTo>
                    <a:pt x="188" y="0"/>
                  </a:moveTo>
                  <a:cubicBezTo>
                    <a:pt x="188" y="0"/>
                    <a:pt x="35" y="94"/>
                    <a:pt x="6" y="145"/>
                  </a:cubicBezTo>
                  <a:cubicBezTo>
                    <a:pt x="0" y="157"/>
                    <a:pt x="0" y="199"/>
                    <a:pt x="0" y="199"/>
                  </a:cubicBezTo>
                  <a:cubicBezTo>
                    <a:pt x="0" y="199"/>
                    <a:pt x="82" y="144"/>
                    <a:pt x="105" y="121"/>
                  </a:cubicBezTo>
                  <a:cubicBezTo>
                    <a:pt x="131" y="94"/>
                    <a:pt x="188" y="0"/>
                    <a:pt x="188" y="0"/>
                  </a:cubicBezTo>
                  <a:close/>
                </a:path>
              </a:pathLst>
            </a:custGeom>
            <a:solidFill>
              <a:srgbClr val="68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462"/>
            <p:cNvSpPr>
              <a:spLocks/>
            </p:cNvSpPr>
            <p:nvPr/>
          </p:nvSpPr>
          <p:spPr bwMode="auto">
            <a:xfrm>
              <a:off x="4333779" y="1900516"/>
              <a:ext cx="315913" cy="303213"/>
            </a:xfrm>
            <a:custGeom>
              <a:avLst/>
              <a:gdLst>
                <a:gd name="T0" fmla="*/ 198 w 198"/>
                <a:gd name="T1" fmla="*/ 0 h 190"/>
                <a:gd name="T2" fmla="*/ 53 w 198"/>
                <a:gd name="T3" fmla="*/ 183 h 190"/>
                <a:gd name="T4" fmla="*/ 0 w 198"/>
                <a:gd name="T5" fmla="*/ 190 h 190"/>
                <a:gd name="T6" fmla="*/ 77 w 198"/>
                <a:gd name="T7" fmla="*/ 84 h 190"/>
                <a:gd name="T8" fmla="*/ 198 w 198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0">
                  <a:moveTo>
                    <a:pt x="198" y="0"/>
                  </a:moveTo>
                  <a:cubicBezTo>
                    <a:pt x="198" y="0"/>
                    <a:pt x="104" y="154"/>
                    <a:pt x="53" y="183"/>
                  </a:cubicBezTo>
                  <a:cubicBezTo>
                    <a:pt x="41" y="189"/>
                    <a:pt x="0" y="190"/>
                    <a:pt x="0" y="190"/>
                  </a:cubicBezTo>
                  <a:cubicBezTo>
                    <a:pt x="0" y="190"/>
                    <a:pt x="57" y="110"/>
                    <a:pt x="77" y="84"/>
                  </a:cubicBezTo>
                  <a:cubicBezTo>
                    <a:pt x="113" y="37"/>
                    <a:pt x="198" y="0"/>
                    <a:pt x="198" y="0"/>
                  </a:cubicBezTo>
                  <a:close/>
                </a:path>
              </a:pathLst>
            </a:custGeom>
            <a:solidFill>
              <a:srgbClr val="577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463"/>
            <p:cNvSpPr>
              <a:spLocks/>
            </p:cNvSpPr>
            <p:nvPr/>
          </p:nvSpPr>
          <p:spPr bwMode="auto">
            <a:xfrm>
              <a:off x="4229004" y="1995766"/>
              <a:ext cx="381000" cy="390525"/>
            </a:xfrm>
            <a:custGeom>
              <a:avLst/>
              <a:gdLst>
                <a:gd name="T0" fmla="*/ 42 w 239"/>
                <a:gd name="T1" fmla="*/ 128 h 245"/>
                <a:gd name="T2" fmla="*/ 79 w 239"/>
                <a:gd name="T3" fmla="*/ 69 h 245"/>
                <a:gd name="T4" fmla="*/ 134 w 239"/>
                <a:gd name="T5" fmla="*/ 0 h 245"/>
                <a:gd name="T6" fmla="*/ 137 w 239"/>
                <a:gd name="T7" fmla="*/ 80 h 245"/>
                <a:gd name="T8" fmla="*/ 239 w 239"/>
                <a:gd name="T9" fmla="*/ 94 h 245"/>
                <a:gd name="T10" fmla="*/ 165 w 239"/>
                <a:gd name="T11" fmla="*/ 154 h 245"/>
                <a:gd name="T12" fmla="*/ 89 w 239"/>
                <a:gd name="T13" fmla="*/ 243 h 245"/>
                <a:gd name="T14" fmla="*/ 0 w 239"/>
                <a:gd name="T15" fmla="*/ 245 h 245"/>
                <a:gd name="T16" fmla="*/ 42 w 239"/>
                <a:gd name="T17" fmla="*/ 12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45">
                  <a:moveTo>
                    <a:pt x="42" y="128"/>
                  </a:moveTo>
                  <a:cubicBezTo>
                    <a:pt x="42" y="128"/>
                    <a:pt x="51" y="104"/>
                    <a:pt x="79" y="69"/>
                  </a:cubicBezTo>
                  <a:cubicBezTo>
                    <a:pt x="93" y="52"/>
                    <a:pt x="134" y="0"/>
                    <a:pt x="134" y="0"/>
                  </a:cubicBezTo>
                  <a:cubicBezTo>
                    <a:pt x="134" y="0"/>
                    <a:pt x="117" y="79"/>
                    <a:pt x="137" y="80"/>
                  </a:cubicBezTo>
                  <a:cubicBezTo>
                    <a:pt x="200" y="84"/>
                    <a:pt x="239" y="94"/>
                    <a:pt x="239" y="94"/>
                  </a:cubicBezTo>
                  <a:cubicBezTo>
                    <a:pt x="239" y="94"/>
                    <a:pt x="182" y="138"/>
                    <a:pt x="165" y="154"/>
                  </a:cubicBezTo>
                  <a:cubicBezTo>
                    <a:pt x="144" y="175"/>
                    <a:pt x="89" y="243"/>
                    <a:pt x="89" y="243"/>
                  </a:cubicBezTo>
                  <a:cubicBezTo>
                    <a:pt x="0" y="245"/>
                    <a:pt x="0" y="245"/>
                    <a:pt x="0" y="245"/>
                  </a:cubicBezTo>
                  <a:lnTo>
                    <a:pt x="42" y="128"/>
                  </a:lnTo>
                  <a:close/>
                </a:path>
              </a:pathLst>
            </a:custGeom>
            <a:solidFill>
              <a:srgbClr val="425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464"/>
            <p:cNvSpPr>
              <a:spLocks/>
            </p:cNvSpPr>
            <p:nvPr/>
          </p:nvSpPr>
          <p:spPr bwMode="auto">
            <a:xfrm>
              <a:off x="4221067" y="2011641"/>
              <a:ext cx="346075" cy="407988"/>
            </a:xfrm>
            <a:custGeom>
              <a:avLst/>
              <a:gdLst>
                <a:gd name="T0" fmla="*/ 145 w 217"/>
                <a:gd name="T1" fmla="*/ 157 h 256"/>
                <a:gd name="T2" fmla="*/ 20 w 217"/>
                <a:gd name="T3" fmla="*/ 241 h 256"/>
                <a:gd name="T4" fmla="*/ 73 w 217"/>
                <a:gd name="T5" fmla="*/ 100 h 256"/>
                <a:gd name="T6" fmla="*/ 198 w 217"/>
                <a:gd name="T7" fmla="*/ 16 h 256"/>
                <a:gd name="T8" fmla="*/ 145 w 217"/>
                <a:gd name="T9" fmla="*/ 15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56">
                  <a:moveTo>
                    <a:pt x="145" y="157"/>
                  </a:moveTo>
                  <a:cubicBezTo>
                    <a:pt x="95" y="219"/>
                    <a:pt x="40" y="256"/>
                    <a:pt x="20" y="241"/>
                  </a:cubicBezTo>
                  <a:cubicBezTo>
                    <a:pt x="0" y="225"/>
                    <a:pt x="24" y="162"/>
                    <a:pt x="73" y="100"/>
                  </a:cubicBezTo>
                  <a:cubicBezTo>
                    <a:pt x="122" y="38"/>
                    <a:pt x="178" y="0"/>
                    <a:pt x="198" y="16"/>
                  </a:cubicBezTo>
                  <a:cubicBezTo>
                    <a:pt x="217" y="32"/>
                    <a:pt x="194" y="95"/>
                    <a:pt x="145" y="157"/>
                  </a:cubicBezTo>
                  <a:close/>
                </a:path>
              </a:pathLst>
            </a:custGeom>
            <a:solidFill>
              <a:srgbClr val="FD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465"/>
            <p:cNvSpPr>
              <a:spLocks/>
            </p:cNvSpPr>
            <p:nvPr/>
          </p:nvSpPr>
          <p:spPr bwMode="auto">
            <a:xfrm>
              <a:off x="4314729" y="2030691"/>
              <a:ext cx="233363" cy="277813"/>
            </a:xfrm>
            <a:custGeom>
              <a:avLst/>
              <a:gdLst>
                <a:gd name="T0" fmla="*/ 95 w 146"/>
                <a:gd name="T1" fmla="*/ 105 h 174"/>
                <a:gd name="T2" fmla="*/ 12 w 146"/>
                <a:gd name="T3" fmla="*/ 164 h 174"/>
                <a:gd name="T4" fmla="*/ 51 w 146"/>
                <a:gd name="T5" fmla="*/ 69 h 174"/>
                <a:gd name="T6" fmla="*/ 134 w 146"/>
                <a:gd name="T7" fmla="*/ 10 h 174"/>
                <a:gd name="T8" fmla="*/ 95 w 146"/>
                <a:gd name="T9" fmla="*/ 10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4">
                  <a:moveTo>
                    <a:pt x="95" y="105"/>
                  </a:moveTo>
                  <a:cubicBezTo>
                    <a:pt x="62" y="147"/>
                    <a:pt x="24" y="174"/>
                    <a:pt x="12" y="164"/>
                  </a:cubicBezTo>
                  <a:cubicBezTo>
                    <a:pt x="0" y="154"/>
                    <a:pt x="17" y="112"/>
                    <a:pt x="51" y="69"/>
                  </a:cubicBezTo>
                  <a:cubicBezTo>
                    <a:pt x="84" y="27"/>
                    <a:pt x="122" y="0"/>
                    <a:pt x="134" y="10"/>
                  </a:cubicBezTo>
                  <a:cubicBezTo>
                    <a:pt x="146" y="20"/>
                    <a:pt x="129" y="62"/>
                    <a:pt x="95" y="105"/>
                  </a:cubicBezTo>
                  <a:close/>
                </a:path>
              </a:pathLst>
            </a:custGeom>
            <a:solidFill>
              <a:srgbClr val="FDD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466"/>
            <p:cNvSpPr>
              <a:spLocks/>
            </p:cNvSpPr>
            <p:nvPr/>
          </p:nvSpPr>
          <p:spPr bwMode="auto">
            <a:xfrm>
              <a:off x="4179792" y="2302154"/>
              <a:ext cx="295275" cy="207963"/>
            </a:xfrm>
            <a:custGeom>
              <a:avLst/>
              <a:gdLst>
                <a:gd name="T0" fmla="*/ 186 w 186"/>
                <a:gd name="T1" fmla="*/ 17 h 131"/>
                <a:gd name="T2" fmla="*/ 137 w 186"/>
                <a:gd name="T3" fmla="*/ 38 h 131"/>
                <a:gd name="T4" fmla="*/ 68 w 186"/>
                <a:gd name="T5" fmla="*/ 121 h 131"/>
                <a:gd name="T6" fmla="*/ 17 w 186"/>
                <a:gd name="T7" fmla="*/ 115 h 131"/>
                <a:gd name="T8" fmla="*/ 0 w 186"/>
                <a:gd name="T9" fmla="*/ 80 h 131"/>
                <a:gd name="T10" fmla="*/ 61 w 186"/>
                <a:gd name="T11" fmla="*/ 53 h 131"/>
                <a:gd name="T12" fmla="*/ 143 w 186"/>
                <a:gd name="T13" fmla="*/ 5 h 131"/>
                <a:gd name="T14" fmla="*/ 186 w 186"/>
                <a:gd name="T15" fmla="*/ 1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31">
                  <a:moveTo>
                    <a:pt x="186" y="17"/>
                  </a:moveTo>
                  <a:cubicBezTo>
                    <a:pt x="186" y="17"/>
                    <a:pt x="160" y="19"/>
                    <a:pt x="137" y="38"/>
                  </a:cubicBezTo>
                  <a:cubicBezTo>
                    <a:pt x="120" y="53"/>
                    <a:pt x="90" y="113"/>
                    <a:pt x="68" y="121"/>
                  </a:cubicBezTo>
                  <a:cubicBezTo>
                    <a:pt x="50" y="128"/>
                    <a:pt x="37" y="131"/>
                    <a:pt x="17" y="115"/>
                  </a:cubicBezTo>
                  <a:cubicBezTo>
                    <a:pt x="12" y="110"/>
                    <a:pt x="0" y="80"/>
                    <a:pt x="0" y="80"/>
                  </a:cubicBezTo>
                  <a:cubicBezTo>
                    <a:pt x="0" y="80"/>
                    <a:pt x="44" y="62"/>
                    <a:pt x="61" y="53"/>
                  </a:cubicBezTo>
                  <a:cubicBezTo>
                    <a:pt x="80" y="43"/>
                    <a:pt x="105" y="12"/>
                    <a:pt x="143" y="5"/>
                  </a:cubicBezTo>
                  <a:cubicBezTo>
                    <a:pt x="169" y="0"/>
                    <a:pt x="186" y="17"/>
                    <a:pt x="186" y="17"/>
                  </a:cubicBezTo>
                  <a:close/>
                </a:path>
              </a:pathLst>
            </a:custGeom>
            <a:solidFill>
              <a:srgbClr val="425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467"/>
            <p:cNvSpPr>
              <a:spLocks/>
            </p:cNvSpPr>
            <p:nvPr/>
          </p:nvSpPr>
          <p:spPr bwMode="auto">
            <a:xfrm>
              <a:off x="4159154" y="2432329"/>
              <a:ext cx="79375" cy="87313"/>
            </a:xfrm>
            <a:custGeom>
              <a:avLst/>
              <a:gdLst>
                <a:gd name="T0" fmla="*/ 20 w 50"/>
                <a:gd name="T1" fmla="*/ 55 h 55"/>
                <a:gd name="T2" fmla="*/ 0 w 50"/>
                <a:gd name="T3" fmla="*/ 33 h 55"/>
                <a:gd name="T4" fmla="*/ 27 w 50"/>
                <a:gd name="T5" fmla="*/ 0 h 55"/>
                <a:gd name="T6" fmla="*/ 50 w 50"/>
                <a:gd name="T7" fmla="*/ 18 h 55"/>
                <a:gd name="T8" fmla="*/ 20 w 5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20" y="55"/>
                  </a:moveTo>
                  <a:lnTo>
                    <a:pt x="0" y="33"/>
                  </a:lnTo>
                  <a:lnTo>
                    <a:pt x="27" y="0"/>
                  </a:lnTo>
                  <a:lnTo>
                    <a:pt x="50" y="18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25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468"/>
            <p:cNvSpPr>
              <a:spLocks/>
            </p:cNvSpPr>
            <p:nvPr/>
          </p:nvSpPr>
          <p:spPr bwMode="auto">
            <a:xfrm>
              <a:off x="4457604" y="2056091"/>
              <a:ext cx="65088" cy="44450"/>
            </a:xfrm>
            <a:custGeom>
              <a:avLst/>
              <a:gdLst>
                <a:gd name="T0" fmla="*/ 39 w 40"/>
                <a:gd name="T1" fmla="*/ 5 h 28"/>
                <a:gd name="T2" fmla="*/ 16 w 40"/>
                <a:gd name="T3" fmla="*/ 6 h 28"/>
                <a:gd name="T4" fmla="*/ 7 w 40"/>
                <a:gd name="T5" fmla="*/ 27 h 28"/>
                <a:gd name="T6" fmla="*/ 19 w 40"/>
                <a:gd name="T7" fmla="*/ 17 h 28"/>
                <a:gd name="T8" fmla="*/ 39 w 4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9" y="5"/>
                  </a:moveTo>
                  <a:cubicBezTo>
                    <a:pt x="40" y="0"/>
                    <a:pt x="25" y="0"/>
                    <a:pt x="16" y="6"/>
                  </a:cubicBezTo>
                  <a:cubicBezTo>
                    <a:pt x="8" y="13"/>
                    <a:pt x="0" y="24"/>
                    <a:pt x="7" y="27"/>
                  </a:cubicBezTo>
                  <a:cubicBezTo>
                    <a:pt x="11" y="28"/>
                    <a:pt x="16" y="20"/>
                    <a:pt x="19" y="17"/>
                  </a:cubicBezTo>
                  <a:cubicBezTo>
                    <a:pt x="26" y="10"/>
                    <a:pt x="38" y="13"/>
                    <a:pt x="3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469"/>
            <p:cNvSpPr>
              <a:spLocks/>
            </p:cNvSpPr>
            <p:nvPr/>
          </p:nvSpPr>
          <p:spPr bwMode="auto">
            <a:xfrm>
              <a:off x="4154392" y="2143404"/>
              <a:ext cx="160338" cy="363538"/>
            </a:xfrm>
            <a:custGeom>
              <a:avLst/>
              <a:gdLst>
                <a:gd name="T0" fmla="*/ 76 w 101"/>
                <a:gd name="T1" fmla="*/ 0 h 229"/>
                <a:gd name="T2" fmla="*/ 64 w 101"/>
                <a:gd name="T3" fmla="*/ 60 h 229"/>
                <a:gd name="T4" fmla="*/ 3 w 101"/>
                <a:gd name="T5" fmla="*/ 156 h 229"/>
                <a:gd name="T6" fmla="*/ 23 w 101"/>
                <a:gd name="T7" fmla="*/ 212 h 229"/>
                <a:gd name="T8" fmla="*/ 58 w 101"/>
                <a:gd name="T9" fmla="*/ 226 h 229"/>
                <a:gd name="T10" fmla="*/ 67 w 101"/>
                <a:gd name="T11" fmla="*/ 153 h 229"/>
                <a:gd name="T12" fmla="*/ 100 w 101"/>
                <a:gd name="T13" fmla="*/ 45 h 229"/>
                <a:gd name="T14" fmla="*/ 76 w 101"/>
                <a:gd name="T1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29">
                  <a:moveTo>
                    <a:pt x="76" y="0"/>
                  </a:moveTo>
                  <a:cubicBezTo>
                    <a:pt x="76" y="0"/>
                    <a:pt x="79" y="31"/>
                    <a:pt x="64" y="60"/>
                  </a:cubicBezTo>
                  <a:cubicBezTo>
                    <a:pt x="52" y="84"/>
                    <a:pt x="7" y="130"/>
                    <a:pt x="3" y="156"/>
                  </a:cubicBezTo>
                  <a:cubicBezTo>
                    <a:pt x="0" y="178"/>
                    <a:pt x="0" y="194"/>
                    <a:pt x="23" y="212"/>
                  </a:cubicBezTo>
                  <a:cubicBezTo>
                    <a:pt x="45" y="229"/>
                    <a:pt x="58" y="226"/>
                    <a:pt x="58" y="226"/>
                  </a:cubicBezTo>
                  <a:cubicBezTo>
                    <a:pt x="58" y="226"/>
                    <a:pt x="62" y="175"/>
                    <a:pt x="67" y="153"/>
                  </a:cubicBezTo>
                  <a:cubicBezTo>
                    <a:pt x="73" y="129"/>
                    <a:pt x="101" y="96"/>
                    <a:pt x="100" y="45"/>
                  </a:cubicBezTo>
                  <a:cubicBezTo>
                    <a:pt x="99" y="15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496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470"/>
            <p:cNvSpPr>
              <a:spLocks/>
            </p:cNvSpPr>
            <p:nvPr/>
          </p:nvSpPr>
          <p:spPr bwMode="auto">
            <a:xfrm>
              <a:off x="4349654" y="2167216"/>
              <a:ext cx="46038" cy="42863"/>
            </a:xfrm>
            <a:custGeom>
              <a:avLst/>
              <a:gdLst>
                <a:gd name="T0" fmla="*/ 27 w 29"/>
                <a:gd name="T1" fmla="*/ 23 h 27"/>
                <a:gd name="T2" fmla="*/ 16 w 29"/>
                <a:gd name="T3" fmla="*/ 24 h 27"/>
                <a:gd name="T4" fmla="*/ 4 w 29"/>
                <a:gd name="T5" fmla="*/ 15 h 27"/>
                <a:gd name="T6" fmla="*/ 3 w 29"/>
                <a:gd name="T7" fmla="*/ 4 h 27"/>
                <a:gd name="T8" fmla="*/ 14 w 29"/>
                <a:gd name="T9" fmla="*/ 3 h 27"/>
                <a:gd name="T10" fmla="*/ 25 w 29"/>
                <a:gd name="T11" fmla="*/ 12 h 27"/>
                <a:gd name="T12" fmla="*/ 27 w 29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7">
                  <a:moveTo>
                    <a:pt x="27" y="23"/>
                  </a:moveTo>
                  <a:cubicBezTo>
                    <a:pt x="24" y="27"/>
                    <a:pt x="19" y="27"/>
                    <a:pt x="16" y="2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4" y="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9" y="15"/>
                    <a:pt x="29" y="20"/>
                    <a:pt x="27" y="23"/>
                  </a:cubicBezTo>
                  <a:close/>
                </a:path>
              </a:pathLst>
            </a:custGeom>
            <a:solidFill>
              <a:srgbClr val="FD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471"/>
            <p:cNvSpPr>
              <a:spLocks/>
            </p:cNvSpPr>
            <p:nvPr/>
          </p:nvSpPr>
          <p:spPr bwMode="auto">
            <a:xfrm>
              <a:off x="4346479" y="2210079"/>
              <a:ext cx="46038" cy="42863"/>
            </a:xfrm>
            <a:custGeom>
              <a:avLst/>
              <a:gdLst>
                <a:gd name="T0" fmla="*/ 27 w 29"/>
                <a:gd name="T1" fmla="*/ 23 h 27"/>
                <a:gd name="T2" fmla="*/ 16 w 29"/>
                <a:gd name="T3" fmla="*/ 25 h 27"/>
                <a:gd name="T4" fmla="*/ 4 w 29"/>
                <a:gd name="T5" fmla="*/ 15 h 27"/>
                <a:gd name="T6" fmla="*/ 3 w 29"/>
                <a:gd name="T7" fmla="*/ 4 h 27"/>
                <a:gd name="T8" fmla="*/ 14 w 29"/>
                <a:gd name="T9" fmla="*/ 3 h 27"/>
                <a:gd name="T10" fmla="*/ 25 w 29"/>
                <a:gd name="T11" fmla="*/ 12 h 27"/>
                <a:gd name="T12" fmla="*/ 27 w 29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7">
                  <a:moveTo>
                    <a:pt x="27" y="23"/>
                  </a:moveTo>
                  <a:cubicBezTo>
                    <a:pt x="24" y="27"/>
                    <a:pt x="19" y="27"/>
                    <a:pt x="16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0" y="0"/>
                    <a:pt x="14" y="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9" y="15"/>
                    <a:pt x="29" y="20"/>
                    <a:pt x="27" y="23"/>
                  </a:cubicBezTo>
                  <a:close/>
                </a:path>
              </a:pathLst>
            </a:custGeom>
            <a:solidFill>
              <a:srgbClr val="FD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472"/>
            <p:cNvSpPr>
              <a:spLocks/>
            </p:cNvSpPr>
            <p:nvPr/>
          </p:nvSpPr>
          <p:spPr bwMode="auto">
            <a:xfrm>
              <a:off x="4400454" y="2175154"/>
              <a:ext cx="46038" cy="42863"/>
            </a:xfrm>
            <a:custGeom>
              <a:avLst/>
              <a:gdLst>
                <a:gd name="T0" fmla="*/ 26 w 29"/>
                <a:gd name="T1" fmla="*/ 23 h 27"/>
                <a:gd name="T2" fmla="*/ 15 w 29"/>
                <a:gd name="T3" fmla="*/ 24 h 27"/>
                <a:gd name="T4" fmla="*/ 4 w 29"/>
                <a:gd name="T5" fmla="*/ 15 h 27"/>
                <a:gd name="T6" fmla="*/ 2 w 29"/>
                <a:gd name="T7" fmla="*/ 4 h 27"/>
                <a:gd name="T8" fmla="*/ 13 w 29"/>
                <a:gd name="T9" fmla="*/ 3 h 27"/>
                <a:gd name="T10" fmla="*/ 25 w 29"/>
                <a:gd name="T11" fmla="*/ 12 h 27"/>
                <a:gd name="T12" fmla="*/ 26 w 29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7">
                  <a:moveTo>
                    <a:pt x="26" y="23"/>
                  </a:moveTo>
                  <a:cubicBezTo>
                    <a:pt x="24" y="26"/>
                    <a:pt x="19" y="27"/>
                    <a:pt x="15" y="2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3"/>
                    <a:pt x="0" y="8"/>
                    <a:pt x="2" y="4"/>
                  </a:cubicBezTo>
                  <a:cubicBezTo>
                    <a:pt x="5" y="1"/>
                    <a:pt x="10" y="0"/>
                    <a:pt x="13" y="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5"/>
                    <a:pt x="29" y="20"/>
                    <a:pt x="26" y="23"/>
                  </a:cubicBezTo>
                  <a:close/>
                </a:path>
              </a:pathLst>
            </a:custGeom>
            <a:solidFill>
              <a:srgbClr val="FD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473"/>
            <p:cNvSpPr>
              <a:spLocks/>
            </p:cNvSpPr>
            <p:nvPr/>
          </p:nvSpPr>
          <p:spPr bwMode="auto">
            <a:xfrm>
              <a:off x="4436967" y="2167216"/>
              <a:ext cx="46038" cy="42863"/>
            </a:xfrm>
            <a:custGeom>
              <a:avLst/>
              <a:gdLst>
                <a:gd name="T0" fmla="*/ 27 w 29"/>
                <a:gd name="T1" fmla="*/ 23 h 27"/>
                <a:gd name="T2" fmla="*/ 16 w 29"/>
                <a:gd name="T3" fmla="*/ 24 h 27"/>
                <a:gd name="T4" fmla="*/ 4 w 29"/>
                <a:gd name="T5" fmla="*/ 15 h 27"/>
                <a:gd name="T6" fmla="*/ 3 w 29"/>
                <a:gd name="T7" fmla="*/ 4 h 27"/>
                <a:gd name="T8" fmla="*/ 14 w 29"/>
                <a:gd name="T9" fmla="*/ 3 h 27"/>
                <a:gd name="T10" fmla="*/ 25 w 29"/>
                <a:gd name="T11" fmla="*/ 12 h 27"/>
                <a:gd name="T12" fmla="*/ 27 w 29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7">
                  <a:moveTo>
                    <a:pt x="27" y="23"/>
                  </a:moveTo>
                  <a:cubicBezTo>
                    <a:pt x="24" y="26"/>
                    <a:pt x="19" y="27"/>
                    <a:pt x="16" y="2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2"/>
                    <a:pt x="0" y="7"/>
                    <a:pt x="3" y="4"/>
                  </a:cubicBezTo>
                  <a:cubicBezTo>
                    <a:pt x="6" y="1"/>
                    <a:pt x="10" y="0"/>
                    <a:pt x="14" y="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9" y="15"/>
                    <a:pt x="29" y="20"/>
                    <a:pt x="27" y="23"/>
                  </a:cubicBezTo>
                  <a:close/>
                </a:path>
              </a:pathLst>
            </a:custGeom>
            <a:solidFill>
              <a:srgbClr val="FD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474"/>
            <p:cNvSpPr>
              <a:spLocks/>
            </p:cNvSpPr>
            <p:nvPr/>
          </p:nvSpPr>
          <p:spPr bwMode="auto">
            <a:xfrm>
              <a:off x="4392517" y="2103716"/>
              <a:ext cx="46038" cy="44450"/>
            </a:xfrm>
            <a:custGeom>
              <a:avLst/>
              <a:gdLst>
                <a:gd name="T0" fmla="*/ 26 w 29"/>
                <a:gd name="T1" fmla="*/ 23 h 27"/>
                <a:gd name="T2" fmla="*/ 15 w 29"/>
                <a:gd name="T3" fmla="*/ 24 h 27"/>
                <a:gd name="T4" fmla="*/ 4 w 29"/>
                <a:gd name="T5" fmla="*/ 15 h 27"/>
                <a:gd name="T6" fmla="*/ 3 w 29"/>
                <a:gd name="T7" fmla="*/ 4 h 27"/>
                <a:gd name="T8" fmla="*/ 14 w 29"/>
                <a:gd name="T9" fmla="*/ 3 h 27"/>
                <a:gd name="T10" fmla="*/ 25 w 29"/>
                <a:gd name="T11" fmla="*/ 12 h 27"/>
                <a:gd name="T12" fmla="*/ 26 w 29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7">
                  <a:moveTo>
                    <a:pt x="26" y="23"/>
                  </a:moveTo>
                  <a:cubicBezTo>
                    <a:pt x="24" y="26"/>
                    <a:pt x="19" y="27"/>
                    <a:pt x="15" y="2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2"/>
                    <a:pt x="0" y="7"/>
                    <a:pt x="3" y="4"/>
                  </a:cubicBezTo>
                  <a:cubicBezTo>
                    <a:pt x="5" y="1"/>
                    <a:pt x="10" y="0"/>
                    <a:pt x="14" y="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9" y="14"/>
                    <a:pt x="29" y="19"/>
                    <a:pt x="26" y="23"/>
                  </a:cubicBezTo>
                  <a:close/>
                </a:path>
              </a:pathLst>
            </a:custGeom>
            <a:solidFill>
              <a:srgbClr val="FD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475"/>
            <p:cNvSpPr>
              <a:spLocks/>
            </p:cNvSpPr>
            <p:nvPr/>
          </p:nvSpPr>
          <p:spPr bwMode="auto">
            <a:xfrm>
              <a:off x="4486179" y="2087841"/>
              <a:ext cx="49213" cy="44450"/>
            </a:xfrm>
            <a:custGeom>
              <a:avLst/>
              <a:gdLst>
                <a:gd name="T0" fmla="*/ 27 w 30"/>
                <a:gd name="T1" fmla="*/ 23 h 27"/>
                <a:gd name="T2" fmla="*/ 16 w 30"/>
                <a:gd name="T3" fmla="*/ 24 h 27"/>
                <a:gd name="T4" fmla="*/ 4 w 30"/>
                <a:gd name="T5" fmla="*/ 15 h 27"/>
                <a:gd name="T6" fmla="*/ 3 w 30"/>
                <a:gd name="T7" fmla="*/ 4 h 27"/>
                <a:gd name="T8" fmla="*/ 14 w 30"/>
                <a:gd name="T9" fmla="*/ 3 h 27"/>
                <a:gd name="T10" fmla="*/ 26 w 30"/>
                <a:gd name="T11" fmla="*/ 12 h 27"/>
                <a:gd name="T12" fmla="*/ 27 w 3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7">
                  <a:moveTo>
                    <a:pt x="27" y="23"/>
                  </a:moveTo>
                  <a:cubicBezTo>
                    <a:pt x="24" y="26"/>
                    <a:pt x="19" y="27"/>
                    <a:pt x="16" y="2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2"/>
                    <a:pt x="0" y="7"/>
                    <a:pt x="3" y="4"/>
                  </a:cubicBezTo>
                  <a:cubicBezTo>
                    <a:pt x="6" y="1"/>
                    <a:pt x="11" y="0"/>
                    <a:pt x="14" y="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9" y="15"/>
                    <a:pt x="30" y="20"/>
                    <a:pt x="27" y="23"/>
                  </a:cubicBezTo>
                  <a:close/>
                </a:path>
              </a:pathLst>
            </a:custGeom>
            <a:solidFill>
              <a:srgbClr val="FD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Oval 484"/>
            <p:cNvSpPr>
              <a:spLocks noChangeArrowheads="1"/>
            </p:cNvSpPr>
            <p:nvPr/>
          </p:nvSpPr>
          <p:spPr bwMode="auto">
            <a:xfrm>
              <a:off x="3624167" y="2362479"/>
              <a:ext cx="411163" cy="409575"/>
            </a:xfrm>
            <a:prstGeom prst="ellipse">
              <a:avLst/>
            </a:prstGeom>
            <a:solidFill>
              <a:srgbClr val="007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485"/>
            <p:cNvSpPr>
              <a:spLocks noEditPoints="1"/>
            </p:cNvSpPr>
            <p:nvPr/>
          </p:nvSpPr>
          <p:spPr bwMode="auto">
            <a:xfrm>
              <a:off x="3611467" y="2348191"/>
              <a:ext cx="438150" cy="438150"/>
            </a:xfrm>
            <a:custGeom>
              <a:avLst/>
              <a:gdLst>
                <a:gd name="T0" fmla="*/ 137 w 275"/>
                <a:gd name="T1" fmla="*/ 18 h 275"/>
                <a:gd name="T2" fmla="*/ 257 w 275"/>
                <a:gd name="T3" fmla="*/ 138 h 275"/>
                <a:gd name="T4" fmla="*/ 137 w 275"/>
                <a:gd name="T5" fmla="*/ 258 h 275"/>
                <a:gd name="T6" fmla="*/ 17 w 275"/>
                <a:gd name="T7" fmla="*/ 138 h 275"/>
                <a:gd name="T8" fmla="*/ 137 w 275"/>
                <a:gd name="T9" fmla="*/ 18 h 275"/>
                <a:gd name="T10" fmla="*/ 137 w 275"/>
                <a:gd name="T11" fmla="*/ 0 h 275"/>
                <a:gd name="T12" fmla="*/ 137 w 275"/>
                <a:gd name="T13" fmla="*/ 0 h 275"/>
                <a:gd name="T14" fmla="*/ 0 w 275"/>
                <a:gd name="T15" fmla="*/ 138 h 275"/>
                <a:gd name="T16" fmla="*/ 137 w 275"/>
                <a:gd name="T17" fmla="*/ 275 h 275"/>
                <a:gd name="T18" fmla="*/ 275 w 275"/>
                <a:gd name="T19" fmla="*/ 138 h 275"/>
                <a:gd name="T20" fmla="*/ 137 w 27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75">
                  <a:moveTo>
                    <a:pt x="137" y="18"/>
                  </a:moveTo>
                  <a:cubicBezTo>
                    <a:pt x="204" y="18"/>
                    <a:pt x="257" y="71"/>
                    <a:pt x="257" y="138"/>
                  </a:cubicBezTo>
                  <a:cubicBezTo>
                    <a:pt x="257" y="204"/>
                    <a:pt x="204" y="258"/>
                    <a:pt x="137" y="258"/>
                  </a:cubicBezTo>
                  <a:cubicBezTo>
                    <a:pt x="71" y="258"/>
                    <a:pt x="17" y="204"/>
                    <a:pt x="17" y="138"/>
                  </a:cubicBezTo>
                  <a:cubicBezTo>
                    <a:pt x="17" y="71"/>
                    <a:pt x="71" y="18"/>
                    <a:pt x="137" y="18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213"/>
                    <a:pt x="61" y="275"/>
                    <a:pt x="137" y="275"/>
                  </a:cubicBezTo>
                  <a:cubicBezTo>
                    <a:pt x="213" y="275"/>
                    <a:pt x="275" y="213"/>
                    <a:pt x="275" y="138"/>
                  </a:cubicBezTo>
                  <a:cubicBezTo>
                    <a:pt x="275" y="62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509"/>
            <p:cNvSpPr>
              <a:spLocks noEditPoints="1"/>
            </p:cNvSpPr>
            <p:nvPr/>
          </p:nvSpPr>
          <p:spPr bwMode="auto">
            <a:xfrm>
              <a:off x="3755929" y="2467254"/>
              <a:ext cx="127000" cy="176213"/>
            </a:xfrm>
            <a:custGeom>
              <a:avLst/>
              <a:gdLst>
                <a:gd name="T0" fmla="*/ 38 w 80"/>
                <a:gd name="T1" fmla="*/ 0 h 110"/>
                <a:gd name="T2" fmla="*/ 75 w 80"/>
                <a:gd name="T3" fmla="*/ 28 h 110"/>
                <a:gd name="T4" fmla="*/ 61 w 80"/>
                <a:gd name="T5" fmla="*/ 50 h 110"/>
                <a:gd name="T6" fmla="*/ 80 w 80"/>
                <a:gd name="T7" fmla="*/ 78 h 110"/>
                <a:gd name="T8" fmla="*/ 40 w 80"/>
                <a:gd name="T9" fmla="*/ 110 h 110"/>
                <a:gd name="T10" fmla="*/ 2 w 80"/>
                <a:gd name="T11" fmla="*/ 109 h 110"/>
                <a:gd name="T12" fmla="*/ 0 w 80"/>
                <a:gd name="T13" fmla="*/ 108 h 110"/>
                <a:gd name="T14" fmla="*/ 0 w 80"/>
                <a:gd name="T15" fmla="*/ 1 h 110"/>
                <a:gd name="T16" fmla="*/ 2 w 80"/>
                <a:gd name="T17" fmla="*/ 0 h 110"/>
                <a:gd name="T18" fmla="*/ 38 w 80"/>
                <a:gd name="T19" fmla="*/ 0 h 110"/>
                <a:gd name="T20" fmla="*/ 25 w 80"/>
                <a:gd name="T21" fmla="*/ 43 h 110"/>
                <a:gd name="T22" fmla="*/ 37 w 80"/>
                <a:gd name="T23" fmla="*/ 43 h 110"/>
                <a:gd name="T24" fmla="*/ 50 w 80"/>
                <a:gd name="T25" fmla="*/ 30 h 110"/>
                <a:gd name="T26" fmla="*/ 37 w 80"/>
                <a:gd name="T27" fmla="*/ 18 h 110"/>
                <a:gd name="T28" fmla="*/ 25 w 80"/>
                <a:gd name="T29" fmla="*/ 18 h 110"/>
                <a:gd name="T30" fmla="*/ 25 w 80"/>
                <a:gd name="T31" fmla="*/ 43 h 110"/>
                <a:gd name="T32" fmla="*/ 25 w 80"/>
                <a:gd name="T33" fmla="*/ 61 h 110"/>
                <a:gd name="T34" fmla="*/ 25 w 80"/>
                <a:gd name="T35" fmla="*/ 92 h 110"/>
                <a:gd name="T36" fmla="*/ 39 w 80"/>
                <a:gd name="T37" fmla="*/ 92 h 110"/>
                <a:gd name="T38" fmla="*/ 55 w 80"/>
                <a:gd name="T39" fmla="*/ 77 h 110"/>
                <a:gd name="T40" fmla="*/ 38 w 80"/>
                <a:gd name="T41" fmla="*/ 61 h 110"/>
                <a:gd name="T42" fmla="*/ 25 w 80"/>
                <a:gd name="T43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10">
                  <a:moveTo>
                    <a:pt x="38" y="0"/>
                  </a:moveTo>
                  <a:cubicBezTo>
                    <a:pt x="60" y="0"/>
                    <a:pt x="75" y="9"/>
                    <a:pt x="75" y="28"/>
                  </a:cubicBezTo>
                  <a:cubicBezTo>
                    <a:pt x="75" y="38"/>
                    <a:pt x="69" y="47"/>
                    <a:pt x="61" y="50"/>
                  </a:cubicBezTo>
                  <a:cubicBezTo>
                    <a:pt x="72" y="54"/>
                    <a:pt x="80" y="65"/>
                    <a:pt x="80" y="78"/>
                  </a:cubicBezTo>
                  <a:cubicBezTo>
                    <a:pt x="80" y="100"/>
                    <a:pt x="65" y="110"/>
                    <a:pt x="40" y="110"/>
                  </a:cubicBezTo>
                  <a:cubicBezTo>
                    <a:pt x="28" y="110"/>
                    <a:pt x="15" y="109"/>
                    <a:pt x="2" y="10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0"/>
                    <a:pt x="27" y="0"/>
                    <a:pt x="38" y="0"/>
                  </a:cubicBezTo>
                  <a:close/>
                  <a:moveTo>
                    <a:pt x="25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47" y="43"/>
                    <a:pt x="50" y="36"/>
                    <a:pt x="50" y="30"/>
                  </a:cubicBezTo>
                  <a:cubicBezTo>
                    <a:pt x="50" y="24"/>
                    <a:pt x="47" y="18"/>
                    <a:pt x="37" y="18"/>
                  </a:cubicBezTo>
                  <a:cubicBezTo>
                    <a:pt x="34" y="18"/>
                    <a:pt x="29" y="18"/>
                    <a:pt x="25" y="18"/>
                  </a:cubicBezTo>
                  <a:lnTo>
                    <a:pt x="25" y="43"/>
                  </a:lnTo>
                  <a:close/>
                  <a:moveTo>
                    <a:pt x="25" y="61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30" y="92"/>
                    <a:pt x="35" y="92"/>
                    <a:pt x="39" y="92"/>
                  </a:cubicBezTo>
                  <a:cubicBezTo>
                    <a:pt x="52" y="92"/>
                    <a:pt x="55" y="83"/>
                    <a:pt x="55" y="77"/>
                  </a:cubicBezTo>
                  <a:cubicBezTo>
                    <a:pt x="55" y="70"/>
                    <a:pt x="51" y="61"/>
                    <a:pt x="38" y="61"/>
                  </a:cubicBezTo>
                  <a:lnTo>
                    <a:pt x="25" y="61"/>
                  </a:ln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510"/>
            <p:cNvSpPr>
              <a:spLocks noEditPoints="1"/>
            </p:cNvSpPr>
            <p:nvPr/>
          </p:nvSpPr>
          <p:spPr bwMode="auto">
            <a:xfrm>
              <a:off x="3897217" y="2568854"/>
              <a:ext cx="66675" cy="100013"/>
            </a:xfrm>
            <a:custGeom>
              <a:avLst/>
              <a:gdLst>
                <a:gd name="T0" fmla="*/ 6 w 42"/>
                <a:gd name="T1" fmla="*/ 56 h 63"/>
                <a:gd name="T2" fmla="*/ 0 w 42"/>
                <a:gd name="T3" fmla="*/ 32 h 63"/>
                <a:gd name="T4" fmla="*/ 25 w 42"/>
                <a:gd name="T5" fmla="*/ 0 h 63"/>
                <a:gd name="T6" fmla="*/ 40 w 42"/>
                <a:gd name="T7" fmla="*/ 4 h 63"/>
                <a:gd name="T8" fmla="*/ 35 w 42"/>
                <a:gd name="T9" fmla="*/ 13 h 63"/>
                <a:gd name="T10" fmla="*/ 26 w 42"/>
                <a:gd name="T11" fmla="*/ 12 h 63"/>
                <a:gd name="T12" fmla="*/ 14 w 42"/>
                <a:gd name="T13" fmla="*/ 25 h 63"/>
                <a:gd name="T14" fmla="*/ 26 w 42"/>
                <a:gd name="T15" fmla="*/ 21 h 63"/>
                <a:gd name="T16" fmla="*/ 42 w 42"/>
                <a:gd name="T17" fmla="*/ 41 h 63"/>
                <a:gd name="T18" fmla="*/ 22 w 42"/>
                <a:gd name="T19" fmla="*/ 63 h 63"/>
                <a:gd name="T20" fmla="*/ 6 w 42"/>
                <a:gd name="T21" fmla="*/ 56 h 63"/>
                <a:gd name="T22" fmla="*/ 14 w 42"/>
                <a:gd name="T23" fmla="*/ 36 h 63"/>
                <a:gd name="T24" fmla="*/ 14 w 42"/>
                <a:gd name="T25" fmla="*/ 37 h 63"/>
                <a:gd name="T26" fmla="*/ 17 w 42"/>
                <a:gd name="T27" fmla="*/ 50 h 63"/>
                <a:gd name="T28" fmla="*/ 22 w 42"/>
                <a:gd name="T29" fmla="*/ 52 h 63"/>
                <a:gd name="T30" fmla="*/ 28 w 42"/>
                <a:gd name="T31" fmla="*/ 42 h 63"/>
                <a:gd name="T32" fmla="*/ 22 w 42"/>
                <a:gd name="T33" fmla="*/ 33 h 63"/>
                <a:gd name="T34" fmla="*/ 14 w 42"/>
                <a:gd name="T35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3">
                  <a:moveTo>
                    <a:pt x="6" y="56"/>
                  </a:moveTo>
                  <a:cubicBezTo>
                    <a:pt x="4" y="54"/>
                    <a:pt x="0" y="49"/>
                    <a:pt x="0" y="32"/>
                  </a:cubicBezTo>
                  <a:cubicBezTo>
                    <a:pt x="0" y="12"/>
                    <a:pt x="9" y="0"/>
                    <a:pt x="25" y="0"/>
                  </a:cubicBezTo>
                  <a:cubicBezTo>
                    <a:pt x="31" y="0"/>
                    <a:pt x="36" y="2"/>
                    <a:pt x="40" y="4"/>
                  </a:cubicBezTo>
                  <a:cubicBezTo>
                    <a:pt x="40" y="7"/>
                    <a:pt x="38" y="11"/>
                    <a:pt x="35" y="13"/>
                  </a:cubicBezTo>
                  <a:cubicBezTo>
                    <a:pt x="33" y="12"/>
                    <a:pt x="30" y="12"/>
                    <a:pt x="26" y="12"/>
                  </a:cubicBezTo>
                  <a:cubicBezTo>
                    <a:pt x="18" y="12"/>
                    <a:pt x="15" y="17"/>
                    <a:pt x="14" y="25"/>
                  </a:cubicBezTo>
                  <a:cubicBezTo>
                    <a:pt x="17" y="23"/>
                    <a:pt x="21" y="21"/>
                    <a:pt x="26" y="21"/>
                  </a:cubicBezTo>
                  <a:cubicBezTo>
                    <a:pt x="36" y="21"/>
                    <a:pt x="42" y="27"/>
                    <a:pt x="42" y="41"/>
                  </a:cubicBezTo>
                  <a:cubicBezTo>
                    <a:pt x="42" y="55"/>
                    <a:pt x="33" y="63"/>
                    <a:pt x="22" y="63"/>
                  </a:cubicBezTo>
                  <a:cubicBezTo>
                    <a:pt x="12" y="63"/>
                    <a:pt x="7" y="58"/>
                    <a:pt x="6" y="56"/>
                  </a:cubicBezTo>
                  <a:close/>
                  <a:moveTo>
                    <a:pt x="14" y="36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43"/>
                    <a:pt x="15" y="48"/>
                    <a:pt x="17" y="50"/>
                  </a:cubicBezTo>
                  <a:cubicBezTo>
                    <a:pt x="18" y="51"/>
                    <a:pt x="20" y="52"/>
                    <a:pt x="22" y="52"/>
                  </a:cubicBezTo>
                  <a:cubicBezTo>
                    <a:pt x="26" y="52"/>
                    <a:pt x="28" y="48"/>
                    <a:pt x="28" y="42"/>
                  </a:cubicBezTo>
                  <a:cubicBezTo>
                    <a:pt x="28" y="35"/>
                    <a:pt x="26" y="33"/>
                    <a:pt x="22" y="33"/>
                  </a:cubicBezTo>
                  <a:cubicBezTo>
                    <a:pt x="19" y="33"/>
                    <a:pt x="17" y="34"/>
                    <a:pt x="14" y="36"/>
                  </a:cubicBez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50" name="Grupo 3649"/>
          <p:cNvGrpSpPr/>
          <p:nvPr/>
        </p:nvGrpSpPr>
        <p:grpSpPr>
          <a:xfrm>
            <a:off x="2763756" y="4263692"/>
            <a:ext cx="440008" cy="552264"/>
            <a:chOff x="4873529" y="1716366"/>
            <a:chExt cx="852489" cy="1069975"/>
          </a:xfrm>
        </p:grpSpPr>
        <p:sp>
          <p:nvSpPr>
            <p:cNvPr id="3308" name="Freeform 283"/>
            <p:cNvSpPr>
              <a:spLocks/>
            </p:cNvSpPr>
            <p:nvPr/>
          </p:nvSpPr>
          <p:spPr bwMode="auto">
            <a:xfrm>
              <a:off x="4921155" y="1737004"/>
              <a:ext cx="420688" cy="569913"/>
            </a:xfrm>
            <a:custGeom>
              <a:avLst/>
              <a:gdLst>
                <a:gd name="T0" fmla="*/ 210 w 264"/>
                <a:gd name="T1" fmla="*/ 0 h 358"/>
                <a:gd name="T2" fmla="*/ 213 w 264"/>
                <a:gd name="T3" fmla="*/ 0 h 358"/>
                <a:gd name="T4" fmla="*/ 194 w 264"/>
                <a:gd name="T5" fmla="*/ 230 h 358"/>
                <a:gd name="T6" fmla="*/ 3 w 264"/>
                <a:gd name="T7" fmla="*/ 358 h 358"/>
                <a:gd name="T8" fmla="*/ 0 w 264"/>
                <a:gd name="T9" fmla="*/ 352 h 358"/>
                <a:gd name="T10" fmla="*/ 166 w 264"/>
                <a:gd name="T11" fmla="*/ 215 h 358"/>
                <a:gd name="T12" fmla="*/ 210 w 264"/>
                <a:gd name="T1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58">
                  <a:moveTo>
                    <a:pt x="210" y="0"/>
                  </a:move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264" y="104"/>
                    <a:pt x="194" y="230"/>
                  </a:cubicBezTo>
                  <a:cubicBezTo>
                    <a:pt x="132" y="343"/>
                    <a:pt x="3" y="358"/>
                    <a:pt x="3" y="358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32" y="341"/>
                    <a:pt x="117" y="305"/>
                    <a:pt x="166" y="215"/>
                  </a:cubicBezTo>
                  <a:cubicBezTo>
                    <a:pt x="217" y="123"/>
                    <a:pt x="215" y="39"/>
                    <a:pt x="210" y="0"/>
                  </a:cubicBezTo>
                  <a:close/>
                </a:path>
              </a:pathLst>
            </a:custGeom>
            <a:solidFill>
              <a:srgbClr val="FFA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9" name="Freeform 284"/>
            <p:cNvSpPr>
              <a:spLocks/>
            </p:cNvSpPr>
            <p:nvPr/>
          </p:nvSpPr>
          <p:spPr bwMode="auto">
            <a:xfrm>
              <a:off x="4916392" y="1737004"/>
              <a:ext cx="349250" cy="560388"/>
            </a:xfrm>
            <a:custGeom>
              <a:avLst/>
              <a:gdLst>
                <a:gd name="T0" fmla="*/ 141 w 220"/>
                <a:gd name="T1" fmla="*/ 199 h 352"/>
                <a:gd name="T2" fmla="*/ 207 w 220"/>
                <a:gd name="T3" fmla="*/ 0 h 352"/>
                <a:gd name="T4" fmla="*/ 213 w 220"/>
                <a:gd name="T5" fmla="*/ 0 h 352"/>
                <a:gd name="T6" fmla="*/ 169 w 220"/>
                <a:gd name="T7" fmla="*/ 215 h 352"/>
                <a:gd name="T8" fmla="*/ 3 w 220"/>
                <a:gd name="T9" fmla="*/ 352 h 352"/>
                <a:gd name="T10" fmla="*/ 0 w 220"/>
                <a:gd name="T11" fmla="*/ 346 h 352"/>
                <a:gd name="T12" fmla="*/ 141 w 220"/>
                <a:gd name="T13" fmla="*/ 19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352">
                  <a:moveTo>
                    <a:pt x="141" y="199"/>
                  </a:moveTo>
                  <a:cubicBezTo>
                    <a:pt x="184" y="120"/>
                    <a:pt x="201" y="45"/>
                    <a:pt x="207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8" y="39"/>
                    <a:pt x="220" y="123"/>
                    <a:pt x="169" y="215"/>
                  </a:cubicBezTo>
                  <a:cubicBezTo>
                    <a:pt x="120" y="305"/>
                    <a:pt x="35" y="341"/>
                    <a:pt x="3" y="35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33" y="326"/>
                    <a:pt x="97" y="279"/>
                    <a:pt x="141" y="199"/>
                  </a:cubicBezTo>
                  <a:close/>
                </a:path>
              </a:pathLst>
            </a:custGeom>
            <a:solidFill>
              <a:srgbClr val="FFD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0" name="Freeform 285"/>
            <p:cNvSpPr>
              <a:spLocks/>
            </p:cNvSpPr>
            <p:nvPr/>
          </p:nvSpPr>
          <p:spPr bwMode="auto">
            <a:xfrm>
              <a:off x="4911630" y="1737004"/>
              <a:ext cx="333375" cy="550863"/>
            </a:xfrm>
            <a:custGeom>
              <a:avLst/>
              <a:gdLst>
                <a:gd name="T0" fmla="*/ 125 w 210"/>
                <a:gd name="T1" fmla="*/ 193 h 346"/>
                <a:gd name="T2" fmla="*/ 198 w 210"/>
                <a:gd name="T3" fmla="*/ 0 h 346"/>
                <a:gd name="T4" fmla="*/ 210 w 210"/>
                <a:gd name="T5" fmla="*/ 0 h 346"/>
                <a:gd name="T6" fmla="*/ 144 w 210"/>
                <a:gd name="T7" fmla="*/ 199 h 346"/>
                <a:gd name="T8" fmla="*/ 3 w 210"/>
                <a:gd name="T9" fmla="*/ 346 h 346"/>
                <a:gd name="T10" fmla="*/ 0 w 210"/>
                <a:gd name="T11" fmla="*/ 342 h 346"/>
                <a:gd name="T12" fmla="*/ 125 w 210"/>
                <a:gd name="T13" fmla="*/ 19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46">
                  <a:moveTo>
                    <a:pt x="125" y="193"/>
                  </a:moveTo>
                  <a:cubicBezTo>
                    <a:pt x="163" y="124"/>
                    <a:pt x="198" y="0"/>
                    <a:pt x="19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4" y="45"/>
                    <a:pt x="187" y="120"/>
                    <a:pt x="144" y="199"/>
                  </a:cubicBezTo>
                  <a:cubicBezTo>
                    <a:pt x="100" y="279"/>
                    <a:pt x="36" y="326"/>
                    <a:pt x="3" y="346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42"/>
                    <a:pt x="85" y="265"/>
                    <a:pt x="125" y="193"/>
                  </a:cubicBezTo>
                  <a:close/>
                </a:path>
              </a:pathLst>
            </a:custGeom>
            <a:solidFill>
              <a:srgbClr val="FFE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1" name="Freeform 286"/>
            <p:cNvSpPr>
              <a:spLocks/>
            </p:cNvSpPr>
            <p:nvPr/>
          </p:nvSpPr>
          <p:spPr bwMode="auto">
            <a:xfrm>
              <a:off x="5225955" y="1716366"/>
              <a:ext cx="33338" cy="22225"/>
            </a:xfrm>
            <a:custGeom>
              <a:avLst/>
              <a:gdLst>
                <a:gd name="T0" fmla="*/ 21 w 21"/>
                <a:gd name="T1" fmla="*/ 13 h 14"/>
                <a:gd name="T2" fmla="*/ 0 w 21"/>
                <a:gd name="T3" fmla="*/ 14 h 14"/>
                <a:gd name="T4" fmla="*/ 1 w 21"/>
                <a:gd name="T5" fmla="*/ 8 h 14"/>
                <a:gd name="T6" fmla="*/ 16 w 21"/>
                <a:gd name="T7" fmla="*/ 3 h 14"/>
                <a:gd name="T8" fmla="*/ 21 w 21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21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0" y="9"/>
                    <a:pt x="1" y="8"/>
                  </a:cubicBezTo>
                  <a:cubicBezTo>
                    <a:pt x="4" y="2"/>
                    <a:pt x="11" y="0"/>
                    <a:pt x="16" y="3"/>
                  </a:cubicBezTo>
                  <a:cubicBezTo>
                    <a:pt x="19" y="5"/>
                    <a:pt x="21" y="9"/>
                    <a:pt x="21" y="13"/>
                  </a:cubicBezTo>
                  <a:close/>
                </a:path>
              </a:pathLst>
            </a:custGeom>
            <a:solidFill>
              <a:srgbClr val="485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2" name="Freeform 287"/>
            <p:cNvSpPr>
              <a:spLocks/>
            </p:cNvSpPr>
            <p:nvPr/>
          </p:nvSpPr>
          <p:spPr bwMode="auto">
            <a:xfrm>
              <a:off x="4900517" y="2286279"/>
              <a:ext cx="26988" cy="22225"/>
            </a:xfrm>
            <a:custGeom>
              <a:avLst/>
              <a:gdLst>
                <a:gd name="T0" fmla="*/ 13 w 17"/>
                <a:gd name="T1" fmla="*/ 0 h 14"/>
                <a:gd name="T2" fmla="*/ 0 w 17"/>
                <a:gd name="T3" fmla="*/ 6 h 14"/>
                <a:gd name="T4" fmla="*/ 7 w 17"/>
                <a:gd name="T5" fmla="*/ 14 h 14"/>
                <a:gd name="T6" fmla="*/ 17 w 17"/>
                <a:gd name="T7" fmla="*/ 7 h 14"/>
                <a:gd name="T8" fmla="*/ 13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17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C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3" name="Freeform 288"/>
            <p:cNvSpPr>
              <a:spLocks/>
            </p:cNvSpPr>
            <p:nvPr/>
          </p:nvSpPr>
          <p:spPr bwMode="auto">
            <a:xfrm>
              <a:off x="4933855" y="1849716"/>
              <a:ext cx="517525" cy="485775"/>
            </a:xfrm>
            <a:custGeom>
              <a:avLst/>
              <a:gdLst>
                <a:gd name="T0" fmla="*/ 304 w 325"/>
                <a:gd name="T1" fmla="*/ 0 h 305"/>
                <a:gd name="T2" fmla="*/ 307 w 325"/>
                <a:gd name="T3" fmla="*/ 1 h 305"/>
                <a:gd name="T4" fmla="*/ 221 w 325"/>
                <a:gd name="T5" fmla="*/ 216 h 305"/>
                <a:gd name="T6" fmla="*/ 2 w 325"/>
                <a:gd name="T7" fmla="*/ 283 h 305"/>
                <a:gd name="T8" fmla="*/ 0 w 325"/>
                <a:gd name="T9" fmla="*/ 276 h 305"/>
                <a:gd name="T10" fmla="*/ 199 w 325"/>
                <a:gd name="T11" fmla="*/ 193 h 305"/>
                <a:gd name="T12" fmla="*/ 304 w 325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305">
                  <a:moveTo>
                    <a:pt x="304" y="0"/>
                  </a:moveTo>
                  <a:cubicBezTo>
                    <a:pt x="307" y="1"/>
                    <a:pt x="307" y="1"/>
                    <a:pt x="307" y="1"/>
                  </a:cubicBezTo>
                  <a:cubicBezTo>
                    <a:pt x="307" y="1"/>
                    <a:pt x="325" y="115"/>
                    <a:pt x="221" y="216"/>
                  </a:cubicBezTo>
                  <a:cubicBezTo>
                    <a:pt x="129" y="305"/>
                    <a:pt x="2" y="283"/>
                    <a:pt x="2" y="283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34" y="275"/>
                    <a:pt x="126" y="265"/>
                    <a:pt x="199" y="193"/>
                  </a:cubicBezTo>
                  <a:cubicBezTo>
                    <a:pt x="275" y="120"/>
                    <a:pt x="297" y="39"/>
                    <a:pt x="304" y="0"/>
                  </a:cubicBezTo>
                  <a:close/>
                </a:path>
              </a:pathLst>
            </a:custGeom>
            <a:solidFill>
              <a:srgbClr val="FFA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4" name="Freeform 289"/>
            <p:cNvSpPr>
              <a:spLocks/>
            </p:cNvSpPr>
            <p:nvPr/>
          </p:nvSpPr>
          <p:spPr bwMode="auto">
            <a:xfrm>
              <a:off x="4932267" y="1846541"/>
              <a:ext cx="485775" cy="442913"/>
            </a:xfrm>
            <a:custGeom>
              <a:avLst/>
              <a:gdLst>
                <a:gd name="T0" fmla="*/ 178 w 305"/>
                <a:gd name="T1" fmla="*/ 172 h 278"/>
                <a:gd name="T2" fmla="*/ 299 w 305"/>
                <a:gd name="T3" fmla="*/ 0 h 278"/>
                <a:gd name="T4" fmla="*/ 305 w 305"/>
                <a:gd name="T5" fmla="*/ 2 h 278"/>
                <a:gd name="T6" fmla="*/ 200 w 305"/>
                <a:gd name="T7" fmla="*/ 195 h 278"/>
                <a:gd name="T8" fmla="*/ 1 w 305"/>
                <a:gd name="T9" fmla="*/ 278 h 278"/>
                <a:gd name="T10" fmla="*/ 0 w 305"/>
                <a:gd name="T11" fmla="*/ 272 h 278"/>
                <a:gd name="T12" fmla="*/ 178 w 305"/>
                <a:gd name="T13" fmla="*/ 17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78">
                  <a:moveTo>
                    <a:pt x="178" y="172"/>
                  </a:moveTo>
                  <a:cubicBezTo>
                    <a:pt x="242" y="109"/>
                    <a:pt x="280" y="42"/>
                    <a:pt x="299" y="0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298" y="41"/>
                    <a:pt x="276" y="122"/>
                    <a:pt x="200" y="195"/>
                  </a:cubicBezTo>
                  <a:cubicBezTo>
                    <a:pt x="127" y="267"/>
                    <a:pt x="35" y="277"/>
                    <a:pt x="1" y="278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38" y="262"/>
                    <a:pt x="112" y="235"/>
                    <a:pt x="178" y="172"/>
                  </a:cubicBezTo>
                  <a:close/>
                </a:path>
              </a:pathLst>
            </a:custGeom>
            <a:solidFill>
              <a:srgbClr val="FFD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5" name="Freeform 290"/>
            <p:cNvSpPr>
              <a:spLocks/>
            </p:cNvSpPr>
            <p:nvPr/>
          </p:nvSpPr>
          <p:spPr bwMode="auto">
            <a:xfrm>
              <a:off x="4930680" y="1841779"/>
              <a:ext cx="477838" cy="438150"/>
            </a:xfrm>
            <a:custGeom>
              <a:avLst/>
              <a:gdLst>
                <a:gd name="T0" fmla="*/ 163 w 300"/>
                <a:gd name="T1" fmla="*/ 163 h 275"/>
                <a:gd name="T2" fmla="*/ 288 w 300"/>
                <a:gd name="T3" fmla="*/ 0 h 275"/>
                <a:gd name="T4" fmla="*/ 300 w 300"/>
                <a:gd name="T5" fmla="*/ 3 h 275"/>
                <a:gd name="T6" fmla="*/ 179 w 300"/>
                <a:gd name="T7" fmla="*/ 175 h 275"/>
                <a:gd name="T8" fmla="*/ 1 w 300"/>
                <a:gd name="T9" fmla="*/ 275 h 275"/>
                <a:gd name="T10" fmla="*/ 0 w 300"/>
                <a:gd name="T11" fmla="*/ 270 h 275"/>
                <a:gd name="T12" fmla="*/ 163 w 300"/>
                <a:gd name="T13" fmla="*/ 16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75">
                  <a:moveTo>
                    <a:pt x="163" y="163"/>
                  </a:moveTo>
                  <a:cubicBezTo>
                    <a:pt x="219" y="109"/>
                    <a:pt x="288" y="0"/>
                    <a:pt x="288" y="0"/>
                  </a:cubicBezTo>
                  <a:cubicBezTo>
                    <a:pt x="300" y="3"/>
                    <a:pt x="300" y="3"/>
                    <a:pt x="300" y="3"/>
                  </a:cubicBezTo>
                  <a:cubicBezTo>
                    <a:pt x="281" y="45"/>
                    <a:pt x="243" y="112"/>
                    <a:pt x="179" y="175"/>
                  </a:cubicBezTo>
                  <a:cubicBezTo>
                    <a:pt x="113" y="238"/>
                    <a:pt x="39" y="265"/>
                    <a:pt x="1" y="275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103" y="221"/>
                    <a:pt x="163" y="163"/>
                  </a:cubicBezTo>
                  <a:close/>
                </a:path>
              </a:pathLst>
            </a:custGeom>
            <a:solidFill>
              <a:srgbClr val="FFE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6" name="Freeform 291"/>
            <p:cNvSpPr>
              <a:spLocks/>
            </p:cNvSpPr>
            <p:nvPr/>
          </p:nvSpPr>
          <p:spPr bwMode="auto">
            <a:xfrm>
              <a:off x="5389467" y="1827491"/>
              <a:ext cx="34925" cy="23813"/>
            </a:xfrm>
            <a:custGeom>
              <a:avLst/>
              <a:gdLst>
                <a:gd name="T0" fmla="*/ 21 w 22"/>
                <a:gd name="T1" fmla="*/ 15 h 15"/>
                <a:gd name="T2" fmla="*/ 0 w 22"/>
                <a:gd name="T3" fmla="*/ 10 h 15"/>
                <a:gd name="T4" fmla="*/ 3 w 22"/>
                <a:gd name="T5" fmla="*/ 4 h 15"/>
                <a:gd name="T6" fmla="*/ 18 w 22"/>
                <a:gd name="T7" fmla="*/ 4 h 15"/>
                <a:gd name="T8" fmla="*/ 21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1" y="15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2" y="6"/>
                    <a:pt x="3" y="4"/>
                  </a:cubicBezTo>
                  <a:cubicBezTo>
                    <a:pt x="7" y="0"/>
                    <a:pt x="14" y="0"/>
                    <a:pt x="18" y="4"/>
                  </a:cubicBezTo>
                  <a:cubicBezTo>
                    <a:pt x="21" y="7"/>
                    <a:pt x="22" y="11"/>
                    <a:pt x="21" y="15"/>
                  </a:cubicBezTo>
                  <a:close/>
                </a:path>
              </a:pathLst>
            </a:custGeom>
            <a:solidFill>
              <a:srgbClr val="485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7" name="Freeform 292"/>
            <p:cNvSpPr>
              <a:spLocks/>
            </p:cNvSpPr>
            <p:nvPr/>
          </p:nvSpPr>
          <p:spPr bwMode="auto">
            <a:xfrm>
              <a:off x="4917980" y="2278341"/>
              <a:ext cx="23813" cy="19050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2 h 12"/>
                <a:gd name="T4" fmla="*/ 3 w 15"/>
                <a:gd name="T5" fmla="*/ 12 h 12"/>
                <a:gd name="T6" fmla="*/ 15 w 15"/>
                <a:gd name="T7" fmla="*/ 9 h 12"/>
                <a:gd name="T8" fmla="*/ 12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2"/>
                  </a:lnTo>
                  <a:lnTo>
                    <a:pt x="3" y="12"/>
                  </a:lnTo>
                  <a:lnTo>
                    <a:pt x="15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C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8" name="Freeform 293"/>
            <p:cNvSpPr>
              <a:spLocks/>
            </p:cNvSpPr>
            <p:nvPr/>
          </p:nvSpPr>
          <p:spPr bwMode="auto">
            <a:xfrm>
              <a:off x="4933855" y="2013229"/>
              <a:ext cx="593725" cy="385763"/>
            </a:xfrm>
            <a:custGeom>
              <a:avLst/>
              <a:gdLst>
                <a:gd name="T0" fmla="*/ 370 w 373"/>
                <a:gd name="T1" fmla="*/ 0 h 242"/>
                <a:gd name="T2" fmla="*/ 373 w 373"/>
                <a:gd name="T3" fmla="*/ 2 h 242"/>
                <a:gd name="T4" fmla="*/ 229 w 373"/>
                <a:gd name="T5" fmla="*/ 183 h 242"/>
                <a:gd name="T6" fmla="*/ 0 w 373"/>
                <a:gd name="T7" fmla="*/ 184 h 242"/>
                <a:gd name="T8" fmla="*/ 0 w 373"/>
                <a:gd name="T9" fmla="*/ 177 h 242"/>
                <a:gd name="T10" fmla="*/ 214 w 373"/>
                <a:gd name="T11" fmla="*/ 155 h 242"/>
                <a:gd name="T12" fmla="*/ 370 w 373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242">
                  <a:moveTo>
                    <a:pt x="370" y="0"/>
                  </a:moveTo>
                  <a:cubicBezTo>
                    <a:pt x="373" y="2"/>
                    <a:pt x="373" y="2"/>
                    <a:pt x="373" y="2"/>
                  </a:cubicBezTo>
                  <a:cubicBezTo>
                    <a:pt x="373" y="2"/>
                    <a:pt x="358" y="116"/>
                    <a:pt x="229" y="183"/>
                  </a:cubicBezTo>
                  <a:cubicBezTo>
                    <a:pt x="115" y="242"/>
                    <a:pt x="0" y="184"/>
                    <a:pt x="0" y="18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3" y="186"/>
                    <a:pt x="124" y="202"/>
                    <a:pt x="214" y="155"/>
                  </a:cubicBezTo>
                  <a:cubicBezTo>
                    <a:pt x="308" y="107"/>
                    <a:pt x="353" y="35"/>
                    <a:pt x="370" y="0"/>
                  </a:cubicBezTo>
                  <a:close/>
                </a:path>
              </a:pathLst>
            </a:custGeom>
            <a:solidFill>
              <a:srgbClr val="FFA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9" name="Freeform 294"/>
            <p:cNvSpPr>
              <a:spLocks/>
            </p:cNvSpPr>
            <p:nvPr/>
          </p:nvSpPr>
          <p:spPr bwMode="auto">
            <a:xfrm>
              <a:off x="4933855" y="2008466"/>
              <a:ext cx="588963" cy="327025"/>
            </a:xfrm>
            <a:custGeom>
              <a:avLst/>
              <a:gdLst>
                <a:gd name="T0" fmla="*/ 199 w 370"/>
                <a:gd name="T1" fmla="*/ 129 h 205"/>
                <a:gd name="T2" fmla="*/ 365 w 370"/>
                <a:gd name="T3" fmla="*/ 0 h 205"/>
                <a:gd name="T4" fmla="*/ 370 w 370"/>
                <a:gd name="T5" fmla="*/ 3 h 205"/>
                <a:gd name="T6" fmla="*/ 214 w 370"/>
                <a:gd name="T7" fmla="*/ 158 h 205"/>
                <a:gd name="T8" fmla="*/ 0 w 370"/>
                <a:gd name="T9" fmla="*/ 180 h 205"/>
                <a:gd name="T10" fmla="*/ 1 w 370"/>
                <a:gd name="T11" fmla="*/ 173 h 205"/>
                <a:gd name="T12" fmla="*/ 199 w 370"/>
                <a:gd name="T13" fmla="*/ 1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205">
                  <a:moveTo>
                    <a:pt x="199" y="129"/>
                  </a:moveTo>
                  <a:cubicBezTo>
                    <a:pt x="280" y="87"/>
                    <a:pt x="335" y="34"/>
                    <a:pt x="365" y="0"/>
                  </a:cubicBezTo>
                  <a:cubicBezTo>
                    <a:pt x="370" y="3"/>
                    <a:pt x="370" y="3"/>
                    <a:pt x="370" y="3"/>
                  </a:cubicBezTo>
                  <a:cubicBezTo>
                    <a:pt x="353" y="38"/>
                    <a:pt x="308" y="110"/>
                    <a:pt x="214" y="158"/>
                  </a:cubicBezTo>
                  <a:cubicBezTo>
                    <a:pt x="124" y="205"/>
                    <a:pt x="33" y="189"/>
                    <a:pt x="0" y="180"/>
                  </a:cubicBezTo>
                  <a:cubicBezTo>
                    <a:pt x="1" y="173"/>
                    <a:pt x="1" y="173"/>
                    <a:pt x="1" y="173"/>
                  </a:cubicBezTo>
                  <a:cubicBezTo>
                    <a:pt x="40" y="175"/>
                    <a:pt x="119" y="171"/>
                    <a:pt x="199" y="129"/>
                  </a:cubicBezTo>
                  <a:close/>
                </a:path>
              </a:pathLst>
            </a:custGeom>
            <a:solidFill>
              <a:srgbClr val="FFD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0" name="Freeform 295"/>
            <p:cNvSpPr>
              <a:spLocks/>
            </p:cNvSpPr>
            <p:nvPr/>
          </p:nvSpPr>
          <p:spPr bwMode="auto">
            <a:xfrm>
              <a:off x="4935442" y="1997354"/>
              <a:ext cx="579438" cy="290513"/>
            </a:xfrm>
            <a:custGeom>
              <a:avLst/>
              <a:gdLst>
                <a:gd name="T0" fmla="*/ 186 w 364"/>
                <a:gd name="T1" fmla="*/ 120 h 182"/>
                <a:gd name="T2" fmla="*/ 354 w 364"/>
                <a:gd name="T3" fmla="*/ 0 h 182"/>
                <a:gd name="T4" fmla="*/ 364 w 364"/>
                <a:gd name="T5" fmla="*/ 7 h 182"/>
                <a:gd name="T6" fmla="*/ 198 w 364"/>
                <a:gd name="T7" fmla="*/ 136 h 182"/>
                <a:gd name="T8" fmla="*/ 0 w 364"/>
                <a:gd name="T9" fmla="*/ 180 h 182"/>
                <a:gd name="T10" fmla="*/ 0 w 364"/>
                <a:gd name="T11" fmla="*/ 176 h 182"/>
                <a:gd name="T12" fmla="*/ 186 w 364"/>
                <a:gd name="T13" fmla="*/ 12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182">
                  <a:moveTo>
                    <a:pt x="186" y="120"/>
                  </a:moveTo>
                  <a:cubicBezTo>
                    <a:pt x="256" y="84"/>
                    <a:pt x="354" y="0"/>
                    <a:pt x="354" y="0"/>
                  </a:cubicBezTo>
                  <a:cubicBezTo>
                    <a:pt x="364" y="7"/>
                    <a:pt x="364" y="7"/>
                    <a:pt x="364" y="7"/>
                  </a:cubicBezTo>
                  <a:cubicBezTo>
                    <a:pt x="334" y="41"/>
                    <a:pt x="279" y="94"/>
                    <a:pt x="198" y="136"/>
                  </a:cubicBezTo>
                  <a:cubicBezTo>
                    <a:pt x="118" y="178"/>
                    <a:pt x="39" y="182"/>
                    <a:pt x="0" y="18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113" y="158"/>
                    <a:pt x="186" y="120"/>
                  </a:cubicBezTo>
                  <a:close/>
                </a:path>
              </a:pathLst>
            </a:custGeom>
            <a:solidFill>
              <a:srgbClr val="FFE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4" name="Freeform 296"/>
            <p:cNvSpPr>
              <a:spLocks/>
            </p:cNvSpPr>
            <p:nvPr/>
          </p:nvSpPr>
          <p:spPr bwMode="auto">
            <a:xfrm>
              <a:off x="5497417" y="1987829"/>
              <a:ext cx="33338" cy="28575"/>
            </a:xfrm>
            <a:custGeom>
              <a:avLst/>
              <a:gdLst>
                <a:gd name="T0" fmla="*/ 19 w 21"/>
                <a:gd name="T1" fmla="*/ 18 h 18"/>
                <a:gd name="T2" fmla="*/ 0 w 21"/>
                <a:gd name="T3" fmla="*/ 7 h 18"/>
                <a:gd name="T4" fmla="*/ 5 w 21"/>
                <a:gd name="T5" fmla="*/ 3 h 18"/>
                <a:gd name="T6" fmla="*/ 20 w 21"/>
                <a:gd name="T7" fmla="*/ 7 h 18"/>
                <a:gd name="T8" fmla="*/ 19 w 2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9" y="1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3" y="3"/>
                    <a:pt x="5" y="3"/>
                  </a:cubicBezTo>
                  <a:cubicBezTo>
                    <a:pt x="10" y="0"/>
                    <a:pt x="17" y="2"/>
                    <a:pt x="20" y="7"/>
                  </a:cubicBezTo>
                  <a:cubicBezTo>
                    <a:pt x="21" y="10"/>
                    <a:pt x="21" y="15"/>
                    <a:pt x="19" y="18"/>
                  </a:cubicBezTo>
                  <a:close/>
                </a:path>
              </a:pathLst>
            </a:custGeom>
            <a:solidFill>
              <a:srgbClr val="485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5" name="Freeform 297"/>
            <p:cNvSpPr>
              <a:spLocks/>
            </p:cNvSpPr>
            <p:nvPr/>
          </p:nvSpPr>
          <p:spPr bwMode="auto">
            <a:xfrm>
              <a:off x="4917980" y="2281516"/>
              <a:ext cx="20638" cy="17463"/>
            </a:xfrm>
            <a:custGeom>
              <a:avLst/>
              <a:gdLst>
                <a:gd name="T0" fmla="*/ 13 w 13"/>
                <a:gd name="T1" fmla="*/ 1 h 11"/>
                <a:gd name="T2" fmla="*/ 0 w 13"/>
                <a:gd name="T3" fmla="*/ 0 h 11"/>
                <a:gd name="T4" fmla="*/ 0 w 13"/>
                <a:gd name="T5" fmla="*/ 11 h 11"/>
                <a:gd name="T6" fmla="*/ 12 w 13"/>
                <a:gd name="T7" fmla="*/ 11 h 11"/>
                <a:gd name="T8" fmla="*/ 13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1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C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6" name="Freeform 298"/>
            <p:cNvSpPr>
              <a:spLocks/>
            </p:cNvSpPr>
            <p:nvPr/>
          </p:nvSpPr>
          <p:spPr bwMode="auto">
            <a:xfrm>
              <a:off x="4925917" y="2208491"/>
              <a:ext cx="650875" cy="254000"/>
            </a:xfrm>
            <a:custGeom>
              <a:avLst/>
              <a:gdLst>
                <a:gd name="T0" fmla="*/ 408 w 409"/>
                <a:gd name="T1" fmla="*/ 0 h 160"/>
                <a:gd name="T2" fmla="*/ 409 w 409"/>
                <a:gd name="T3" fmla="*/ 2 h 160"/>
                <a:gd name="T4" fmla="*/ 220 w 409"/>
                <a:gd name="T5" fmla="*/ 135 h 160"/>
                <a:gd name="T6" fmla="*/ 0 w 409"/>
                <a:gd name="T7" fmla="*/ 71 h 160"/>
                <a:gd name="T8" fmla="*/ 2 w 409"/>
                <a:gd name="T9" fmla="*/ 64 h 160"/>
                <a:gd name="T10" fmla="*/ 214 w 409"/>
                <a:gd name="T11" fmla="*/ 104 h 160"/>
                <a:gd name="T12" fmla="*/ 408 w 409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160">
                  <a:moveTo>
                    <a:pt x="408" y="0"/>
                  </a:moveTo>
                  <a:cubicBezTo>
                    <a:pt x="409" y="2"/>
                    <a:pt x="409" y="2"/>
                    <a:pt x="409" y="2"/>
                  </a:cubicBezTo>
                  <a:cubicBezTo>
                    <a:pt x="409" y="2"/>
                    <a:pt x="362" y="108"/>
                    <a:pt x="220" y="135"/>
                  </a:cubicBezTo>
                  <a:cubicBezTo>
                    <a:pt x="94" y="160"/>
                    <a:pt x="0" y="71"/>
                    <a:pt x="0" y="71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32" y="82"/>
                    <a:pt x="114" y="124"/>
                    <a:pt x="214" y="104"/>
                  </a:cubicBezTo>
                  <a:cubicBezTo>
                    <a:pt x="318" y="84"/>
                    <a:pt x="381" y="29"/>
                    <a:pt x="408" y="0"/>
                  </a:cubicBezTo>
                </a:path>
              </a:pathLst>
            </a:custGeom>
            <a:solidFill>
              <a:srgbClr val="FFA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8" name="Freeform 299"/>
            <p:cNvSpPr>
              <a:spLocks/>
            </p:cNvSpPr>
            <p:nvPr/>
          </p:nvSpPr>
          <p:spPr bwMode="auto">
            <a:xfrm>
              <a:off x="4929092" y="2200554"/>
              <a:ext cx="646113" cy="204788"/>
            </a:xfrm>
            <a:custGeom>
              <a:avLst/>
              <a:gdLst>
                <a:gd name="T0" fmla="*/ 206 w 406"/>
                <a:gd name="T1" fmla="*/ 77 h 129"/>
                <a:gd name="T2" fmla="*/ 402 w 406"/>
                <a:gd name="T3" fmla="*/ 0 h 129"/>
                <a:gd name="T4" fmla="*/ 406 w 406"/>
                <a:gd name="T5" fmla="*/ 5 h 129"/>
                <a:gd name="T6" fmla="*/ 212 w 406"/>
                <a:gd name="T7" fmla="*/ 109 h 129"/>
                <a:gd name="T8" fmla="*/ 0 w 406"/>
                <a:gd name="T9" fmla="*/ 69 h 129"/>
                <a:gd name="T10" fmla="*/ 3 w 406"/>
                <a:gd name="T11" fmla="*/ 63 h 129"/>
                <a:gd name="T12" fmla="*/ 206 w 406"/>
                <a:gd name="T13" fmla="*/ 7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129">
                  <a:moveTo>
                    <a:pt x="206" y="77"/>
                  </a:moveTo>
                  <a:cubicBezTo>
                    <a:pt x="295" y="60"/>
                    <a:pt x="363" y="25"/>
                    <a:pt x="402" y="0"/>
                  </a:cubicBezTo>
                  <a:cubicBezTo>
                    <a:pt x="406" y="5"/>
                    <a:pt x="406" y="5"/>
                    <a:pt x="406" y="5"/>
                  </a:cubicBezTo>
                  <a:cubicBezTo>
                    <a:pt x="379" y="34"/>
                    <a:pt x="316" y="89"/>
                    <a:pt x="212" y="109"/>
                  </a:cubicBezTo>
                  <a:cubicBezTo>
                    <a:pt x="112" y="129"/>
                    <a:pt x="30" y="87"/>
                    <a:pt x="0" y="69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40" y="76"/>
                    <a:pt x="117" y="95"/>
                    <a:pt x="206" y="77"/>
                  </a:cubicBezTo>
                  <a:close/>
                </a:path>
              </a:pathLst>
            </a:custGeom>
            <a:solidFill>
              <a:srgbClr val="FFD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9" name="Freeform 300"/>
            <p:cNvSpPr>
              <a:spLocks/>
            </p:cNvSpPr>
            <p:nvPr/>
          </p:nvSpPr>
          <p:spPr bwMode="auto">
            <a:xfrm>
              <a:off x="4933855" y="2186266"/>
              <a:ext cx="635000" cy="165100"/>
            </a:xfrm>
            <a:custGeom>
              <a:avLst/>
              <a:gdLst>
                <a:gd name="T0" fmla="*/ 196 w 399"/>
                <a:gd name="T1" fmla="*/ 68 h 104"/>
                <a:gd name="T2" fmla="*/ 391 w 399"/>
                <a:gd name="T3" fmla="*/ 0 h 104"/>
                <a:gd name="T4" fmla="*/ 399 w 399"/>
                <a:gd name="T5" fmla="*/ 9 h 104"/>
                <a:gd name="T6" fmla="*/ 203 w 399"/>
                <a:gd name="T7" fmla="*/ 86 h 104"/>
                <a:gd name="T8" fmla="*/ 0 w 399"/>
                <a:gd name="T9" fmla="*/ 72 h 104"/>
                <a:gd name="T10" fmla="*/ 2 w 399"/>
                <a:gd name="T11" fmla="*/ 68 h 104"/>
                <a:gd name="T12" fmla="*/ 196 w 399"/>
                <a:gd name="T13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104">
                  <a:moveTo>
                    <a:pt x="196" y="68"/>
                  </a:moveTo>
                  <a:cubicBezTo>
                    <a:pt x="273" y="53"/>
                    <a:pt x="391" y="0"/>
                    <a:pt x="391" y="0"/>
                  </a:cubicBezTo>
                  <a:cubicBezTo>
                    <a:pt x="399" y="9"/>
                    <a:pt x="399" y="9"/>
                    <a:pt x="399" y="9"/>
                  </a:cubicBezTo>
                  <a:cubicBezTo>
                    <a:pt x="360" y="34"/>
                    <a:pt x="292" y="69"/>
                    <a:pt x="203" y="86"/>
                  </a:cubicBezTo>
                  <a:cubicBezTo>
                    <a:pt x="114" y="104"/>
                    <a:pt x="37" y="85"/>
                    <a:pt x="0" y="72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115" y="83"/>
                    <a:pt x="196" y="68"/>
                  </a:cubicBezTo>
                  <a:close/>
                </a:path>
              </a:pathLst>
            </a:custGeom>
            <a:solidFill>
              <a:srgbClr val="FFE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0" name="Freeform 301"/>
            <p:cNvSpPr>
              <a:spLocks/>
            </p:cNvSpPr>
            <p:nvPr/>
          </p:nvSpPr>
          <p:spPr bwMode="auto">
            <a:xfrm>
              <a:off x="5554567" y="2181504"/>
              <a:ext cx="30163" cy="30163"/>
            </a:xfrm>
            <a:custGeom>
              <a:avLst/>
              <a:gdLst>
                <a:gd name="T0" fmla="*/ 15 w 19"/>
                <a:gd name="T1" fmla="*/ 19 h 19"/>
                <a:gd name="T2" fmla="*/ 0 w 19"/>
                <a:gd name="T3" fmla="*/ 4 h 19"/>
                <a:gd name="T4" fmla="*/ 6 w 19"/>
                <a:gd name="T5" fmla="*/ 1 h 19"/>
                <a:gd name="T6" fmla="*/ 18 w 19"/>
                <a:gd name="T7" fmla="*/ 9 h 19"/>
                <a:gd name="T8" fmla="*/ 15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19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4" y="1"/>
                    <a:pt x="6" y="1"/>
                  </a:cubicBezTo>
                  <a:cubicBezTo>
                    <a:pt x="12" y="0"/>
                    <a:pt x="17" y="3"/>
                    <a:pt x="18" y="9"/>
                  </a:cubicBezTo>
                  <a:cubicBezTo>
                    <a:pt x="19" y="13"/>
                    <a:pt x="18" y="17"/>
                    <a:pt x="15" y="19"/>
                  </a:cubicBezTo>
                  <a:close/>
                </a:path>
              </a:pathLst>
            </a:custGeom>
            <a:solidFill>
              <a:srgbClr val="485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1" name="Freeform 302"/>
            <p:cNvSpPr>
              <a:spLocks/>
            </p:cNvSpPr>
            <p:nvPr/>
          </p:nvSpPr>
          <p:spPr bwMode="auto">
            <a:xfrm>
              <a:off x="4913217" y="2292629"/>
              <a:ext cx="23813" cy="22225"/>
            </a:xfrm>
            <a:custGeom>
              <a:avLst/>
              <a:gdLst>
                <a:gd name="T0" fmla="*/ 15 w 15"/>
                <a:gd name="T1" fmla="*/ 5 h 14"/>
                <a:gd name="T2" fmla="*/ 3 w 15"/>
                <a:gd name="T3" fmla="*/ 0 h 14"/>
                <a:gd name="T4" fmla="*/ 0 w 15"/>
                <a:gd name="T5" fmla="*/ 10 h 14"/>
                <a:gd name="T6" fmla="*/ 12 w 15"/>
                <a:gd name="T7" fmla="*/ 14 h 14"/>
                <a:gd name="T8" fmla="*/ 15 w 15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5" y="5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12" y="14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C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2" name="Freeform 303"/>
            <p:cNvSpPr>
              <a:spLocks/>
            </p:cNvSpPr>
            <p:nvPr/>
          </p:nvSpPr>
          <p:spPr bwMode="auto">
            <a:xfrm>
              <a:off x="5352955" y="2151341"/>
              <a:ext cx="373063" cy="349250"/>
            </a:xfrm>
            <a:custGeom>
              <a:avLst/>
              <a:gdLst>
                <a:gd name="T0" fmla="*/ 234 w 234"/>
                <a:gd name="T1" fmla="*/ 99 h 220"/>
                <a:gd name="T2" fmla="*/ 115 w 234"/>
                <a:gd name="T3" fmla="*/ 220 h 220"/>
                <a:gd name="T4" fmla="*/ 0 w 234"/>
                <a:gd name="T5" fmla="*/ 99 h 220"/>
                <a:gd name="T6" fmla="*/ 68 w 234"/>
                <a:gd name="T7" fmla="*/ 2 h 220"/>
                <a:gd name="T8" fmla="*/ 115 w 234"/>
                <a:gd name="T9" fmla="*/ 15 h 220"/>
                <a:gd name="T10" fmla="*/ 159 w 234"/>
                <a:gd name="T11" fmla="*/ 2 h 220"/>
                <a:gd name="T12" fmla="*/ 234 w 234"/>
                <a:gd name="T13" fmla="*/ 9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220">
                  <a:moveTo>
                    <a:pt x="234" y="99"/>
                  </a:moveTo>
                  <a:cubicBezTo>
                    <a:pt x="234" y="166"/>
                    <a:pt x="177" y="220"/>
                    <a:pt x="115" y="220"/>
                  </a:cubicBezTo>
                  <a:cubicBezTo>
                    <a:pt x="54" y="220"/>
                    <a:pt x="0" y="166"/>
                    <a:pt x="0" y="99"/>
                  </a:cubicBezTo>
                  <a:cubicBezTo>
                    <a:pt x="0" y="23"/>
                    <a:pt x="38" y="2"/>
                    <a:pt x="68" y="2"/>
                  </a:cubicBezTo>
                  <a:cubicBezTo>
                    <a:pt x="90" y="2"/>
                    <a:pt x="102" y="15"/>
                    <a:pt x="115" y="15"/>
                  </a:cubicBezTo>
                  <a:cubicBezTo>
                    <a:pt x="127" y="15"/>
                    <a:pt x="139" y="3"/>
                    <a:pt x="159" y="2"/>
                  </a:cubicBezTo>
                  <a:cubicBezTo>
                    <a:pt x="192" y="0"/>
                    <a:pt x="234" y="18"/>
                    <a:pt x="234" y="99"/>
                  </a:cubicBezTo>
                </a:path>
              </a:pathLst>
            </a:custGeom>
            <a:solidFill>
              <a:srgbClr val="FF8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3" name="Freeform 304"/>
            <p:cNvSpPr>
              <a:spLocks/>
            </p:cNvSpPr>
            <p:nvPr/>
          </p:nvSpPr>
          <p:spPr bwMode="auto">
            <a:xfrm>
              <a:off x="5397405" y="2200554"/>
              <a:ext cx="65088" cy="122238"/>
            </a:xfrm>
            <a:custGeom>
              <a:avLst/>
              <a:gdLst>
                <a:gd name="T0" fmla="*/ 34 w 41"/>
                <a:gd name="T1" fmla="*/ 8 h 77"/>
                <a:gd name="T2" fmla="*/ 5 w 41"/>
                <a:gd name="T3" fmla="*/ 34 h 77"/>
                <a:gd name="T4" fmla="*/ 13 w 41"/>
                <a:gd name="T5" fmla="*/ 73 h 77"/>
                <a:gd name="T6" fmla="*/ 20 w 41"/>
                <a:gd name="T7" fmla="*/ 47 h 77"/>
                <a:gd name="T8" fmla="*/ 34 w 41"/>
                <a:gd name="T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7">
                  <a:moveTo>
                    <a:pt x="34" y="8"/>
                  </a:moveTo>
                  <a:cubicBezTo>
                    <a:pt x="29" y="0"/>
                    <a:pt x="10" y="15"/>
                    <a:pt x="5" y="34"/>
                  </a:cubicBezTo>
                  <a:cubicBezTo>
                    <a:pt x="0" y="53"/>
                    <a:pt x="1" y="77"/>
                    <a:pt x="13" y="73"/>
                  </a:cubicBezTo>
                  <a:cubicBezTo>
                    <a:pt x="22" y="70"/>
                    <a:pt x="19" y="54"/>
                    <a:pt x="20" y="47"/>
                  </a:cubicBezTo>
                  <a:cubicBezTo>
                    <a:pt x="23" y="29"/>
                    <a:pt x="41" y="19"/>
                    <a:pt x="3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4" name="Freeform 305"/>
            <p:cNvSpPr>
              <a:spLocks noEditPoints="1"/>
            </p:cNvSpPr>
            <p:nvPr/>
          </p:nvSpPr>
          <p:spPr bwMode="auto">
            <a:xfrm>
              <a:off x="5387880" y="2419629"/>
              <a:ext cx="147638" cy="80963"/>
            </a:xfrm>
            <a:custGeom>
              <a:avLst/>
              <a:gdLst>
                <a:gd name="T0" fmla="*/ 93 w 93"/>
                <a:gd name="T1" fmla="*/ 51 h 51"/>
                <a:gd name="T2" fmla="*/ 93 w 93"/>
                <a:gd name="T3" fmla="*/ 51 h 51"/>
                <a:gd name="T4" fmla="*/ 93 w 93"/>
                <a:gd name="T5" fmla="*/ 51 h 51"/>
                <a:gd name="T6" fmla="*/ 93 w 93"/>
                <a:gd name="T7" fmla="*/ 51 h 51"/>
                <a:gd name="T8" fmla="*/ 92 w 93"/>
                <a:gd name="T9" fmla="*/ 51 h 51"/>
                <a:gd name="T10" fmla="*/ 93 w 93"/>
                <a:gd name="T11" fmla="*/ 51 h 51"/>
                <a:gd name="T12" fmla="*/ 92 w 93"/>
                <a:gd name="T13" fmla="*/ 51 h 51"/>
                <a:gd name="T14" fmla="*/ 1 w 93"/>
                <a:gd name="T15" fmla="*/ 1 h 51"/>
                <a:gd name="T16" fmla="*/ 92 w 93"/>
                <a:gd name="T17" fmla="*/ 51 h 51"/>
                <a:gd name="T18" fmla="*/ 1 w 93"/>
                <a:gd name="T19" fmla="*/ 1 h 51"/>
                <a:gd name="T20" fmla="*/ 1 w 93"/>
                <a:gd name="T21" fmla="*/ 1 h 51"/>
                <a:gd name="T22" fmla="*/ 1 w 93"/>
                <a:gd name="T23" fmla="*/ 1 h 51"/>
                <a:gd name="T24" fmla="*/ 1 w 93"/>
                <a:gd name="T25" fmla="*/ 1 h 51"/>
                <a:gd name="T26" fmla="*/ 0 w 93"/>
                <a:gd name="T27" fmla="*/ 0 h 51"/>
                <a:gd name="T28" fmla="*/ 0 w 93"/>
                <a:gd name="T29" fmla="*/ 0 h 51"/>
                <a:gd name="T30" fmla="*/ 0 w 93"/>
                <a:gd name="T3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51"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moveTo>
                    <a:pt x="92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2" y="51"/>
                  </a:cubicBezTo>
                  <a:moveTo>
                    <a:pt x="1" y="1"/>
                  </a:moveTo>
                  <a:cubicBezTo>
                    <a:pt x="22" y="31"/>
                    <a:pt x="56" y="50"/>
                    <a:pt x="92" y="51"/>
                  </a:cubicBezTo>
                  <a:cubicBezTo>
                    <a:pt x="56" y="50"/>
                    <a:pt x="22" y="3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B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5" name="Freeform 306"/>
            <p:cNvSpPr>
              <a:spLocks/>
            </p:cNvSpPr>
            <p:nvPr/>
          </p:nvSpPr>
          <p:spPr bwMode="auto">
            <a:xfrm>
              <a:off x="5357717" y="2156104"/>
              <a:ext cx="368300" cy="344488"/>
            </a:xfrm>
            <a:custGeom>
              <a:avLst/>
              <a:gdLst>
                <a:gd name="T0" fmla="*/ 169 w 231"/>
                <a:gd name="T1" fmla="*/ 0 h 217"/>
                <a:gd name="T2" fmla="*/ 177 w 231"/>
                <a:gd name="T3" fmla="*/ 156 h 217"/>
                <a:gd name="T4" fmla="*/ 99 w 231"/>
                <a:gd name="T5" fmla="*/ 188 h 217"/>
                <a:gd name="T6" fmla="*/ 22 w 231"/>
                <a:gd name="T7" fmla="*/ 158 h 217"/>
                <a:gd name="T8" fmla="*/ 0 w 231"/>
                <a:gd name="T9" fmla="*/ 123 h 217"/>
                <a:gd name="T10" fmla="*/ 19 w 231"/>
                <a:gd name="T11" fmla="*/ 166 h 217"/>
                <a:gd name="T12" fmla="*/ 19 w 231"/>
                <a:gd name="T13" fmla="*/ 166 h 217"/>
                <a:gd name="T14" fmla="*/ 20 w 231"/>
                <a:gd name="T15" fmla="*/ 167 h 217"/>
                <a:gd name="T16" fmla="*/ 20 w 231"/>
                <a:gd name="T17" fmla="*/ 167 h 217"/>
                <a:gd name="T18" fmla="*/ 20 w 231"/>
                <a:gd name="T19" fmla="*/ 167 h 217"/>
                <a:gd name="T20" fmla="*/ 111 w 231"/>
                <a:gd name="T21" fmla="*/ 217 h 217"/>
                <a:gd name="T22" fmla="*/ 111 w 231"/>
                <a:gd name="T23" fmla="*/ 217 h 217"/>
                <a:gd name="T24" fmla="*/ 112 w 231"/>
                <a:gd name="T25" fmla="*/ 217 h 217"/>
                <a:gd name="T26" fmla="*/ 112 w 231"/>
                <a:gd name="T27" fmla="*/ 217 h 217"/>
                <a:gd name="T28" fmla="*/ 112 w 231"/>
                <a:gd name="T29" fmla="*/ 217 h 217"/>
                <a:gd name="T30" fmla="*/ 231 w 231"/>
                <a:gd name="T31" fmla="*/ 96 h 217"/>
                <a:gd name="T32" fmla="*/ 169 w 231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17">
                  <a:moveTo>
                    <a:pt x="169" y="0"/>
                  </a:moveTo>
                  <a:cubicBezTo>
                    <a:pt x="212" y="16"/>
                    <a:pt x="224" y="98"/>
                    <a:pt x="177" y="156"/>
                  </a:cubicBezTo>
                  <a:cubicBezTo>
                    <a:pt x="162" y="174"/>
                    <a:pt x="132" y="188"/>
                    <a:pt x="99" y="188"/>
                  </a:cubicBezTo>
                  <a:cubicBezTo>
                    <a:pt x="73" y="188"/>
                    <a:pt x="45" y="179"/>
                    <a:pt x="22" y="158"/>
                  </a:cubicBezTo>
                  <a:cubicBezTo>
                    <a:pt x="11" y="149"/>
                    <a:pt x="7" y="138"/>
                    <a:pt x="0" y="123"/>
                  </a:cubicBezTo>
                  <a:cubicBezTo>
                    <a:pt x="4" y="139"/>
                    <a:pt x="10" y="153"/>
                    <a:pt x="19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9" y="166"/>
                    <a:pt x="19" y="166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41" y="197"/>
                    <a:pt x="75" y="216"/>
                    <a:pt x="111" y="217"/>
                  </a:cubicBezTo>
                  <a:cubicBezTo>
                    <a:pt x="111" y="217"/>
                    <a:pt x="111" y="217"/>
                    <a:pt x="111" y="217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74" y="217"/>
                    <a:pt x="231" y="163"/>
                    <a:pt x="231" y="96"/>
                  </a:cubicBezTo>
                  <a:cubicBezTo>
                    <a:pt x="231" y="26"/>
                    <a:pt x="199" y="3"/>
                    <a:pt x="169" y="0"/>
                  </a:cubicBezTo>
                </a:path>
              </a:pathLst>
            </a:custGeom>
            <a:solidFill>
              <a:srgbClr val="F375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Oval 486"/>
            <p:cNvSpPr>
              <a:spLocks noChangeArrowheads="1"/>
            </p:cNvSpPr>
            <p:nvPr/>
          </p:nvSpPr>
          <p:spPr bwMode="auto">
            <a:xfrm>
              <a:off x="4886229" y="2362479"/>
              <a:ext cx="411163" cy="409575"/>
            </a:xfrm>
            <a:prstGeom prst="ellipse">
              <a:avLst/>
            </a:prstGeom>
            <a:solidFill>
              <a:srgbClr val="007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487"/>
            <p:cNvSpPr>
              <a:spLocks noEditPoints="1"/>
            </p:cNvSpPr>
            <p:nvPr/>
          </p:nvSpPr>
          <p:spPr bwMode="auto">
            <a:xfrm>
              <a:off x="4873529" y="2348191"/>
              <a:ext cx="439738" cy="438150"/>
            </a:xfrm>
            <a:custGeom>
              <a:avLst/>
              <a:gdLst>
                <a:gd name="T0" fmla="*/ 137 w 275"/>
                <a:gd name="T1" fmla="*/ 18 h 275"/>
                <a:gd name="T2" fmla="*/ 257 w 275"/>
                <a:gd name="T3" fmla="*/ 138 h 275"/>
                <a:gd name="T4" fmla="*/ 137 w 275"/>
                <a:gd name="T5" fmla="*/ 258 h 275"/>
                <a:gd name="T6" fmla="*/ 17 w 275"/>
                <a:gd name="T7" fmla="*/ 138 h 275"/>
                <a:gd name="T8" fmla="*/ 137 w 275"/>
                <a:gd name="T9" fmla="*/ 18 h 275"/>
                <a:gd name="T10" fmla="*/ 137 w 275"/>
                <a:gd name="T11" fmla="*/ 0 h 275"/>
                <a:gd name="T12" fmla="*/ 137 w 275"/>
                <a:gd name="T13" fmla="*/ 0 h 275"/>
                <a:gd name="T14" fmla="*/ 0 w 275"/>
                <a:gd name="T15" fmla="*/ 138 h 275"/>
                <a:gd name="T16" fmla="*/ 137 w 275"/>
                <a:gd name="T17" fmla="*/ 275 h 275"/>
                <a:gd name="T18" fmla="*/ 275 w 275"/>
                <a:gd name="T19" fmla="*/ 138 h 275"/>
                <a:gd name="T20" fmla="*/ 137 w 27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75">
                  <a:moveTo>
                    <a:pt x="137" y="18"/>
                  </a:moveTo>
                  <a:cubicBezTo>
                    <a:pt x="204" y="18"/>
                    <a:pt x="257" y="71"/>
                    <a:pt x="257" y="138"/>
                  </a:cubicBezTo>
                  <a:cubicBezTo>
                    <a:pt x="257" y="204"/>
                    <a:pt x="204" y="258"/>
                    <a:pt x="137" y="258"/>
                  </a:cubicBezTo>
                  <a:cubicBezTo>
                    <a:pt x="71" y="258"/>
                    <a:pt x="17" y="204"/>
                    <a:pt x="17" y="138"/>
                  </a:cubicBezTo>
                  <a:cubicBezTo>
                    <a:pt x="17" y="71"/>
                    <a:pt x="71" y="18"/>
                    <a:pt x="137" y="18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213"/>
                    <a:pt x="61" y="275"/>
                    <a:pt x="137" y="275"/>
                  </a:cubicBezTo>
                  <a:cubicBezTo>
                    <a:pt x="213" y="275"/>
                    <a:pt x="275" y="213"/>
                    <a:pt x="275" y="138"/>
                  </a:cubicBezTo>
                  <a:cubicBezTo>
                    <a:pt x="275" y="62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511"/>
            <p:cNvSpPr>
              <a:spLocks noEditPoints="1"/>
            </p:cNvSpPr>
            <p:nvPr/>
          </p:nvSpPr>
          <p:spPr bwMode="auto">
            <a:xfrm>
              <a:off x="5016404" y="2467254"/>
              <a:ext cx="125413" cy="176213"/>
            </a:xfrm>
            <a:custGeom>
              <a:avLst/>
              <a:gdLst>
                <a:gd name="T0" fmla="*/ 37 w 79"/>
                <a:gd name="T1" fmla="*/ 0 h 110"/>
                <a:gd name="T2" fmla="*/ 74 w 79"/>
                <a:gd name="T3" fmla="*/ 28 h 110"/>
                <a:gd name="T4" fmla="*/ 60 w 79"/>
                <a:gd name="T5" fmla="*/ 50 h 110"/>
                <a:gd name="T6" fmla="*/ 79 w 79"/>
                <a:gd name="T7" fmla="*/ 78 h 110"/>
                <a:gd name="T8" fmla="*/ 40 w 79"/>
                <a:gd name="T9" fmla="*/ 110 h 110"/>
                <a:gd name="T10" fmla="*/ 1 w 79"/>
                <a:gd name="T11" fmla="*/ 109 h 110"/>
                <a:gd name="T12" fmla="*/ 0 w 79"/>
                <a:gd name="T13" fmla="*/ 108 h 110"/>
                <a:gd name="T14" fmla="*/ 0 w 79"/>
                <a:gd name="T15" fmla="*/ 1 h 110"/>
                <a:gd name="T16" fmla="*/ 1 w 79"/>
                <a:gd name="T17" fmla="*/ 0 h 110"/>
                <a:gd name="T18" fmla="*/ 37 w 79"/>
                <a:gd name="T19" fmla="*/ 0 h 110"/>
                <a:gd name="T20" fmla="*/ 25 w 79"/>
                <a:gd name="T21" fmla="*/ 43 h 110"/>
                <a:gd name="T22" fmla="*/ 36 w 79"/>
                <a:gd name="T23" fmla="*/ 43 h 110"/>
                <a:gd name="T24" fmla="*/ 49 w 79"/>
                <a:gd name="T25" fmla="*/ 30 h 110"/>
                <a:gd name="T26" fmla="*/ 36 w 79"/>
                <a:gd name="T27" fmla="*/ 18 h 110"/>
                <a:gd name="T28" fmla="*/ 25 w 79"/>
                <a:gd name="T29" fmla="*/ 18 h 110"/>
                <a:gd name="T30" fmla="*/ 25 w 79"/>
                <a:gd name="T31" fmla="*/ 43 h 110"/>
                <a:gd name="T32" fmla="*/ 25 w 79"/>
                <a:gd name="T33" fmla="*/ 61 h 110"/>
                <a:gd name="T34" fmla="*/ 25 w 79"/>
                <a:gd name="T35" fmla="*/ 92 h 110"/>
                <a:gd name="T36" fmla="*/ 38 w 79"/>
                <a:gd name="T37" fmla="*/ 92 h 110"/>
                <a:gd name="T38" fmla="*/ 54 w 79"/>
                <a:gd name="T39" fmla="*/ 77 h 110"/>
                <a:gd name="T40" fmla="*/ 38 w 79"/>
                <a:gd name="T41" fmla="*/ 61 h 110"/>
                <a:gd name="T42" fmla="*/ 25 w 79"/>
                <a:gd name="T43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" h="110">
                  <a:moveTo>
                    <a:pt x="37" y="0"/>
                  </a:moveTo>
                  <a:cubicBezTo>
                    <a:pt x="59" y="0"/>
                    <a:pt x="74" y="9"/>
                    <a:pt x="74" y="28"/>
                  </a:cubicBezTo>
                  <a:cubicBezTo>
                    <a:pt x="74" y="38"/>
                    <a:pt x="68" y="47"/>
                    <a:pt x="60" y="50"/>
                  </a:cubicBezTo>
                  <a:cubicBezTo>
                    <a:pt x="71" y="54"/>
                    <a:pt x="79" y="65"/>
                    <a:pt x="79" y="78"/>
                  </a:cubicBezTo>
                  <a:cubicBezTo>
                    <a:pt x="79" y="100"/>
                    <a:pt x="64" y="110"/>
                    <a:pt x="40" y="110"/>
                  </a:cubicBezTo>
                  <a:cubicBezTo>
                    <a:pt x="27" y="110"/>
                    <a:pt x="14" y="109"/>
                    <a:pt x="1" y="10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6" y="0"/>
                    <a:pt x="37" y="0"/>
                  </a:cubicBezTo>
                  <a:close/>
                  <a:moveTo>
                    <a:pt x="25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46" y="43"/>
                    <a:pt x="49" y="36"/>
                    <a:pt x="49" y="30"/>
                  </a:cubicBezTo>
                  <a:cubicBezTo>
                    <a:pt x="49" y="24"/>
                    <a:pt x="46" y="18"/>
                    <a:pt x="36" y="18"/>
                  </a:cubicBezTo>
                  <a:cubicBezTo>
                    <a:pt x="33" y="18"/>
                    <a:pt x="28" y="18"/>
                    <a:pt x="25" y="18"/>
                  </a:cubicBezTo>
                  <a:lnTo>
                    <a:pt x="25" y="43"/>
                  </a:lnTo>
                  <a:close/>
                  <a:moveTo>
                    <a:pt x="25" y="61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30" y="92"/>
                    <a:pt x="34" y="92"/>
                    <a:pt x="38" y="92"/>
                  </a:cubicBezTo>
                  <a:cubicBezTo>
                    <a:pt x="51" y="92"/>
                    <a:pt x="54" y="83"/>
                    <a:pt x="54" y="77"/>
                  </a:cubicBezTo>
                  <a:cubicBezTo>
                    <a:pt x="54" y="70"/>
                    <a:pt x="50" y="61"/>
                    <a:pt x="38" y="61"/>
                  </a:cubicBezTo>
                  <a:lnTo>
                    <a:pt x="25" y="61"/>
                  </a:ln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512"/>
            <p:cNvSpPr>
              <a:spLocks noEditPoints="1"/>
            </p:cNvSpPr>
            <p:nvPr/>
          </p:nvSpPr>
          <p:spPr bwMode="auto">
            <a:xfrm>
              <a:off x="5156104" y="2568854"/>
              <a:ext cx="68263" cy="100013"/>
            </a:xfrm>
            <a:custGeom>
              <a:avLst/>
              <a:gdLst>
                <a:gd name="T0" fmla="*/ 37 w 43"/>
                <a:gd name="T1" fmla="*/ 7 h 63"/>
                <a:gd name="T2" fmla="*/ 43 w 43"/>
                <a:gd name="T3" fmla="*/ 31 h 63"/>
                <a:gd name="T4" fmla="*/ 17 w 43"/>
                <a:gd name="T5" fmla="*/ 63 h 63"/>
                <a:gd name="T6" fmla="*/ 2 w 43"/>
                <a:gd name="T7" fmla="*/ 60 h 63"/>
                <a:gd name="T8" fmla="*/ 7 w 43"/>
                <a:gd name="T9" fmla="*/ 50 h 63"/>
                <a:gd name="T10" fmla="*/ 16 w 43"/>
                <a:gd name="T11" fmla="*/ 52 h 63"/>
                <a:gd name="T12" fmla="*/ 28 w 43"/>
                <a:gd name="T13" fmla="*/ 38 h 63"/>
                <a:gd name="T14" fmla="*/ 16 w 43"/>
                <a:gd name="T15" fmla="*/ 42 h 63"/>
                <a:gd name="T16" fmla="*/ 0 w 43"/>
                <a:gd name="T17" fmla="*/ 22 h 63"/>
                <a:gd name="T18" fmla="*/ 21 w 43"/>
                <a:gd name="T19" fmla="*/ 0 h 63"/>
                <a:gd name="T20" fmla="*/ 37 w 43"/>
                <a:gd name="T21" fmla="*/ 7 h 63"/>
                <a:gd name="T22" fmla="*/ 28 w 43"/>
                <a:gd name="T23" fmla="*/ 28 h 63"/>
                <a:gd name="T24" fmla="*/ 28 w 43"/>
                <a:gd name="T25" fmla="*/ 27 h 63"/>
                <a:gd name="T26" fmla="*/ 25 w 43"/>
                <a:gd name="T27" fmla="*/ 13 h 63"/>
                <a:gd name="T28" fmla="*/ 20 w 43"/>
                <a:gd name="T29" fmla="*/ 11 h 63"/>
                <a:gd name="T30" fmla="*/ 14 w 43"/>
                <a:gd name="T31" fmla="*/ 21 h 63"/>
                <a:gd name="T32" fmla="*/ 20 w 43"/>
                <a:gd name="T33" fmla="*/ 30 h 63"/>
                <a:gd name="T34" fmla="*/ 28 w 43"/>
                <a:gd name="T35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63">
                  <a:moveTo>
                    <a:pt x="37" y="7"/>
                  </a:moveTo>
                  <a:cubicBezTo>
                    <a:pt x="38" y="10"/>
                    <a:pt x="43" y="15"/>
                    <a:pt x="43" y="31"/>
                  </a:cubicBezTo>
                  <a:cubicBezTo>
                    <a:pt x="43" y="51"/>
                    <a:pt x="33" y="63"/>
                    <a:pt x="17" y="63"/>
                  </a:cubicBezTo>
                  <a:cubicBezTo>
                    <a:pt x="11" y="63"/>
                    <a:pt x="6" y="62"/>
                    <a:pt x="2" y="60"/>
                  </a:cubicBezTo>
                  <a:cubicBezTo>
                    <a:pt x="3" y="56"/>
                    <a:pt x="4" y="52"/>
                    <a:pt x="7" y="50"/>
                  </a:cubicBezTo>
                  <a:cubicBezTo>
                    <a:pt x="9" y="51"/>
                    <a:pt x="13" y="52"/>
                    <a:pt x="16" y="52"/>
                  </a:cubicBezTo>
                  <a:cubicBezTo>
                    <a:pt x="24" y="52"/>
                    <a:pt x="27" y="46"/>
                    <a:pt x="28" y="38"/>
                  </a:cubicBezTo>
                  <a:cubicBezTo>
                    <a:pt x="25" y="40"/>
                    <a:pt x="21" y="42"/>
                    <a:pt x="16" y="42"/>
                  </a:cubicBezTo>
                  <a:cubicBezTo>
                    <a:pt x="6" y="42"/>
                    <a:pt x="0" y="36"/>
                    <a:pt x="0" y="22"/>
                  </a:cubicBezTo>
                  <a:cubicBezTo>
                    <a:pt x="0" y="8"/>
                    <a:pt x="9" y="0"/>
                    <a:pt x="21" y="0"/>
                  </a:cubicBezTo>
                  <a:cubicBezTo>
                    <a:pt x="30" y="0"/>
                    <a:pt x="35" y="5"/>
                    <a:pt x="37" y="7"/>
                  </a:cubicBezTo>
                  <a:close/>
                  <a:moveTo>
                    <a:pt x="28" y="28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20"/>
                    <a:pt x="27" y="16"/>
                    <a:pt x="25" y="13"/>
                  </a:cubicBezTo>
                  <a:cubicBezTo>
                    <a:pt x="24" y="12"/>
                    <a:pt x="23" y="11"/>
                    <a:pt x="20" y="11"/>
                  </a:cubicBezTo>
                  <a:cubicBezTo>
                    <a:pt x="16" y="11"/>
                    <a:pt x="14" y="15"/>
                    <a:pt x="14" y="21"/>
                  </a:cubicBezTo>
                  <a:cubicBezTo>
                    <a:pt x="14" y="28"/>
                    <a:pt x="16" y="30"/>
                    <a:pt x="20" y="30"/>
                  </a:cubicBezTo>
                  <a:cubicBezTo>
                    <a:pt x="23" y="30"/>
                    <a:pt x="25" y="29"/>
                    <a:pt x="28" y="28"/>
                  </a:cubicBez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51" name="Grupo 3650"/>
          <p:cNvGrpSpPr/>
          <p:nvPr/>
        </p:nvGrpSpPr>
        <p:grpSpPr>
          <a:xfrm>
            <a:off x="2059909" y="1008332"/>
            <a:ext cx="450661" cy="478519"/>
            <a:chOff x="6137179" y="1859241"/>
            <a:chExt cx="873126" cy="927100"/>
          </a:xfrm>
        </p:grpSpPr>
        <p:sp>
          <p:nvSpPr>
            <p:cNvPr id="380" name="Freeform 267"/>
            <p:cNvSpPr>
              <a:spLocks/>
            </p:cNvSpPr>
            <p:nvPr/>
          </p:nvSpPr>
          <p:spPr bwMode="auto">
            <a:xfrm>
              <a:off x="6722967" y="1889404"/>
              <a:ext cx="279400" cy="300038"/>
            </a:xfrm>
            <a:custGeom>
              <a:avLst/>
              <a:gdLst>
                <a:gd name="T0" fmla="*/ 48 w 175"/>
                <a:gd name="T1" fmla="*/ 188 h 188"/>
                <a:gd name="T2" fmla="*/ 175 w 175"/>
                <a:gd name="T3" fmla="*/ 38 h 188"/>
                <a:gd name="T4" fmla="*/ 0 w 175"/>
                <a:gd name="T5" fmla="*/ 116 h 188"/>
                <a:gd name="T6" fmla="*/ 48 w 175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88">
                  <a:moveTo>
                    <a:pt x="48" y="188"/>
                  </a:moveTo>
                  <a:cubicBezTo>
                    <a:pt x="86" y="181"/>
                    <a:pt x="169" y="127"/>
                    <a:pt x="175" y="38"/>
                  </a:cubicBezTo>
                  <a:cubicBezTo>
                    <a:pt x="175" y="38"/>
                    <a:pt x="64" y="0"/>
                    <a:pt x="0" y="116"/>
                  </a:cubicBezTo>
                  <a:lnTo>
                    <a:pt x="48" y="188"/>
                  </a:lnTo>
                  <a:close/>
                </a:path>
              </a:pathLst>
            </a:custGeom>
            <a:solidFill>
              <a:srgbClr val="9DB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268"/>
            <p:cNvSpPr>
              <a:spLocks/>
            </p:cNvSpPr>
            <p:nvPr/>
          </p:nvSpPr>
          <p:spPr bwMode="auto">
            <a:xfrm>
              <a:off x="6703917" y="2037041"/>
              <a:ext cx="306388" cy="268288"/>
            </a:xfrm>
            <a:custGeom>
              <a:avLst/>
              <a:gdLst>
                <a:gd name="T0" fmla="*/ 6 w 192"/>
                <a:gd name="T1" fmla="*/ 154 h 168"/>
                <a:gd name="T2" fmla="*/ 192 w 192"/>
                <a:gd name="T3" fmla="*/ 88 h 168"/>
                <a:gd name="T4" fmla="*/ 0 w 192"/>
                <a:gd name="T5" fmla="*/ 68 h 168"/>
                <a:gd name="T6" fmla="*/ 6 w 192"/>
                <a:gd name="T7" fmla="*/ 15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8">
                  <a:moveTo>
                    <a:pt x="6" y="154"/>
                  </a:moveTo>
                  <a:cubicBezTo>
                    <a:pt x="43" y="168"/>
                    <a:pt x="141" y="162"/>
                    <a:pt x="192" y="88"/>
                  </a:cubicBezTo>
                  <a:cubicBezTo>
                    <a:pt x="192" y="88"/>
                    <a:pt x="114" y="0"/>
                    <a:pt x="0" y="68"/>
                  </a:cubicBezTo>
                  <a:cubicBezTo>
                    <a:pt x="6" y="154"/>
                    <a:pt x="6" y="154"/>
                    <a:pt x="6" y="154"/>
                  </a:cubicBezTo>
                </a:path>
              </a:pathLst>
            </a:custGeom>
            <a:solidFill>
              <a:srgbClr val="88A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269"/>
            <p:cNvSpPr>
              <a:spLocks/>
            </p:cNvSpPr>
            <p:nvPr/>
          </p:nvSpPr>
          <p:spPr bwMode="auto">
            <a:xfrm>
              <a:off x="6176867" y="1967191"/>
              <a:ext cx="657225" cy="534988"/>
            </a:xfrm>
            <a:custGeom>
              <a:avLst/>
              <a:gdLst>
                <a:gd name="T0" fmla="*/ 51 w 413"/>
                <a:gd name="T1" fmla="*/ 128 h 336"/>
                <a:gd name="T2" fmla="*/ 213 w 413"/>
                <a:gd name="T3" fmla="*/ 26 h 336"/>
                <a:gd name="T4" fmla="*/ 263 w 413"/>
                <a:gd name="T5" fmla="*/ 33 h 336"/>
                <a:gd name="T6" fmla="*/ 366 w 413"/>
                <a:gd name="T7" fmla="*/ 111 h 336"/>
                <a:gd name="T8" fmla="*/ 373 w 413"/>
                <a:gd name="T9" fmla="*/ 172 h 336"/>
                <a:gd name="T10" fmla="*/ 275 w 413"/>
                <a:gd name="T11" fmla="*/ 260 h 336"/>
                <a:gd name="T12" fmla="*/ 273 w 413"/>
                <a:gd name="T13" fmla="*/ 264 h 336"/>
                <a:gd name="T14" fmla="*/ 272 w 413"/>
                <a:gd name="T15" fmla="*/ 331 h 336"/>
                <a:gd name="T16" fmla="*/ 274 w 413"/>
                <a:gd name="T17" fmla="*/ 335 h 336"/>
                <a:gd name="T18" fmla="*/ 276 w 413"/>
                <a:gd name="T19" fmla="*/ 336 h 336"/>
                <a:gd name="T20" fmla="*/ 278 w 413"/>
                <a:gd name="T21" fmla="*/ 336 h 336"/>
                <a:gd name="T22" fmla="*/ 400 w 413"/>
                <a:gd name="T23" fmla="*/ 229 h 336"/>
                <a:gd name="T24" fmla="*/ 407 w 413"/>
                <a:gd name="T25" fmla="*/ 80 h 336"/>
                <a:gd name="T26" fmla="*/ 271 w 413"/>
                <a:gd name="T27" fmla="*/ 8 h 336"/>
                <a:gd name="T28" fmla="*/ 213 w 413"/>
                <a:gd name="T29" fmla="*/ 0 h 336"/>
                <a:gd name="T30" fmla="*/ 20 w 413"/>
                <a:gd name="T31" fmla="*/ 91 h 336"/>
                <a:gd name="T32" fmla="*/ 54 w 413"/>
                <a:gd name="T33" fmla="*/ 302 h 336"/>
                <a:gd name="T34" fmla="*/ 58 w 413"/>
                <a:gd name="T35" fmla="*/ 303 h 336"/>
                <a:gd name="T36" fmla="*/ 61 w 413"/>
                <a:gd name="T37" fmla="*/ 301 h 336"/>
                <a:gd name="T38" fmla="*/ 51 w 413"/>
                <a:gd name="T39" fmla="*/ 12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3" h="336">
                  <a:moveTo>
                    <a:pt x="51" y="128"/>
                  </a:moveTo>
                  <a:cubicBezTo>
                    <a:pt x="73" y="67"/>
                    <a:pt x="138" y="26"/>
                    <a:pt x="213" y="26"/>
                  </a:cubicBezTo>
                  <a:cubicBezTo>
                    <a:pt x="230" y="26"/>
                    <a:pt x="247" y="28"/>
                    <a:pt x="263" y="33"/>
                  </a:cubicBezTo>
                  <a:cubicBezTo>
                    <a:pt x="309" y="45"/>
                    <a:pt x="347" y="73"/>
                    <a:pt x="366" y="111"/>
                  </a:cubicBezTo>
                  <a:cubicBezTo>
                    <a:pt x="383" y="143"/>
                    <a:pt x="385" y="138"/>
                    <a:pt x="373" y="172"/>
                  </a:cubicBezTo>
                  <a:cubicBezTo>
                    <a:pt x="357" y="214"/>
                    <a:pt x="324" y="244"/>
                    <a:pt x="275" y="260"/>
                  </a:cubicBezTo>
                  <a:cubicBezTo>
                    <a:pt x="274" y="261"/>
                    <a:pt x="272" y="262"/>
                    <a:pt x="273" y="264"/>
                  </a:cubicBezTo>
                  <a:cubicBezTo>
                    <a:pt x="273" y="271"/>
                    <a:pt x="273" y="326"/>
                    <a:pt x="272" y="331"/>
                  </a:cubicBezTo>
                  <a:cubicBezTo>
                    <a:pt x="272" y="332"/>
                    <a:pt x="272" y="334"/>
                    <a:pt x="274" y="335"/>
                  </a:cubicBezTo>
                  <a:cubicBezTo>
                    <a:pt x="274" y="336"/>
                    <a:pt x="275" y="336"/>
                    <a:pt x="276" y="336"/>
                  </a:cubicBezTo>
                  <a:cubicBezTo>
                    <a:pt x="277" y="336"/>
                    <a:pt x="277" y="336"/>
                    <a:pt x="278" y="336"/>
                  </a:cubicBezTo>
                  <a:cubicBezTo>
                    <a:pt x="339" y="318"/>
                    <a:pt x="381" y="281"/>
                    <a:pt x="400" y="229"/>
                  </a:cubicBezTo>
                  <a:cubicBezTo>
                    <a:pt x="413" y="195"/>
                    <a:pt x="413" y="140"/>
                    <a:pt x="407" y="80"/>
                  </a:cubicBezTo>
                  <a:cubicBezTo>
                    <a:pt x="402" y="30"/>
                    <a:pt x="325" y="22"/>
                    <a:pt x="271" y="8"/>
                  </a:cubicBezTo>
                  <a:cubicBezTo>
                    <a:pt x="252" y="3"/>
                    <a:pt x="233" y="0"/>
                    <a:pt x="213" y="0"/>
                  </a:cubicBezTo>
                  <a:cubicBezTo>
                    <a:pt x="126" y="0"/>
                    <a:pt x="46" y="20"/>
                    <a:pt x="20" y="91"/>
                  </a:cubicBezTo>
                  <a:cubicBezTo>
                    <a:pt x="0" y="143"/>
                    <a:pt x="16" y="258"/>
                    <a:pt x="54" y="302"/>
                  </a:cubicBezTo>
                  <a:cubicBezTo>
                    <a:pt x="55" y="303"/>
                    <a:pt x="56" y="303"/>
                    <a:pt x="58" y="303"/>
                  </a:cubicBezTo>
                  <a:cubicBezTo>
                    <a:pt x="59" y="303"/>
                    <a:pt x="60" y="302"/>
                    <a:pt x="61" y="301"/>
                  </a:cubicBezTo>
                  <a:cubicBezTo>
                    <a:pt x="51" y="128"/>
                    <a:pt x="51" y="128"/>
                    <a:pt x="51" y="128"/>
                  </a:cubicBezTo>
                </a:path>
              </a:pathLst>
            </a:custGeom>
            <a:solidFill>
              <a:srgbClr val="4E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270"/>
            <p:cNvSpPr>
              <a:spLocks/>
            </p:cNvSpPr>
            <p:nvPr/>
          </p:nvSpPr>
          <p:spPr bwMode="auto">
            <a:xfrm>
              <a:off x="6207030" y="1859241"/>
              <a:ext cx="633413" cy="515938"/>
            </a:xfrm>
            <a:custGeom>
              <a:avLst/>
              <a:gdLst>
                <a:gd name="T0" fmla="*/ 248 w 398"/>
                <a:gd name="T1" fmla="*/ 26 h 324"/>
                <a:gd name="T2" fmla="*/ 18 w 398"/>
                <a:gd name="T3" fmla="*/ 129 h 324"/>
                <a:gd name="T4" fmla="*/ 44 w 398"/>
                <a:gd name="T5" fmla="*/ 273 h 324"/>
                <a:gd name="T6" fmla="*/ 182 w 398"/>
                <a:gd name="T7" fmla="*/ 206 h 324"/>
                <a:gd name="T8" fmla="*/ 254 w 398"/>
                <a:gd name="T9" fmla="*/ 324 h 324"/>
                <a:gd name="T10" fmla="*/ 367 w 398"/>
                <a:gd name="T11" fmla="*/ 222 h 324"/>
                <a:gd name="T12" fmla="*/ 248 w 398"/>
                <a:gd name="T1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324">
                  <a:moveTo>
                    <a:pt x="248" y="26"/>
                  </a:moveTo>
                  <a:cubicBezTo>
                    <a:pt x="152" y="0"/>
                    <a:pt x="49" y="46"/>
                    <a:pt x="18" y="129"/>
                  </a:cubicBezTo>
                  <a:cubicBezTo>
                    <a:pt x="0" y="178"/>
                    <a:pt x="12" y="235"/>
                    <a:pt x="44" y="273"/>
                  </a:cubicBezTo>
                  <a:cubicBezTo>
                    <a:pt x="76" y="232"/>
                    <a:pt x="156" y="199"/>
                    <a:pt x="182" y="206"/>
                  </a:cubicBezTo>
                  <a:cubicBezTo>
                    <a:pt x="208" y="213"/>
                    <a:pt x="255" y="274"/>
                    <a:pt x="254" y="324"/>
                  </a:cubicBezTo>
                  <a:cubicBezTo>
                    <a:pt x="306" y="308"/>
                    <a:pt x="349" y="271"/>
                    <a:pt x="367" y="222"/>
                  </a:cubicBezTo>
                  <a:cubicBezTo>
                    <a:pt x="398" y="140"/>
                    <a:pt x="344" y="51"/>
                    <a:pt x="248" y="26"/>
                  </a:cubicBezTo>
                </a:path>
              </a:pathLst>
            </a:custGeom>
            <a:solidFill>
              <a:srgbClr val="FF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6" name="Freeform 271"/>
            <p:cNvSpPr>
              <a:spLocks noEditPoints="1"/>
            </p:cNvSpPr>
            <p:nvPr/>
          </p:nvSpPr>
          <p:spPr bwMode="auto">
            <a:xfrm>
              <a:off x="6414992" y="2195791"/>
              <a:ext cx="146050" cy="46038"/>
            </a:xfrm>
            <a:custGeom>
              <a:avLst/>
              <a:gdLst>
                <a:gd name="T0" fmla="*/ 83 w 91"/>
                <a:gd name="T1" fmla="*/ 20 h 29"/>
                <a:gd name="T2" fmla="*/ 91 w 91"/>
                <a:gd name="T3" fmla="*/ 29 h 29"/>
                <a:gd name="T4" fmla="*/ 91 w 91"/>
                <a:gd name="T5" fmla="*/ 29 h 29"/>
                <a:gd name="T6" fmla="*/ 84 w 91"/>
                <a:gd name="T7" fmla="*/ 20 h 29"/>
                <a:gd name="T8" fmla="*/ 84 w 91"/>
                <a:gd name="T9" fmla="*/ 20 h 29"/>
                <a:gd name="T10" fmla="*/ 83 w 91"/>
                <a:gd name="T11" fmla="*/ 20 h 29"/>
                <a:gd name="T12" fmla="*/ 9 w 91"/>
                <a:gd name="T13" fmla="*/ 0 h 29"/>
                <a:gd name="T14" fmla="*/ 0 w 91"/>
                <a:gd name="T15" fmla="*/ 4 h 29"/>
                <a:gd name="T16" fmla="*/ 11 w 91"/>
                <a:gd name="T17" fmla="*/ 1 h 29"/>
                <a:gd name="T18" fmla="*/ 10 w 91"/>
                <a:gd name="T19" fmla="*/ 1 h 29"/>
                <a:gd name="T20" fmla="*/ 9 w 91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9">
                  <a:moveTo>
                    <a:pt x="83" y="20"/>
                  </a:moveTo>
                  <a:cubicBezTo>
                    <a:pt x="86" y="23"/>
                    <a:pt x="88" y="26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89" y="26"/>
                    <a:pt x="86" y="23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3" y="20"/>
                    <a:pt x="83" y="20"/>
                    <a:pt x="83" y="20"/>
                  </a:cubicBezTo>
                  <a:moveTo>
                    <a:pt x="9" y="0"/>
                  </a:moveTo>
                  <a:cubicBezTo>
                    <a:pt x="6" y="1"/>
                    <a:pt x="3" y="3"/>
                    <a:pt x="0" y="4"/>
                  </a:cubicBezTo>
                  <a:cubicBezTo>
                    <a:pt x="3" y="3"/>
                    <a:pt x="7" y="2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0"/>
                  </a:cubicBezTo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7" name="Freeform 272"/>
            <p:cNvSpPr>
              <a:spLocks/>
            </p:cNvSpPr>
            <p:nvPr/>
          </p:nvSpPr>
          <p:spPr bwMode="auto">
            <a:xfrm>
              <a:off x="6384830" y="2033866"/>
              <a:ext cx="269875" cy="207963"/>
            </a:xfrm>
            <a:custGeom>
              <a:avLst/>
              <a:gdLst>
                <a:gd name="T0" fmla="*/ 82 w 169"/>
                <a:gd name="T1" fmla="*/ 0 h 130"/>
                <a:gd name="T2" fmla="*/ 7 w 169"/>
                <a:gd name="T3" fmla="*/ 48 h 130"/>
                <a:gd name="T4" fmla="*/ 17 w 169"/>
                <a:gd name="T5" fmla="*/ 105 h 130"/>
                <a:gd name="T6" fmla="*/ 19 w 169"/>
                <a:gd name="T7" fmla="*/ 105 h 130"/>
                <a:gd name="T8" fmla="*/ 28 w 169"/>
                <a:gd name="T9" fmla="*/ 101 h 130"/>
                <a:gd name="T10" fmla="*/ 19 w 169"/>
                <a:gd name="T11" fmla="*/ 51 h 130"/>
                <a:gd name="T12" fmla="*/ 82 w 169"/>
                <a:gd name="T13" fmla="*/ 10 h 130"/>
                <a:gd name="T14" fmla="*/ 102 w 169"/>
                <a:gd name="T15" fmla="*/ 13 h 130"/>
                <a:gd name="T16" fmla="*/ 145 w 169"/>
                <a:gd name="T17" fmla="*/ 84 h 130"/>
                <a:gd name="T18" fmla="*/ 103 w 169"/>
                <a:gd name="T19" fmla="*/ 121 h 130"/>
                <a:gd name="T20" fmla="*/ 110 w 169"/>
                <a:gd name="T21" fmla="*/ 130 h 130"/>
                <a:gd name="T22" fmla="*/ 156 w 169"/>
                <a:gd name="T23" fmla="*/ 87 h 130"/>
                <a:gd name="T24" fmla="*/ 105 w 169"/>
                <a:gd name="T25" fmla="*/ 3 h 130"/>
                <a:gd name="T26" fmla="*/ 82 w 169"/>
                <a:gd name="T2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30">
                  <a:moveTo>
                    <a:pt x="82" y="0"/>
                  </a:moveTo>
                  <a:cubicBezTo>
                    <a:pt x="49" y="0"/>
                    <a:pt x="18" y="19"/>
                    <a:pt x="7" y="48"/>
                  </a:cubicBezTo>
                  <a:cubicBezTo>
                    <a:pt x="0" y="68"/>
                    <a:pt x="4" y="89"/>
                    <a:pt x="17" y="105"/>
                  </a:cubicBezTo>
                  <a:cubicBezTo>
                    <a:pt x="18" y="105"/>
                    <a:pt x="18" y="105"/>
                    <a:pt x="19" y="105"/>
                  </a:cubicBezTo>
                  <a:cubicBezTo>
                    <a:pt x="22" y="104"/>
                    <a:pt x="25" y="102"/>
                    <a:pt x="28" y="101"/>
                  </a:cubicBezTo>
                  <a:cubicBezTo>
                    <a:pt x="16" y="87"/>
                    <a:pt x="12" y="69"/>
                    <a:pt x="19" y="51"/>
                  </a:cubicBezTo>
                  <a:cubicBezTo>
                    <a:pt x="28" y="26"/>
                    <a:pt x="54" y="10"/>
                    <a:pt x="82" y="10"/>
                  </a:cubicBezTo>
                  <a:cubicBezTo>
                    <a:pt x="89" y="10"/>
                    <a:pt x="95" y="11"/>
                    <a:pt x="102" y="13"/>
                  </a:cubicBezTo>
                  <a:cubicBezTo>
                    <a:pt x="137" y="22"/>
                    <a:pt x="156" y="54"/>
                    <a:pt x="145" y="84"/>
                  </a:cubicBezTo>
                  <a:cubicBezTo>
                    <a:pt x="138" y="102"/>
                    <a:pt x="122" y="116"/>
                    <a:pt x="103" y="121"/>
                  </a:cubicBezTo>
                  <a:cubicBezTo>
                    <a:pt x="105" y="124"/>
                    <a:pt x="108" y="127"/>
                    <a:pt x="110" y="130"/>
                  </a:cubicBezTo>
                  <a:cubicBezTo>
                    <a:pt x="131" y="123"/>
                    <a:pt x="149" y="108"/>
                    <a:pt x="156" y="87"/>
                  </a:cubicBezTo>
                  <a:cubicBezTo>
                    <a:pt x="169" y="52"/>
                    <a:pt x="146" y="14"/>
                    <a:pt x="105" y="3"/>
                  </a:cubicBezTo>
                  <a:cubicBezTo>
                    <a:pt x="98" y="1"/>
                    <a:pt x="90" y="0"/>
                    <a:pt x="82" y="0"/>
                  </a:cubicBezTo>
                </a:path>
              </a:pathLst>
            </a:custGeom>
            <a:solidFill>
              <a:srgbClr val="FFA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8" name="Freeform 273"/>
            <p:cNvSpPr>
              <a:spLocks noEditPoints="1"/>
            </p:cNvSpPr>
            <p:nvPr/>
          </p:nvSpPr>
          <p:spPr bwMode="auto">
            <a:xfrm>
              <a:off x="6432455" y="2195791"/>
              <a:ext cx="115888" cy="31750"/>
            </a:xfrm>
            <a:custGeom>
              <a:avLst/>
              <a:gdLst>
                <a:gd name="T0" fmla="*/ 72 w 72"/>
                <a:gd name="T1" fmla="*/ 20 h 20"/>
                <a:gd name="T2" fmla="*/ 72 w 72"/>
                <a:gd name="T3" fmla="*/ 20 h 20"/>
                <a:gd name="T4" fmla="*/ 72 w 72"/>
                <a:gd name="T5" fmla="*/ 20 h 20"/>
                <a:gd name="T6" fmla="*/ 0 w 72"/>
                <a:gd name="T7" fmla="*/ 0 h 20"/>
                <a:gd name="T8" fmla="*/ 0 w 72"/>
                <a:gd name="T9" fmla="*/ 1 h 20"/>
                <a:gd name="T10" fmla="*/ 0 w 72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0">
                  <a:moveTo>
                    <a:pt x="72" y="20"/>
                  </a:move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9" name="Freeform 274"/>
            <p:cNvSpPr>
              <a:spLocks/>
            </p:cNvSpPr>
            <p:nvPr/>
          </p:nvSpPr>
          <p:spPr bwMode="auto">
            <a:xfrm>
              <a:off x="6437217" y="2194204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0" name="Freeform 275"/>
            <p:cNvSpPr>
              <a:spLocks/>
            </p:cNvSpPr>
            <p:nvPr/>
          </p:nvSpPr>
          <p:spPr bwMode="auto">
            <a:xfrm>
              <a:off x="6543580" y="2221191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F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1" name="Freeform 276"/>
            <p:cNvSpPr>
              <a:spLocks/>
            </p:cNvSpPr>
            <p:nvPr/>
          </p:nvSpPr>
          <p:spPr bwMode="auto">
            <a:xfrm>
              <a:off x="6583267" y="2275166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2" name="Freeform 277"/>
            <p:cNvSpPr>
              <a:spLocks/>
            </p:cNvSpPr>
            <p:nvPr/>
          </p:nvSpPr>
          <p:spPr bwMode="auto">
            <a:xfrm>
              <a:off x="6311805" y="1971954"/>
              <a:ext cx="420688" cy="322263"/>
            </a:xfrm>
            <a:custGeom>
              <a:avLst/>
              <a:gdLst>
                <a:gd name="T0" fmla="*/ 128 w 264"/>
                <a:gd name="T1" fmla="*/ 0 h 202"/>
                <a:gd name="T2" fmla="*/ 11 w 264"/>
                <a:gd name="T3" fmla="*/ 74 h 202"/>
                <a:gd name="T4" fmla="*/ 23 w 264"/>
                <a:gd name="T5" fmla="*/ 161 h 202"/>
                <a:gd name="T6" fmla="*/ 36 w 264"/>
                <a:gd name="T7" fmla="*/ 155 h 202"/>
                <a:gd name="T8" fmla="*/ 33 w 264"/>
                <a:gd name="T9" fmla="*/ 156 h 202"/>
                <a:gd name="T10" fmla="*/ 22 w 264"/>
                <a:gd name="T11" fmla="*/ 77 h 202"/>
                <a:gd name="T12" fmla="*/ 128 w 264"/>
                <a:gd name="T13" fmla="*/ 11 h 202"/>
                <a:gd name="T14" fmla="*/ 161 w 264"/>
                <a:gd name="T15" fmla="*/ 15 h 202"/>
                <a:gd name="T16" fmla="*/ 232 w 264"/>
                <a:gd name="T17" fmla="*/ 134 h 202"/>
                <a:gd name="T18" fmla="*/ 171 w 264"/>
                <a:gd name="T19" fmla="*/ 192 h 202"/>
                <a:gd name="T20" fmla="*/ 170 w 264"/>
                <a:gd name="T21" fmla="*/ 191 h 202"/>
                <a:gd name="T22" fmla="*/ 171 w 264"/>
                <a:gd name="T23" fmla="*/ 193 h 202"/>
                <a:gd name="T24" fmla="*/ 175 w 264"/>
                <a:gd name="T25" fmla="*/ 202 h 202"/>
                <a:gd name="T26" fmla="*/ 244 w 264"/>
                <a:gd name="T27" fmla="*/ 137 h 202"/>
                <a:gd name="T28" fmla="*/ 164 w 264"/>
                <a:gd name="T29" fmla="*/ 5 h 202"/>
                <a:gd name="T30" fmla="*/ 128 w 264"/>
                <a:gd name="T3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02">
                  <a:moveTo>
                    <a:pt x="128" y="0"/>
                  </a:moveTo>
                  <a:cubicBezTo>
                    <a:pt x="76" y="0"/>
                    <a:pt x="27" y="29"/>
                    <a:pt x="11" y="74"/>
                  </a:cubicBezTo>
                  <a:cubicBezTo>
                    <a:pt x="0" y="105"/>
                    <a:pt x="5" y="136"/>
                    <a:pt x="23" y="161"/>
                  </a:cubicBezTo>
                  <a:cubicBezTo>
                    <a:pt x="27" y="159"/>
                    <a:pt x="31" y="157"/>
                    <a:pt x="36" y="155"/>
                  </a:cubicBezTo>
                  <a:cubicBezTo>
                    <a:pt x="35" y="155"/>
                    <a:pt x="34" y="155"/>
                    <a:pt x="33" y="156"/>
                  </a:cubicBezTo>
                  <a:cubicBezTo>
                    <a:pt x="17" y="133"/>
                    <a:pt x="12" y="105"/>
                    <a:pt x="22" y="77"/>
                  </a:cubicBezTo>
                  <a:cubicBezTo>
                    <a:pt x="37" y="37"/>
                    <a:pt x="81" y="11"/>
                    <a:pt x="128" y="11"/>
                  </a:cubicBezTo>
                  <a:cubicBezTo>
                    <a:pt x="139" y="11"/>
                    <a:pt x="150" y="12"/>
                    <a:pt x="161" y="15"/>
                  </a:cubicBezTo>
                  <a:cubicBezTo>
                    <a:pt x="219" y="30"/>
                    <a:pt x="251" y="84"/>
                    <a:pt x="232" y="134"/>
                  </a:cubicBezTo>
                  <a:cubicBezTo>
                    <a:pt x="222" y="161"/>
                    <a:pt x="199" y="182"/>
                    <a:pt x="171" y="192"/>
                  </a:cubicBezTo>
                  <a:cubicBezTo>
                    <a:pt x="171" y="192"/>
                    <a:pt x="170" y="192"/>
                    <a:pt x="170" y="191"/>
                  </a:cubicBezTo>
                  <a:cubicBezTo>
                    <a:pt x="171" y="192"/>
                    <a:pt x="171" y="193"/>
                    <a:pt x="171" y="193"/>
                  </a:cubicBezTo>
                  <a:cubicBezTo>
                    <a:pt x="173" y="196"/>
                    <a:pt x="174" y="199"/>
                    <a:pt x="175" y="202"/>
                  </a:cubicBezTo>
                  <a:cubicBezTo>
                    <a:pt x="207" y="190"/>
                    <a:pt x="233" y="167"/>
                    <a:pt x="244" y="137"/>
                  </a:cubicBezTo>
                  <a:cubicBezTo>
                    <a:pt x="264" y="81"/>
                    <a:pt x="228" y="22"/>
                    <a:pt x="164" y="5"/>
                  </a:cubicBezTo>
                  <a:cubicBezTo>
                    <a:pt x="152" y="2"/>
                    <a:pt x="140" y="0"/>
                    <a:pt x="128" y="0"/>
                  </a:cubicBezTo>
                </a:path>
              </a:pathLst>
            </a:custGeom>
            <a:solidFill>
              <a:srgbClr val="FFA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3" name="Freeform 278"/>
            <p:cNvSpPr>
              <a:spLocks/>
            </p:cNvSpPr>
            <p:nvPr/>
          </p:nvSpPr>
          <p:spPr bwMode="auto">
            <a:xfrm>
              <a:off x="6227667" y="1871941"/>
              <a:ext cx="593725" cy="474663"/>
            </a:xfrm>
            <a:custGeom>
              <a:avLst/>
              <a:gdLst>
                <a:gd name="T0" fmla="*/ 231 w 373"/>
                <a:gd name="T1" fmla="*/ 25 h 298"/>
                <a:gd name="T2" fmla="*/ 14 w 373"/>
                <a:gd name="T3" fmla="*/ 123 h 298"/>
                <a:gd name="T4" fmla="*/ 25 w 373"/>
                <a:gd name="T5" fmla="*/ 235 h 298"/>
                <a:gd name="T6" fmla="*/ 19 w 373"/>
                <a:gd name="T7" fmla="*/ 138 h 298"/>
                <a:gd name="T8" fmla="*/ 194 w 373"/>
                <a:gd name="T9" fmla="*/ 40 h 298"/>
                <a:gd name="T10" fmla="*/ 196 w 373"/>
                <a:gd name="T11" fmla="*/ 41 h 298"/>
                <a:gd name="T12" fmla="*/ 202 w 373"/>
                <a:gd name="T13" fmla="*/ 64 h 298"/>
                <a:gd name="T14" fmla="*/ 187 w 373"/>
                <a:gd name="T15" fmla="*/ 136 h 298"/>
                <a:gd name="T16" fmla="*/ 175 w 373"/>
                <a:gd name="T17" fmla="*/ 137 h 298"/>
                <a:gd name="T18" fmla="*/ 146 w 373"/>
                <a:gd name="T19" fmla="*/ 158 h 298"/>
                <a:gd name="T20" fmla="*/ 169 w 373"/>
                <a:gd name="T21" fmla="*/ 195 h 298"/>
                <a:gd name="T22" fmla="*/ 212 w 373"/>
                <a:gd name="T23" fmla="*/ 175 h 298"/>
                <a:gd name="T24" fmla="*/ 204 w 373"/>
                <a:gd name="T25" fmla="*/ 146 h 298"/>
                <a:gd name="T26" fmla="*/ 196 w 373"/>
                <a:gd name="T27" fmla="*/ 141 h 298"/>
                <a:gd name="T28" fmla="*/ 251 w 373"/>
                <a:gd name="T29" fmla="*/ 55 h 298"/>
                <a:gd name="T30" fmla="*/ 330 w 373"/>
                <a:gd name="T31" fmla="*/ 221 h 298"/>
                <a:gd name="T32" fmla="*/ 260 w 373"/>
                <a:gd name="T33" fmla="*/ 298 h 298"/>
                <a:gd name="T34" fmla="*/ 344 w 373"/>
                <a:gd name="T35" fmla="*/ 211 h 298"/>
                <a:gd name="T36" fmla="*/ 231 w 373"/>
                <a:gd name="T37" fmla="*/ 2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298">
                  <a:moveTo>
                    <a:pt x="231" y="25"/>
                  </a:moveTo>
                  <a:cubicBezTo>
                    <a:pt x="140" y="0"/>
                    <a:pt x="43" y="44"/>
                    <a:pt x="14" y="123"/>
                  </a:cubicBezTo>
                  <a:cubicBezTo>
                    <a:pt x="0" y="162"/>
                    <a:pt x="5" y="201"/>
                    <a:pt x="25" y="235"/>
                  </a:cubicBezTo>
                  <a:cubicBezTo>
                    <a:pt x="10" y="205"/>
                    <a:pt x="7" y="171"/>
                    <a:pt x="19" y="138"/>
                  </a:cubicBezTo>
                  <a:cubicBezTo>
                    <a:pt x="43" y="72"/>
                    <a:pt x="118" y="33"/>
                    <a:pt x="194" y="40"/>
                  </a:cubicBezTo>
                  <a:cubicBezTo>
                    <a:pt x="195" y="40"/>
                    <a:pt x="195" y="41"/>
                    <a:pt x="196" y="41"/>
                  </a:cubicBezTo>
                  <a:cubicBezTo>
                    <a:pt x="203" y="43"/>
                    <a:pt x="204" y="50"/>
                    <a:pt x="202" y="64"/>
                  </a:cubicBezTo>
                  <a:cubicBezTo>
                    <a:pt x="197" y="116"/>
                    <a:pt x="187" y="136"/>
                    <a:pt x="187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62" y="139"/>
                    <a:pt x="151" y="146"/>
                    <a:pt x="146" y="158"/>
                  </a:cubicBezTo>
                  <a:cubicBezTo>
                    <a:pt x="141" y="174"/>
                    <a:pt x="151" y="190"/>
                    <a:pt x="169" y="195"/>
                  </a:cubicBezTo>
                  <a:cubicBezTo>
                    <a:pt x="187" y="200"/>
                    <a:pt x="206" y="191"/>
                    <a:pt x="212" y="175"/>
                  </a:cubicBezTo>
                  <a:cubicBezTo>
                    <a:pt x="216" y="165"/>
                    <a:pt x="212" y="153"/>
                    <a:pt x="204" y="146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212" y="91"/>
                    <a:pt x="232" y="51"/>
                    <a:pt x="251" y="55"/>
                  </a:cubicBezTo>
                  <a:cubicBezTo>
                    <a:pt x="324" y="73"/>
                    <a:pt x="354" y="155"/>
                    <a:pt x="330" y="221"/>
                  </a:cubicBezTo>
                  <a:cubicBezTo>
                    <a:pt x="317" y="254"/>
                    <a:pt x="292" y="280"/>
                    <a:pt x="260" y="298"/>
                  </a:cubicBezTo>
                  <a:cubicBezTo>
                    <a:pt x="299" y="280"/>
                    <a:pt x="330" y="249"/>
                    <a:pt x="344" y="211"/>
                  </a:cubicBezTo>
                  <a:cubicBezTo>
                    <a:pt x="373" y="132"/>
                    <a:pt x="322" y="49"/>
                    <a:pt x="231" y="25"/>
                  </a:cubicBezTo>
                  <a:close/>
                </a:path>
              </a:pathLst>
            </a:custGeom>
            <a:solidFill>
              <a:srgbClr val="FF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4" name="Freeform 279"/>
            <p:cNvSpPr>
              <a:spLocks/>
            </p:cNvSpPr>
            <p:nvPr/>
          </p:nvSpPr>
          <p:spPr bwMode="auto">
            <a:xfrm>
              <a:off x="6481667" y="2106891"/>
              <a:ext cx="66675" cy="53975"/>
            </a:xfrm>
            <a:custGeom>
              <a:avLst/>
              <a:gdLst>
                <a:gd name="T0" fmla="*/ 23 w 41"/>
                <a:gd name="T1" fmla="*/ 0 h 33"/>
                <a:gd name="T2" fmla="*/ 3 w 41"/>
                <a:gd name="T3" fmla="*/ 12 h 33"/>
                <a:gd name="T4" fmla="*/ 14 w 41"/>
                <a:gd name="T5" fmla="*/ 32 h 33"/>
                <a:gd name="T6" fmla="*/ 18 w 41"/>
                <a:gd name="T7" fmla="*/ 33 h 33"/>
                <a:gd name="T8" fmla="*/ 38 w 41"/>
                <a:gd name="T9" fmla="*/ 21 h 33"/>
                <a:gd name="T10" fmla="*/ 27 w 41"/>
                <a:gd name="T11" fmla="*/ 1 h 33"/>
                <a:gd name="T12" fmla="*/ 23 w 4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23" y="0"/>
                  </a:moveTo>
                  <a:cubicBezTo>
                    <a:pt x="14" y="0"/>
                    <a:pt x="6" y="5"/>
                    <a:pt x="3" y="12"/>
                  </a:cubicBezTo>
                  <a:cubicBezTo>
                    <a:pt x="0" y="21"/>
                    <a:pt x="5" y="30"/>
                    <a:pt x="14" y="32"/>
                  </a:cubicBezTo>
                  <a:cubicBezTo>
                    <a:pt x="16" y="32"/>
                    <a:pt x="17" y="33"/>
                    <a:pt x="18" y="33"/>
                  </a:cubicBezTo>
                  <a:cubicBezTo>
                    <a:pt x="27" y="33"/>
                    <a:pt x="35" y="28"/>
                    <a:pt x="38" y="21"/>
                  </a:cubicBezTo>
                  <a:cubicBezTo>
                    <a:pt x="41" y="12"/>
                    <a:pt x="36" y="3"/>
                    <a:pt x="27" y="1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E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5" name="Freeform 280"/>
            <p:cNvSpPr>
              <a:spLocks/>
            </p:cNvSpPr>
            <p:nvPr/>
          </p:nvSpPr>
          <p:spPr bwMode="auto">
            <a:xfrm>
              <a:off x="6483255" y="2183091"/>
              <a:ext cx="131763" cy="309563"/>
            </a:xfrm>
            <a:custGeom>
              <a:avLst/>
              <a:gdLst>
                <a:gd name="T0" fmla="*/ 80 w 82"/>
                <a:gd name="T1" fmla="*/ 110 h 195"/>
                <a:gd name="T2" fmla="*/ 67 w 82"/>
                <a:gd name="T3" fmla="*/ 67 h 195"/>
                <a:gd name="T4" fmla="*/ 62 w 82"/>
                <a:gd name="T5" fmla="*/ 58 h 195"/>
                <a:gd name="T6" fmla="*/ 62 w 82"/>
                <a:gd name="T7" fmla="*/ 58 h 195"/>
                <a:gd name="T8" fmla="*/ 59 w 82"/>
                <a:gd name="T9" fmla="*/ 52 h 195"/>
                <a:gd name="T10" fmla="*/ 59 w 82"/>
                <a:gd name="T11" fmla="*/ 52 h 195"/>
                <a:gd name="T12" fmla="*/ 58 w 82"/>
                <a:gd name="T13" fmla="*/ 50 h 195"/>
                <a:gd name="T14" fmla="*/ 58 w 82"/>
                <a:gd name="T15" fmla="*/ 50 h 195"/>
                <a:gd name="T16" fmla="*/ 52 w 82"/>
                <a:gd name="T17" fmla="*/ 41 h 195"/>
                <a:gd name="T18" fmla="*/ 52 w 82"/>
                <a:gd name="T19" fmla="*/ 41 h 195"/>
                <a:gd name="T20" fmla="*/ 46 w 82"/>
                <a:gd name="T21" fmla="*/ 34 h 195"/>
                <a:gd name="T22" fmla="*/ 39 w 82"/>
                <a:gd name="T23" fmla="*/ 25 h 195"/>
                <a:gd name="T24" fmla="*/ 39 w 82"/>
                <a:gd name="T25" fmla="*/ 25 h 195"/>
                <a:gd name="T26" fmla="*/ 7 w 82"/>
                <a:gd name="T27" fmla="*/ 1 h 195"/>
                <a:gd name="T28" fmla="*/ 0 w 82"/>
                <a:gd name="T29" fmla="*/ 0 h 195"/>
                <a:gd name="T30" fmla="*/ 1 w 82"/>
                <a:gd name="T31" fmla="*/ 85 h 195"/>
                <a:gd name="T32" fmla="*/ 9 w 82"/>
                <a:gd name="T33" fmla="*/ 86 h 195"/>
                <a:gd name="T34" fmla="*/ 40 w 82"/>
                <a:gd name="T35" fmla="*/ 109 h 195"/>
                <a:gd name="T36" fmla="*/ 40 w 82"/>
                <a:gd name="T37" fmla="*/ 109 h 195"/>
                <a:gd name="T38" fmla="*/ 48 w 82"/>
                <a:gd name="T39" fmla="*/ 118 h 195"/>
                <a:gd name="T40" fmla="*/ 54 w 82"/>
                <a:gd name="T41" fmla="*/ 126 h 195"/>
                <a:gd name="T42" fmla="*/ 54 w 82"/>
                <a:gd name="T43" fmla="*/ 126 h 195"/>
                <a:gd name="T44" fmla="*/ 61 w 82"/>
                <a:gd name="T45" fmla="*/ 137 h 195"/>
                <a:gd name="T46" fmla="*/ 63 w 82"/>
                <a:gd name="T47" fmla="*/ 141 h 195"/>
                <a:gd name="T48" fmla="*/ 63 w 82"/>
                <a:gd name="T49" fmla="*/ 141 h 195"/>
                <a:gd name="T50" fmla="*/ 69 w 82"/>
                <a:gd name="T51" fmla="*/ 152 h 195"/>
                <a:gd name="T52" fmla="*/ 82 w 82"/>
                <a:gd name="T53" fmla="*/ 195 h 195"/>
                <a:gd name="T54" fmla="*/ 80 w 82"/>
                <a:gd name="T55" fmla="*/ 11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" h="195">
                  <a:moveTo>
                    <a:pt x="80" y="110"/>
                  </a:moveTo>
                  <a:cubicBezTo>
                    <a:pt x="79" y="96"/>
                    <a:pt x="74" y="81"/>
                    <a:pt x="67" y="67"/>
                  </a:cubicBezTo>
                  <a:cubicBezTo>
                    <a:pt x="66" y="64"/>
                    <a:pt x="64" y="61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56"/>
                    <a:pt x="60" y="54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58" y="51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6" y="47"/>
                    <a:pt x="54" y="44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0" y="39"/>
                    <a:pt x="48" y="36"/>
                    <a:pt x="46" y="34"/>
                  </a:cubicBezTo>
                  <a:cubicBezTo>
                    <a:pt x="44" y="31"/>
                    <a:pt x="42" y="28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8" y="12"/>
                    <a:pt x="16" y="3"/>
                    <a:pt x="7" y="1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4" y="85"/>
                    <a:pt x="7" y="85"/>
                    <a:pt x="9" y="86"/>
                  </a:cubicBezTo>
                  <a:cubicBezTo>
                    <a:pt x="18" y="88"/>
                    <a:pt x="29" y="97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3" y="112"/>
                    <a:pt x="45" y="115"/>
                    <a:pt x="48" y="118"/>
                  </a:cubicBezTo>
                  <a:cubicBezTo>
                    <a:pt x="50" y="121"/>
                    <a:pt x="52" y="123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6" y="129"/>
                    <a:pt x="58" y="133"/>
                    <a:pt x="61" y="137"/>
                  </a:cubicBezTo>
                  <a:cubicBezTo>
                    <a:pt x="61" y="138"/>
                    <a:pt x="62" y="139"/>
                    <a:pt x="63" y="141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65" y="144"/>
                    <a:pt x="67" y="148"/>
                    <a:pt x="69" y="152"/>
                  </a:cubicBezTo>
                  <a:cubicBezTo>
                    <a:pt x="75" y="166"/>
                    <a:pt x="80" y="181"/>
                    <a:pt x="82" y="195"/>
                  </a:cubicBezTo>
                  <a:lnTo>
                    <a:pt x="80" y="110"/>
                  </a:lnTo>
                  <a:close/>
                </a:path>
              </a:pathLst>
            </a:custGeom>
            <a:solidFill>
              <a:srgbClr val="EA6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6" name="Freeform 281"/>
            <p:cNvSpPr>
              <a:spLocks/>
            </p:cNvSpPr>
            <p:nvPr/>
          </p:nvSpPr>
          <p:spPr bwMode="auto">
            <a:xfrm>
              <a:off x="6184805" y="1868766"/>
              <a:ext cx="652463" cy="520700"/>
            </a:xfrm>
            <a:custGeom>
              <a:avLst/>
              <a:gdLst>
                <a:gd name="T0" fmla="*/ 387 w 410"/>
                <a:gd name="T1" fmla="*/ 100 h 327"/>
                <a:gd name="T2" fmla="*/ 266 w 410"/>
                <a:gd name="T3" fmla="*/ 7 h 327"/>
                <a:gd name="T4" fmla="*/ 208 w 410"/>
                <a:gd name="T5" fmla="*/ 0 h 327"/>
                <a:gd name="T6" fmla="*/ 19 w 410"/>
                <a:gd name="T7" fmla="*/ 119 h 327"/>
                <a:gd name="T8" fmla="*/ 49 w 410"/>
                <a:gd name="T9" fmla="*/ 273 h 327"/>
                <a:gd name="T10" fmla="*/ 53 w 410"/>
                <a:gd name="T11" fmla="*/ 274 h 327"/>
                <a:gd name="T12" fmla="*/ 56 w 410"/>
                <a:gd name="T13" fmla="*/ 272 h 327"/>
                <a:gd name="T14" fmla="*/ 67 w 410"/>
                <a:gd name="T15" fmla="*/ 257 h 327"/>
                <a:gd name="T16" fmla="*/ 68 w 410"/>
                <a:gd name="T17" fmla="*/ 252 h 327"/>
                <a:gd name="T18" fmla="*/ 46 w 410"/>
                <a:gd name="T19" fmla="*/ 127 h 327"/>
                <a:gd name="T20" fmla="*/ 208 w 410"/>
                <a:gd name="T21" fmla="*/ 25 h 327"/>
                <a:gd name="T22" fmla="*/ 258 w 410"/>
                <a:gd name="T23" fmla="*/ 32 h 327"/>
                <a:gd name="T24" fmla="*/ 361 w 410"/>
                <a:gd name="T25" fmla="*/ 111 h 327"/>
                <a:gd name="T26" fmla="*/ 368 w 410"/>
                <a:gd name="T27" fmla="*/ 212 h 327"/>
                <a:gd name="T28" fmla="*/ 270 w 410"/>
                <a:gd name="T29" fmla="*/ 300 h 327"/>
                <a:gd name="T30" fmla="*/ 268 w 410"/>
                <a:gd name="T31" fmla="*/ 305 h 327"/>
                <a:gd name="T32" fmla="*/ 267 w 410"/>
                <a:gd name="T33" fmla="*/ 322 h 327"/>
                <a:gd name="T34" fmla="*/ 269 w 410"/>
                <a:gd name="T35" fmla="*/ 326 h 327"/>
                <a:gd name="T36" fmla="*/ 271 w 410"/>
                <a:gd name="T37" fmla="*/ 327 h 327"/>
                <a:gd name="T38" fmla="*/ 273 w 410"/>
                <a:gd name="T39" fmla="*/ 327 h 327"/>
                <a:gd name="T40" fmla="*/ 395 w 410"/>
                <a:gd name="T41" fmla="*/ 221 h 327"/>
                <a:gd name="T42" fmla="*/ 387 w 410"/>
                <a:gd name="T43" fmla="*/ 10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0" h="327">
                  <a:moveTo>
                    <a:pt x="387" y="100"/>
                  </a:moveTo>
                  <a:cubicBezTo>
                    <a:pt x="364" y="55"/>
                    <a:pt x="320" y="22"/>
                    <a:pt x="266" y="7"/>
                  </a:cubicBezTo>
                  <a:cubicBezTo>
                    <a:pt x="247" y="2"/>
                    <a:pt x="228" y="0"/>
                    <a:pt x="208" y="0"/>
                  </a:cubicBezTo>
                  <a:cubicBezTo>
                    <a:pt x="121" y="0"/>
                    <a:pt x="45" y="48"/>
                    <a:pt x="19" y="119"/>
                  </a:cubicBezTo>
                  <a:cubicBezTo>
                    <a:pt x="0" y="172"/>
                    <a:pt x="11" y="229"/>
                    <a:pt x="49" y="273"/>
                  </a:cubicBezTo>
                  <a:cubicBezTo>
                    <a:pt x="50" y="274"/>
                    <a:pt x="51" y="274"/>
                    <a:pt x="53" y="274"/>
                  </a:cubicBezTo>
                  <a:cubicBezTo>
                    <a:pt x="54" y="274"/>
                    <a:pt x="55" y="273"/>
                    <a:pt x="56" y="272"/>
                  </a:cubicBezTo>
                  <a:cubicBezTo>
                    <a:pt x="59" y="267"/>
                    <a:pt x="63" y="262"/>
                    <a:pt x="67" y="257"/>
                  </a:cubicBezTo>
                  <a:cubicBezTo>
                    <a:pt x="69" y="256"/>
                    <a:pt x="69" y="254"/>
                    <a:pt x="68" y="252"/>
                  </a:cubicBezTo>
                  <a:cubicBezTo>
                    <a:pt x="38" y="215"/>
                    <a:pt x="30" y="170"/>
                    <a:pt x="46" y="127"/>
                  </a:cubicBezTo>
                  <a:cubicBezTo>
                    <a:pt x="68" y="66"/>
                    <a:pt x="133" y="25"/>
                    <a:pt x="208" y="25"/>
                  </a:cubicBezTo>
                  <a:cubicBezTo>
                    <a:pt x="225" y="25"/>
                    <a:pt x="242" y="28"/>
                    <a:pt x="258" y="32"/>
                  </a:cubicBezTo>
                  <a:cubicBezTo>
                    <a:pt x="304" y="44"/>
                    <a:pt x="342" y="73"/>
                    <a:pt x="361" y="111"/>
                  </a:cubicBezTo>
                  <a:cubicBezTo>
                    <a:pt x="378" y="143"/>
                    <a:pt x="380" y="179"/>
                    <a:pt x="368" y="212"/>
                  </a:cubicBezTo>
                  <a:cubicBezTo>
                    <a:pt x="352" y="255"/>
                    <a:pt x="319" y="284"/>
                    <a:pt x="270" y="300"/>
                  </a:cubicBezTo>
                  <a:cubicBezTo>
                    <a:pt x="269" y="301"/>
                    <a:pt x="267" y="303"/>
                    <a:pt x="268" y="305"/>
                  </a:cubicBezTo>
                  <a:cubicBezTo>
                    <a:pt x="268" y="311"/>
                    <a:pt x="268" y="317"/>
                    <a:pt x="267" y="322"/>
                  </a:cubicBezTo>
                  <a:cubicBezTo>
                    <a:pt x="267" y="324"/>
                    <a:pt x="267" y="325"/>
                    <a:pt x="269" y="326"/>
                  </a:cubicBezTo>
                  <a:cubicBezTo>
                    <a:pt x="269" y="327"/>
                    <a:pt x="270" y="327"/>
                    <a:pt x="271" y="327"/>
                  </a:cubicBezTo>
                  <a:cubicBezTo>
                    <a:pt x="272" y="327"/>
                    <a:pt x="272" y="327"/>
                    <a:pt x="273" y="327"/>
                  </a:cubicBezTo>
                  <a:cubicBezTo>
                    <a:pt x="334" y="309"/>
                    <a:pt x="376" y="273"/>
                    <a:pt x="395" y="221"/>
                  </a:cubicBezTo>
                  <a:cubicBezTo>
                    <a:pt x="410" y="181"/>
                    <a:pt x="407" y="138"/>
                    <a:pt x="387" y="100"/>
                  </a:cubicBezTo>
                  <a:close/>
                </a:path>
              </a:pathLst>
            </a:custGeom>
            <a:solidFill>
              <a:srgbClr val="83B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7" name="Freeform 282"/>
            <p:cNvSpPr>
              <a:spLocks/>
            </p:cNvSpPr>
            <p:nvPr/>
          </p:nvSpPr>
          <p:spPr bwMode="auto">
            <a:xfrm>
              <a:off x="6265767" y="2183091"/>
              <a:ext cx="219075" cy="252413"/>
            </a:xfrm>
            <a:custGeom>
              <a:avLst/>
              <a:gdLst>
                <a:gd name="T0" fmla="*/ 137 w 138"/>
                <a:gd name="T1" fmla="*/ 1 h 159"/>
                <a:gd name="T2" fmla="*/ 125 w 138"/>
                <a:gd name="T3" fmla="*/ 1 h 159"/>
                <a:gd name="T4" fmla="*/ 105 w 138"/>
                <a:gd name="T5" fmla="*/ 5 h 159"/>
                <a:gd name="T6" fmla="*/ 102 w 138"/>
                <a:gd name="T7" fmla="*/ 6 h 159"/>
                <a:gd name="T8" fmla="*/ 102 w 138"/>
                <a:gd name="T9" fmla="*/ 6 h 159"/>
                <a:gd name="T10" fmla="*/ 91 w 138"/>
                <a:gd name="T11" fmla="*/ 10 h 159"/>
                <a:gd name="T12" fmla="*/ 91 w 138"/>
                <a:gd name="T13" fmla="*/ 10 h 159"/>
                <a:gd name="T14" fmla="*/ 91 w 138"/>
                <a:gd name="T15" fmla="*/ 10 h 159"/>
                <a:gd name="T16" fmla="*/ 81 w 138"/>
                <a:gd name="T17" fmla="*/ 14 h 159"/>
                <a:gd name="T18" fmla="*/ 77 w 138"/>
                <a:gd name="T19" fmla="*/ 15 h 159"/>
                <a:gd name="T20" fmla="*/ 70 w 138"/>
                <a:gd name="T21" fmla="*/ 18 h 159"/>
                <a:gd name="T22" fmla="*/ 70 w 138"/>
                <a:gd name="T23" fmla="*/ 18 h 159"/>
                <a:gd name="T24" fmla="*/ 62 w 138"/>
                <a:gd name="T25" fmla="*/ 22 h 159"/>
                <a:gd name="T26" fmla="*/ 62 w 138"/>
                <a:gd name="T27" fmla="*/ 23 h 159"/>
                <a:gd name="T28" fmla="*/ 52 w 138"/>
                <a:gd name="T29" fmla="*/ 28 h 159"/>
                <a:gd name="T30" fmla="*/ 52 w 138"/>
                <a:gd name="T31" fmla="*/ 28 h 159"/>
                <a:gd name="T32" fmla="*/ 44 w 138"/>
                <a:gd name="T33" fmla="*/ 32 h 159"/>
                <a:gd name="T34" fmla="*/ 0 w 138"/>
                <a:gd name="T35" fmla="*/ 77 h 159"/>
                <a:gd name="T36" fmla="*/ 3 w 138"/>
                <a:gd name="T37" fmla="*/ 159 h 159"/>
                <a:gd name="T38" fmla="*/ 46 w 138"/>
                <a:gd name="T39" fmla="*/ 117 h 159"/>
                <a:gd name="T40" fmla="*/ 53 w 138"/>
                <a:gd name="T41" fmla="*/ 113 h 159"/>
                <a:gd name="T42" fmla="*/ 65 w 138"/>
                <a:gd name="T43" fmla="*/ 106 h 159"/>
                <a:gd name="T44" fmla="*/ 70 w 138"/>
                <a:gd name="T45" fmla="*/ 104 h 159"/>
                <a:gd name="T46" fmla="*/ 70 w 138"/>
                <a:gd name="T47" fmla="*/ 104 h 159"/>
                <a:gd name="T48" fmla="*/ 83 w 138"/>
                <a:gd name="T49" fmla="*/ 98 h 159"/>
                <a:gd name="T50" fmla="*/ 83 w 138"/>
                <a:gd name="T51" fmla="*/ 98 h 159"/>
                <a:gd name="T52" fmla="*/ 92 w 138"/>
                <a:gd name="T53" fmla="*/ 95 h 159"/>
                <a:gd name="T54" fmla="*/ 92 w 138"/>
                <a:gd name="T55" fmla="*/ 95 h 159"/>
                <a:gd name="T56" fmla="*/ 104 w 138"/>
                <a:gd name="T57" fmla="*/ 91 h 159"/>
                <a:gd name="T58" fmla="*/ 104 w 138"/>
                <a:gd name="T59" fmla="*/ 91 h 159"/>
                <a:gd name="T60" fmla="*/ 107 w 138"/>
                <a:gd name="T61" fmla="*/ 90 h 159"/>
                <a:gd name="T62" fmla="*/ 126 w 138"/>
                <a:gd name="T63" fmla="*/ 86 h 159"/>
                <a:gd name="T64" fmla="*/ 138 w 138"/>
                <a:gd name="T65" fmla="*/ 85 h 159"/>
                <a:gd name="T66" fmla="*/ 137 w 138"/>
                <a:gd name="T67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59">
                  <a:moveTo>
                    <a:pt x="137" y="1"/>
                  </a:moveTo>
                  <a:cubicBezTo>
                    <a:pt x="133" y="0"/>
                    <a:pt x="129" y="1"/>
                    <a:pt x="125" y="1"/>
                  </a:cubicBezTo>
                  <a:cubicBezTo>
                    <a:pt x="119" y="2"/>
                    <a:pt x="112" y="3"/>
                    <a:pt x="105" y="5"/>
                  </a:cubicBezTo>
                  <a:cubicBezTo>
                    <a:pt x="104" y="6"/>
                    <a:pt x="103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99" y="7"/>
                    <a:pt x="95" y="8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1"/>
                    <a:pt x="84" y="12"/>
                    <a:pt x="81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5" y="16"/>
                    <a:pt x="73" y="17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7" y="20"/>
                    <a:pt x="65" y="21"/>
                    <a:pt x="62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5"/>
                    <a:pt x="55" y="27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9" y="29"/>
                    <a:pt x="47" y="31"/>
                    <a:pt x="44" y="32"/>
                  </a:cubicBezTo>
                  <a:cubicBezTo>
                    <a:pt x="14" y="51"/>
                    <a:pt x="8" y="69"/>
                    <a:pt x="0" y="77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7" y="159"/>
                    <a:pt x="24" y="131"/>
                    <a:pt x="46" y="117"/>
                  </a:cubicBezTo>
                  <a:cubicBezTo>
                    <a:pt x="48" y="116"/>
                    <a:pt x="51" y="114"/>
                    <a:pt x="53" y="113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7" y="105"/>
                    <a:pt x="69" y="105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3" y="103"/>
                    <a:pt x="80" y="100"/>
                    <a:pt x="83" y="98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6" y="97"/>
                    <a:pt x="89" y="96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6" y="93"/>
                    <a:pt x="101" y="92"/>
                    <a:pt x="104" y="91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5" y="91"/>
                    <a:pt x="106" y="90"/>
                    <a:pt x="107" y="90"/>
                  </a:cubicBezTo>
                  <a:cubicBezTo>
                    <a:pt x="114" y="88"/>
                    <a:pt x="120" y="87"/>
                    <a:pt x="126" y="86"/>
                  </a:cubicBezTo>
                  <a:cubicBezTo>
                    <a:pt x="131" y="85"/>
                    <a:pt x="135" y="85"/>
                    <a:pt x="138" y="85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D35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Oval 496"/>
            <p:cNvSpPr>
              <a:spLocks noChangeArrowheads="1"/>
            </p:cNvSpPr>
            <p:nvPr/>
          </p:nvSpPr>
          <p:spPr bwMode="auto">
            <a:xfrm>
              <a:off x="6149879" y="2362479"/>
              <a:ext cx="411163" cy="409575"/>
            </a:xfrm>
            <a:prstGeom prst="ellipse">
              <a:avLst/>
            </a:prstGeom>
            <a:solidFill>
              <a:srgbClr val="007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497"/>
            <p:cNvSpPr>
              <a:spLocks noEditPoints="1"/>
            </p:cNvSpPr>
            <p:nvPr/>
          </p:nvSpPr>
          <p:spPr bwMode="auto">
            <a:xfrm>
              <a:off x="6137179" y="2348191"/>
              <a:ext cx="438150" cy="438150"/>
            </a:xfrm>
            <a:custGeom>
              <a:avLst/>
              <a:gdLst>
                <a:gd name="T0" fmla="*/ 137 w 275"/>
                <a:gd name="T1" fmla="*/ 18 h 275"/>
                <a:gd name="T2" fmla="*/ 257 w 275"/>
                <a:gd name="T3" fmla="*/ 138 h 275"/>
                <a:gd name="T4" fmla="*/ 137 w 275"/>
                <a:gd name="T5" fmla="*/ 258 h 275"/>
                <a:gd name="T6" fmla="*/ 17 w 275"/>
                <a:gd name="T7" fmla="*/ 138 h 275"/>
                <a:gd name="T8" fmla="*/ 137 w 275"/>
                <a:gd name="T9" fmla="*/ 18 h 275"/>
                <a:gd name="T10" fmla="*/ 137 w 275"/>
                <a:gd name="T11" fmla="*/ 0 h 275"/>
                <a:gd name="T12" fmla="*/ 137 w 275"/>
                <a:gd name="T13" fmla="*/ 0 h 275"/>
                <a:gd name="T14" fmla="*/ 0 w 275"/>
                <a:gd name="T15" fmla="*/ 138 h 275"/>
                <a:gd name="T16" fmla="*/ 137 w 275"/>
                <a:gd name="T17" fmla="*/ 275 h 275"/>
                <a:gd name="T18" fmla="*/ 275 w 275"/>
                <a:gd name="T19" fmla="*/ 138 h 275"/>
                <a:gd name="T20" fmla="*/ 137 w 27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75">
                  <a:moveTo>
                    <a:pt x="137" y="18"/>
                  </a:moveTo>
                  <a:cubicBezTo>
                    <a:pt x="204" y="18"/>
                    <a:pt x="257" y="71"/>
                    <a:pt x="257" y="138"/>
                  </a:cubicBezTo>
                  <a:cubicBezTo>
                    <a:pt x="257" y="204"/>
                    <a:pt x="204" y="258"/>
                    <a:pt x="137" y="258"/>
                  </a:cubicBezTo>
                  <a:cubicBezTo>
                    <a:pt x="71" y="258"/>
                    <a:pt x="17" y="204"/>
                    <a:pt x="17" y="138"/>
                  </a:cubicBezTo>
                  <a:cubicBezTo>
                    <a:pt x="17" y="71"/>
                    <a:pt x="71" y="18"/>
                    <a:pt x="137" y="18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213"/>
                    <a:pt x="61" y="275"/>
                    <a:pt x="137" y="275"/>
                  </a:cubicBezTo>
                  <a:cubicBezTo>
                    <a:pt x="213" y="275"/>
                    <a:pt x="275" y="213"/>
                    <a:pt x="275" y="138"/>
                  </a:cubicBezTo>
                  <a:cubicBezTo>
                    <a:pt x="275" y="62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513"/>
            <p:cNvSpPr>
              <a:spLocks noEditPoints="1"/>
            </p:cNvSpPr>
            <p:nvPr/>
          </p:nvSpPr>
          <p:spPr bwMode="auto">
            <a:xfrm>
              <a:off x="6251479" y="2467254"/>
              <a:ext cx="127000" cy="176213"/>
            </a:xfrm>
            <a:custGeom>
              <a:avLst/>
              <a:gdLst>
                <a:gd name="T0" fmla="*/ 38 w 80"/>
                <a:gd name="T1" fmla="*/ 0 h 110"/>
                <a:gd name="T2" fmla="*/ 75 w 80"/>
                <a:gd name="T3" fmla="*/ 28 h 110"/>
                <a:gd name="T4" fmla="*/ 61 w 80"/>
                <a:gd name="T5" fmla="*/ 50 h 110"/>
                <a:gd name="T6" fmla="*/ 80 w 80"/>
                <a:gd name="T7" fmla="*/ 78 h 110"/>
                <a:gd name="T8" fmla="*/ 40 w 80"/>
                <a:gd name="T9" fmla="*/ 110 h 110"/>
                <a:gd name="T10" fmla="*/ 1 w 80"/>
                <a:gd name="T11" fmla="*/ 109 h 110"/>
                <a:gd name="T12" fmla="*/ 0 w 80"/>
                <a:gd name="T13" fmla="*/ 108 h 110"/>
                <a:gd name="T14" fmla="*/ 0 w 80"/>
                <a:gd name="T15" fmla="*/ 1 h 110"/>
                <a:gd name="T16" fmla="*/ 1 w 80"/>
                <a:gd name="T17" fmla="*/ 0 h 110"/>
                <a:gd name="T18" fmla="*/ 38 w 80"/>
                <a:gd name="T19" fmla="*/ 0 h 110"/>
                <a:gd name="T20" fmla="*/ 25 w 80"/>
                <a:gd name="T21" fmla="*/ 43 h 110"/>
                <a:gd name="T22" fmla="*/ 36 w 80"/>
                <a:gd name="T23" fmla="*/ 43 h 110"/>
                <a:gd name="T24" fmla="*/ 50 w 80"/>
                <a:gd name="T25" fmla="*/ 30 h 110"/>
                <a:gd name="T26" fmla="*/ 36 w 80"/>
                <a:gd name="T27" fmla="*/ 18 h 110"/>
                <a:gd name="T28" fmla="*/ 25 w 80"/>
                <a:gd name="T29" fmla="*/ 18 h 110"/>
                <a:gd name="T30" fmla="*/ 25 w 80"/>
                <a:gd name="T31" fmla="*/ 43 h 110"/>
                <a:gd name="T32" fmla="*/ 25 w 80"/>
                <a:gd name="T33" fmla="*/ 61 h 110"/>
                <a:gd name="T34" fmla="*/ 25 w 80"/>
                <a:gd name="T35" fmla="*/ 92 h 110"/>
                <a:gd name="T36" fmla="*/ 38 w 80"/>
                <a:gd name="T37" fmla="*/ 92 h 110"/>
                <a:gd name="T38" fmla="*/ 54 w 80"/>
                <a:gd name="T39" fmla="*/ 77 h 110"/>
                <a:gd name="T40" fmla="*/ 38 w 80"/>
                <a:gd name="T41" fmla="*/ 61 h 110"/>
                <a:gd name="T42" fmla="*/ 25 w 80"/>
                <a:gd name="T43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10">
                  <a:moveTo>
                    <a:pt x="38" y="0"/>
                  </a:moveTo>
                  <a:cubicBezTo>
                    <a:pt x="60" y="0"/>
                    <a:pt x="75" y="9"/>
                    <a:pt x="75" y="28"/>
                  </a:cubicBezTo>
                  <a:cubicBezTo>
                    <a:pt x="75" y="38"/>
                    <a:pt x="69" y="47"/>
                    <a:pt x="61" y="50"/>
                  </a:cubicBezTo>
                  <a:cubicBezTo>
                    <a:pt x="71" y="54"/>
                    <a:pt x="80" y="65"/>
                    <a:pt x="80" y="78"/>
                  </a:cubicBezTo>
                  <a:cubicBezTo>
                    <a:pt x="80" y="100"/>
                    <a:pt x="64" y="110"/>
                    <a:pt x="40" y="110"/>
                  </a:cubicBezTo>
                  <a:cubicBezTo>
                    <a:pt x="28" y="110"/>
                    <a:pt x="15" y="109"/>
                    <a:pt x="1" y="10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0"/>
                    <a:pt x="26" y="0"/>
                    <a:pt x="38" y="0"/>
                  </a:cubicBezTo>
                  <a:close/>
                  <a:moveTo>
                    <a:pt x="25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47" y="43"/>
                    <a:pt x="50" y="36"/>
                    <a:pt x="50" y="30"/>
                  </a:cubicBezTo>
                  <a:cubicBezTo>
                    <a:pt x="50" y="24"/>
                    <a:pt x="47" y="18"/>
                    <a:pt x="36" y="18"/>
                  </a:cubicBezTo>
                  <a:cubicBezTo>
                    <a:pt x="34" y="18"/>
                    <a:pt x="29" y="18"/>
                    <a:pt x="25" y="18"/>
                  </a:cubicBezTo>
                  <a:lnTo>
                    <a:pt x="25" y="43"/>
                  </a:lnTo>
                  <a:close/>
                  <a:moveTo>
                    <a:pt x="25" y="61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30" y="92"/>
                    <a:pt x="35" y="92"/>
                    <a:pt x="38" y="92"/>
                  </a:cubicBezTo>
                  <a:cubicBezTo>
                    <a:pt x="51" y="92"/>
                    <a:pt x="54" y="83"/>
                    <a:pt x="54" y="77"/>
                  </a:cubicBezTo>
                  <a:cubicBezTo>
                    <a:pt x="54" y="70"/>
                    <a:pt x="51" y="61"/>
                    <a:pt x="38" y="61"/>
                  </a:cubicBezTo>
                  <a:lnTo>
                    <a:pt x="25" y="61"/>
                  </a:ln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514"/>
            <p:cNvSpPr>
              <a:spLocks/>
            </p:cNvSpPr>
            <p:nvPr/>
          </p:nvSpPr>
          <p:spPr bwMode="auto">
            <a:xfrm>
              <a:off x="6391179" y="2587904"/>
              <a:ext cx="49213" cy="68263"/>
            </a:xfrm>
            <a:custGeom>
              <a:avLst/>
              <a:gdLst>
                <a:gd name="T0" fmla="*/ 13 w 31"/>
                <a:gd name="T1" fmla="*/ 0 h 43"/>
                <a:gd name="T2" fmla="*/ 18 w 31"/>
                <a:gd name="T3" fmla="*/ 0 h 43"/>
                <a:gd name="T4" fmla="*/ 22 w 31"/>
                <a:gd name="T5" fmla="*/ 0 h 43"/>
                <a:gd name="T6" fmla="*/ 22 w 31"/>
                <a:gd name="T7" fmla="*/ 30 h 43"/>
                <a:gd name="T8" fmla="*/ 22 w 31"/>
                <a:gd name="T9" fmla="*/ 35 h 43"/>
                <a:gd name="T10" fmla="*/ 27 w 31"/>
                <a:gd name="T11" fmla="*/ 35 h 43"/>
                <a:gd name="T12" fmla="*/ 30 w 31"/>
                <a:gd name="T13" fmla="*/ 35 h 43"/>
                <a:gd name="T14" fmla="*/ 31 w 31"/>
                <a:gd name="T15" fmla="*/ 39 h 43"/>
                <a:gd name="T16" fmla="*/ 30 w 31"/>
                <a:gd name="T17" fmla="*/ 43 h 43"/>
                <a:gd name="T18" fmla="*/ 3 w 31"/>
                <a:gd name="T19" fmla="*/ 43 h 43"/>
                <a:gd name="T20" fmla="*/ 2 w 31"/>
                <a:gd name="T21" fmla="*/ 39 h 43"/>
                <a:gd name="T22" fmla="*/ 3 w 31"/>
                <a:gd name="T23" fmla="*/ 35 h 43"/>
                <a:gd name="T24" fmla="*/ 8 w 31"/>
                <a:gd name="T25" fmla="*/ 35 h 43"/>
                <a:gd name="T26" fmla="*/ 12 w 31"/>
                <a:gd name="T27" fmla="*/ 35 h 43"/>
                <a:gd name="T28" fmla="*/ 12 w 31"/>
                <a:gd name="T29" fmla="*/ 30 h 43"/>
                <a:gd name="T30" fmla="*/ 12 w 31"/>
                <a:gd name="T31" fmla="*/ 21 h 43"/>
                <a:gd name="T32" fmla="*/ 13 w 31"/>
                <a:gd name="T33" fmla="*/ 14 h 43"/>
                <a:gd name="T34" fmla="*/ 4 w 31"/>
                <a:gd name="T35" fmla="*/ 20 h 43"/>
                <a:gd name="T36" fmla="*/ 0 w 31"/>
                <a:gd name="T37" fmla="*/ 14 h 43"/>
                <a:gd name="T38" fmla="*/ 13 w 31"/>
                <a:gd name="T3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3">
                  <a:moveTo>
                    <a:pt x="13" y="0"/>
                  </a:moveTo>
                  <a:cubicBezTo>
                    <a:pt x="15" y="0"/>
                    <a:pt x="16" y="0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2"/>
                    <a:pt x="22" y="33"/>
                    <a:pt x="22" y="35"/>
                  </a:cubicBezTo>
                  <a:cubicBezTo>
                    <a:pt x="23" y="35"/>
                    <a:pt x="26" y="35"/>
                    <a:pt x="27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6"/>
                    <a:pt x="31" y="38"/>
                    <a:pt x="31" y="39"/>
                  </a:cubicBezTo>
                  <a:cubicBezTo>
                    <a:pt x="31" y="40"/>
                    <a:pt x="31" y="42"/>
                    <a:pt x="3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2" y="40"/>
                    <a:pt x="2" y="39"/>
                  </a:cubicBezTo>
                  <a:cubicBezTo>
                    <a:pt x="2" y="38"/>
                    <a:pt x="3" y="36"/>
                    <a:pt x="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5"/>
                    <a:pt x="11" y="35"/>
                    <a:pt x="12" y="35"/>
                  </a:cubicBezTo>
                  <a:cubicBezTo>
                    <a:pt x="12" y="33"/>
                    <a:pt x="12" y="32"/>
                    <a:pt x="12" y="3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3" y="16"/>
                    <a:pt x="13" y="14"/>
                  </a:cubicBezTo>
                  <a:cubicBezTo>
                    <a:pt x="10" y="16"/>
                    <a:pt x="7" y="18"/>
                    <a:pt x="4" y="20"/>
                  </a:cubicBezTo>
                  <a:cubicBezTo>
                    <a:pt x="2" y="19"/>
                    <a:pt x="0" y="16"/>
                    <a:pt x="0" y="14"/>
                  </a:cubicBezTo>
                  <a:cubicBezTo>
                    <a:pt x="6" y="10"/>
                    <a:pt x="10" y="5"/>
                    <a:pt x="13" y="0"/>
                  </a:cubicBez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515"/>
            <p:cNvSpPr>
              <a:spLocks/>
            </p:cNvSpPr>
            <p:nvPr/>
          </p:nvSpPr>
          <p:spPr bwMode="auto">
            <a:xfrm>
              <a:off x="6446742" y="2586316"/>
              <a:ext cx="47625" cy="69850"/>
            </a:xfrm>
            <a:custGeom>
              <a:avLst/>
              <a:gdLst>
                <a:gd name="T0" fmla="*/ 30 w 30"/>
                <a:gd name="T1" fmla="*/ 39 h 44"/>
                <a:gd name="T2" fmla="*/ 24 w 30"/>
                <a:gd name="T3" fmla="*/ 44 h 44"/>
                <a:gd name="T4" fmla="*/ 4 w 30"/>
                <a:gd name="T5" fmla="*/ 44 h 44"/>
                <a:gd name="T6" fmla="*/ 0 w 30"/>
                <a:gd name="T7" fmla="*/ 38 h 44"/>
                <a:gd name="T8" fmla="*/ 8 w 30"/>
                <a:gd name="T9" fmla="*/ 26 h 44"/>
                <a:gd name="T10" fmla="*/ 15 w 30"/>
                <a:gd name="T11" fmla="*/ 20 h 44"/>
                <a:gd name="T12" fmla="*/ 19 w 30"/>
                <a:gd name="T13" fmla="*/ 14 h 44"/>
                <a:gd name="T14" fmla="*/ 14 w 30"/>
                <a:gd name="T15" fmla="*/ 9 h 44"/>
                <a:gd name="T16" fmla="*/ 8 w 30"/>
                <a:gd name="T17" fmla="*/ 15 h 44"/>
                <a:gd name="T18" fmla="*/ 1 w 30"/>
                <a:gd name="T19" fmla="*/ 12 h 44"/>
                <a:gd name="T20" fmla="*/ 15 w 30"/>
                <a:gd name="T21" fmla="*/ 0 h 44"/>
                <a:gd name="T22" fmla="*/ 29 w 30"/>
                <a:gd name="T23" fmla="*/ 14 h 44"/>
                <a:gd name="T24" fmla="*/ 21 w 30"/>
                <a:gd name="T25" fmla="*/ 27 h 44"/>
                <a:gd name="T26" fmla="*/ 16 w 30"/>
                <a:gd name="T27" fmla="*/ 31 h 44"/>
                <a:gd name="T28" fmla="*/ 11 w 30"/>
                <a:gd name="T29" fmla="*/ 36 h 44"/>
                <a:gd name="T30" fmla="*/ 21 w 30"/>
                <a:gd name="T31" fmla="*/ 36 h 44"/>
                <a:gd name="T32" fmla="*/ 30 w 30"/>
                <a:gd name="T33" fmla="*/ 36 h 44"/>
                <a:gd name="T34" fmla="*/ 30 w 30"/>
                <a:gd name="T35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4">
                  <a:moveTo>
                    <a:pt x="30" y="39"/>
                  </a:moveTo>
                  <a:cubicBezTo>
                    <a:pt x="29" y="43"/>
                    <a:pt x="27" y="44"/>
                    <a:pt x="2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3"/>
                    <a:pt x="0" y="40"/>
                    <a:pt x="0" y="38"/>
                  </a:cubicBezTo>
                  <a:cubicBezTo>
                    <a:pt x="0" y="34"/>
                    <a:pt x="4" y="30"/>
                    <a:pt x="8" y="2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9" y="12"/>
                    <a:pt x="8" y="15"/>
                  </a:cubicBezTo>
                  <a:cubicBezTo>
                    <a:pt x="6" y="15"/>
                    <a:pt x="2" y="14"/>
                    <a:pt x="1" y="12"/>
                  </a:cubicBezTo>
                  <a:cubicBezTo>
                    <a:pt x="3" y="5"/>
                    <a:pt x="8" y="0"/>
                    <a:pt x="15" y="0"/>
                  </a:cubicBezTo>
                  <a:cubicBezTo>
                    <a:pt x="24" y="0"/>
                    <a:pt x="29" y="6"/>
                    <a:pt x="29" y="14"/>
                  </a:cubicBezTo>
                  <a:cubicBezTo>
                    <a:pt x="29" y="19"/>
                    <a:pt x="26" y="23"/>
                    <a:pt x="21" y="27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3"/>
                    <a:pt x="12" y="35"/>
                    <a:pt x="11" y="36"/>
                  </a:cubicBezTo>
                  <a:cubicBezTo>
                    <a:pt x="15" y="36"/>
                    <a:pt x="18" y="36"/>
                    <a:pt x="2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52" name="Grupo 3651"/>
          <p:cNvGrpSpPr/>
          <p:nvPr/>
        </p:nvGrpSpPr>
        <p:grpSpPr>
          <a:xfrm>
            <a:off x="2146526" y="4457885"/>
            <a:ext cx="483826" cy="528758"/>
            <a:chOff x="7383367" y="1740179"/>
            <a:chExt cx="957263" cy="1046162"/>
          </a:xfrm>
        </p:grpSpPr>
        <p:pic>
          <p:nvPicPr>
            <p:cNvPr id="3321" name="Picture 2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480" y="1740179"/>
              <a:ext cx="7175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2" name="Picture 2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180" y="2092604"/>
              <a:ext cx="5492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3" name="Picture 2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955" y="1908454"/>
              <a:ext cx="75088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6" name="Freeform 252"/>
            <p:cNvSpPr>
              <a:spLocks/>
            </p:cNvSpPr>
            <p:nvPr/>
          </p:nvSpPr>
          <p:spPr bwMode="auto">
            <a:xfrm>
              <a:off x="7453217" y="2167216"/>
              <a:ext cx="692150" cy="261938"/>
            </a:xfrm>
            <a:custGeom>
              <a:avLst/>
              <a:gdLst>
                <a:gd name="T0" fmla="*/ 216 w 434"/>
                <a:gd name="T1" fmla="*/ 158 h 165"/>
                <a:gd name="T2" fmla="*/ 434 w 434"/>
                <a:gd name="T3" fmla="*/ 0 h 165"/>
                <a:gd name="T4" fmla="*/ 394 w 434"/>
                <a:gd name="T5" fmla="*/ 16 h 165"/>
                <a:gd name="T6" fmla="*/ 370 w 434"/>
                <a:gd name="T7" fmla="*/ 49 h 165"/>
                <a:gd name="T8" fmla="*/ 340 w 434"/>
                <a:gd name="T9" fmla="*/ 76 h 165"/>
                <a:gd name="T10" fmla="*/ 309 w 434"/>
                <a:gd name="T11" fmla="*/ 78 h 165"/>
                <a:gd name="T12" fmla="*/ 278 w 434"/>
                <a:gd name="T13" fmla="*/ 84 h 165"/>
                <a:gd name="T14" fmla="*/ 209 w 434"/>
                <a:gd name="T15" fmla="*/ 101 h 165"/>
                <a:gd name="T16" fmla="*/ 154 w 434"/>
                <a:gd name="T17" fmla="*/ 93 h 165"/>
                <a:gd name="T18" fmla="*/ 120 w 434"/>
                <a:gd name="T19" fmla="*/ 106 h 165"/>
                <a:gd name="T20" fmla="*/ 100 w 434"/>
                <a:gd name="T21" fmla="*/ 115 h 165"/>
                <a:gd name="T22" fmla="*/ 75 w 434"/>
                <a:gd name="T23" fmla="*/ 89 h 165"/>
                <a:gd name="T24" fmla="*/ 43 w 434"/>
                <a:gd name="T25" fmla="*/ 66 h 165"/>
                <a:gd name="T26" fmla="*/ 0 w 434"/>
                <a:gd name="T27" fmla="*/ 70 h 165"/>
                <a:gd name="T28" fmla="*/ 216 w 434"/>
                <a:gd name="T29" fmla="*/ 15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4" h="165">
                  <a:moveTo>
                    <a:pt x="216" y="158"/>
                  </a:moveTo>
                  <a:cubicBezTo>
                    <a:pt x="322" y="150"/>
                    <a:pt x="407" y="85"/>
                    <a:pt x="434" y="0"/>
                  </a:cubicBezTo>
                  <a:cubicBezTo>
                    <a:pt x="419" y="6"/>
                    <a:pt x="402" y="9"/>
                    <a:pt x="394" y="16"/>
                  </a:cubicBezTo>
                  <a:cubicBezTo>
                    <a:pt x="382" y="25"/>
                    <a:pt x="377" y="37"/>
                    <a:pt x="370" y="49"/>
                  </a:cubicBezTo>
                  <a:cubicBezTo>
                    <a:pt x="363" y="61"/>
                    <a:pt x="353" y="68"/>
                    <a:pt x="340" y="76"/>
                  </a:cubicBezTo>
                  <a:cubicBezTo>
                    <a:pt x="326" y="84"/>
                    <a:pt x="324" y="82"/>
                    <a:pt x="309" y="78"/>
                  </a:cubicBezTo>
                  <a:cubicBezTo>
                    <a:pt x="296" y="74"/>
                    <a:pt x="288" y="75"/>
                    <a:pt x="278" y="84"/>
                  </a:cubicBezTo>
                  <a:cubicBezTo>
                    <a:pt x="256" y="102"/>
                    <a:pt x="237" y="116"/>
                    <a:pt x="209" y="101"/>
                  </a:cubicBezTo>
                  <a:cubicBezTo>
                    <a:pt x="191" y="92"/>
                    <a:pt x="176" y="88"/>
                    <a:pt x="154" y="93"/>
                  </a:cubicBezTo>
                  <a:cubicBezTo>
                    <a:pt x="142" y="96"/>
                    <a:pt x="131" y="102"/>
                    <a:pt x="120" y="106"/>
                  </a:cubicBezTo>
                  <a:cubicBezTo>
                    <a:pt x="115" y="109"/>
                    <a:pt x="106" y="115"/>
                    <a:pt x="100" y="115"/>
                  </a:cubicBezTo>
                  <a:cubicBezTo>
                    <a:pt x="90" y="114"/>
                    <a:pt x="80" y="96"/>
                    <a:pt x="75" y="89"/>
                  </a:cubicBezTo>
                  <a:cubicBezTo>
                    <a:pt x="66" y="77"/>
                    <a:pt x="60" y="67"/>
                    <a:pt x="43" y="66"/>
                  </a:cubicBezTo>
                  <a:cubicBezTo>
                    <a:pt x="30" y="65"/>
                    <a:pt x="15" y="69"/>
                    <a:pt x="0" y="70"/>
                  </a:cubicBezTo>
                  <a:cubicBezTo>
                    <a:pt x="46" y="129"/>
                    <a:pt x="127" y="165"/>
                    <a:pt x="216" y="158"/>
                  </a:cubicBezTo>
                </a:path>
              </a:pathLst>
            </a:custGeom>
            <a:solidFill>
              <a:srgbClr val="8FC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3325" name="Picture 25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367" y="1829079"/>
              <a:ext cx="779463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6" name="Picture 25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955" y="2113241"/>
              <a:ext cx="7938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7" name="Picture 25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367" y="2100541"/>
              <a:ext cx="14288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8" name="Picture 25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955" y="2103716"/>
              <a:ext cx="7938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9" name="Picture 25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8130" y="2035454"/>
              <a:ext cx="7747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0" name="Picture 25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930" y="2097366"/>
              <a:ext cx="173038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1" name="Picture 25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692" y="2027516"/>
              <a:ext cx="39688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2" name="Picture 26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867" y="2265641"/>
              <a:ext cx="396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3" name="Picture 26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955" y="2027516"/>
              <a:ext cx="77628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4" name="Picture 26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692" y="2040216"/>
              <a:ext cx="51593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7" name="Freeform 263"/>
            <p:cNvSpPr>
              <a:spLocks/>
            </p:cNvSpPr>
            <p:nvPr/>
          </p:nvSpPr>
          <p:spPr bwMode="auto">
            <a:xfrm>
              <a:off x="8026305" y="2071966"/>
              <a:ext cx="125413" cy="77788"/>
            </a:xfrm>
            <a:custGeom>
              <a:avLst/>
              <a:gdLst>
                <a:gd name="T0" fmla="*/ 72 w 78"/>
                <a:gd name="T1" fmla="*/ 13 h 48"/>
                <a:gd name="T2" fmla="*/ 32 w 78"/>
                <a:gd name="T3" fmla="*/ 11 h 48"/>
                <a:gd name="T4" fmla="*/ 4 w 78"/>
                <a:gd name="T5" fmla="*/ 48 h 48"/>
                <a:gd name="T6" fmla="*/ 32 w 78"/>
                <a:gd name="T7" fmla="*/ 27 h 48"/>
                <a:gd name="T8" fmla="*/ 72 w 78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2" y="13"/>
                  </a:moveTo>
                  <a:cubicBezTo>
                    <a:pt x="78" y="3"/>
                    <a:pt x="52" y="0"/>
                    <a:pt x="32" y="11"/>
                  </a:cubicBezTo>
                  <a:cubicBezTo>
                    <a:pt x="13" y="22"/>
                    <a:pt x="0" y="39"/>
                    <a:pt x="4" y="48"/>
                  </a:cubicBezTo>
                  <a:cubicBezTo>
                    <a:pt x="4" y="48"/>
                    <a:pt x="25" y="32"/>
                    <a:pt x="32" y="27"/>
                  </a:cubicBezTo>
                  <a:cubicBezTo>
                    <a:pt x="50" y="15"/>
                    <a:pt x="72" y="13"/>
                    <a:pt x="7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264"/>
            <p:cNvSpPr>
              <a:spLocks/>
            </p:cNvSpPr>
            <p:nvPr/>
          </p:nvSpPr>
          <p:spPr bwMode="auto">
            <a:xfrm>
              <a:off x="7900892" y="2524404"/>
              <a:ext cx="73025" cy="26988"/>
            </a:xfrm>
            <a:custGeom>
              <a:avLst/>
              <a:gdLst>
                <a:gd name="T0" fmla="*/ 0 w 46"/>
                <a:gd name="T1" fmla="*/ 0 h 16"/>
                <a:gd name="T2" fmla="*/ 46 w 46"/>
                <a:gd name="T3" fmla="*/ 16 h 16"/>
                <a:gd name="T4" fmla="*/ 0 w 4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6">
                  <a:moveTo>
                    <a:pt x="0" y="0"/>
                  </a:moveTo>
                  <a:cubicBezTo>
                    <a:pt x="13" y="9"/>
                    <a:pt x="29" y="14"/>
                    <a:pt x="46" y="16"/>
                  </a:cubicBezTo>
                  <a:cubicBezTo>
                    <a:pt x="29" y="14"/>
                    <a:pt x="13" y="9"/>
                    <a:pt x="0" y="0"/>
                  </a:cubicBezTo>
                </a:path>
              </a:pathLst>
            </a:custGeom>
            <a:solidFill>
              <a:srgbClr val="FEE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3337" name="Picture 26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555" y="2075141"/>
              <a:ext cx="473075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Freeform 266"/>
            <p:cNvSpPr>
              <a:spLocks/>
            </p:cNvSpPr>
            <p:nvPr/>
          </p:nvSpPr>
          <p:spPr bwMode="auto">
            <a:xfrm>
              <a:off x="7457980" y="1794154"/>
              <a:ext cx="284163" cy="279400"/>
            </a:xfrm>
            <a:custGeom>
              <a:avLst/>
              <a:gdLst>
                <a:gd name="T0" fmla="*/ 147 w 178"/>
                <a:gd name="T1" fmla="*/ 6 h 176"/>
                <a:gd name="T2" fmla="*/ 3 w 178"/>
                <a:gd name="T3" fmla="*/ 148 h 176"/>
                <a:gd name="T4" fmla="*/ 35 w 178"/>
                <a:gd name="T5" fmla="*/ 155 h 176"/>
                <a:gd name="T6" fmla="*/ 157 w 178"/>
                <a:gd name="T7" fmla="*/ 38 h 176"/>
                <a:gd name="T8" fmla="*/ 147 w 178"/>
                <a:gd name="T9" fmla="*/ 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6">
                  <a:moveTo>
                    <a:pt x="147" y="6"/>
                  </a:moveTo>
                  <a:cubicBezTo>
                    <a:pt x="81" y="26"/>
                    <a:pt x="14" y="76"/>
                    <a:pt x="3" y="148"/>
                  </a:cubicBezTo>
                  <a:cubicBezTo>
                    <a:pt x="0" y="169"/>
                    <a:pt x="32" y="176"/>
                    <a:pt x="35" y="155"/>
                  </a:cubicBezTo>
                  <a:cubicBezTo>
                    <a:pt x="44" y="94"/>
                    <a:pt x="102" y="54"/>
                    <a:pt x="157" y="38"/>
                  </a:cubicBezTo>
                  <a:cubicBezTo>
                    <a:pt x="178" y="32"/>
                    <a:pt x="167" y="0"/>
                    <a:pt x="14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Oval 500"/>
            <p:cNvSpPr>
              <a:spLocks noChangeArrowheads="1"/>
            </p:cNvSpPr>
            <p:nvPr/>
          </p:nvSpPr>
          <p:spPr bwMode="auto">
            <a:xfrm>
              <a:off x="7411942" y="2362479"/>
              <a:ext cx="411163" cy="409575"/>
            </a:xfrm>
            <a:prstGeom prst="ellipse">
              <a:avLst/>
            </a:prstGeom>
            <a:solidFill>
              <a:srgbClr val="007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501"/>
            <p:cNvSpPr>
              <a:spLocks noEditPoints="1"/>
            </p:cNvSpPr>
            <p:nvPr/>
          </p:nvSpPr>
          <p:spPr bwMode="auto">
            <a:xfrm>
              <a:off x="7399242" y="2348191"/>
              <a:ext cx="438150" cy="438150"/>
            </a:xfrm>
            <a:custGeom>
              <a:avLst/>
              <a:gdLst>
                <a:gd name="T0" fmla="*/ 137 w 275"/>
                <a:gd name="T1" fmla="*/ 18 h 275"/>
                <a:gd name="T2" fmla="*/ 257 w 275"/>
                <a:gd name="T3" fmla="*/ 138 h 275"/>
                <a:gd name="T4" fmla="*/ 137 w 275"/>
                <a:gd name="T5" fmla="*/ 258 h 275"/>
                <a:gd name="T6" fmla="*/ 17 w 275"/>
                <a:gd name="T7" fmla="*/ 138 h 275"/>
                <a:gd name="T8" fmla="*/ 137 w 275"/>
                <a:gd name="T9" fmla="*/ 18 h 275"/>
                <a:gd name="T10" fmla="*/ 137 w 275"/>
                <a:gd name="T11" fmla="*/ 0 h 275"/>
                <a:gd name="T12" fmla="*/ 137 w 275"/>
                <a:gd name="T13" fmla="*/ 0 h 275"/>
                <a:gd name="T14" fmla="*/ 0 w 275"/>
                <a:gd name="T15" fmla="*/ 138 h 275"/>
                <a:gd name="T16" fmla="*/ 137 w 275"/>
                <a:gd name="T17" fmla="*/ 275 h 275"/>
                <a:gd name="T18" fmla="*/ 275 w 275"/>
                <a:gd name="T19" fmla="*/ 138 h 275"/>
                <a:gd name="T20" fmla="*/ 137 w 27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75">
                  <a:moveTo>
                    <a:pt x="137" y="18"/>
                  </a:moveTo>
                  <a:cubicBezTo>
                    <a:pt x="204" y="18"/>
                    <a:pt x="257" y="71"/>
                    <a:pt x="257" y="138"/>
                  </a:cubicBezTo>
                  <a:cubicBezTo>
                    <a:pt x="257" y="204"/>
                    <a:pt x="204" y="258"/>
                    <a:pt x="137" y="258"/>
                  </a:cubicBezTo>
                  <a:cubicBezTo>
                    <a:pt x="71" y="258"/>
                    <a:pt x="17" y="204"/>
                    <a:pt x="17" y="138"/>
                  </a:cubicBezTo>
                  <a:cubicBezTo>
                    <a:pt x="17" y="71"/>
                    <a:pt x="71" y="18"/>
                    <a:pt x="137" y="18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213"/>
                    <a:pt x="61" y="275"/>
                    <a:pt x="137" y="275"/>
                  </a:cubicBezTo>
                  <a:cubicBezTo>
                    <a:pt x="213" y="275"/>
                    <a:pt x="275" y="213"/>
                    <a:pt x="275" y="138"/>
                  </a:cubicBezTo>
                  <a:cubicBezTo>
                    <a:pt x="275" y="62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516"/>
            <p:cNvSpPr>
              <a:spLocks noEditPoints="1"/>
            </p:cNvSpPr>
            <p:nvPr/>
          </p:nvSpPr>
          <p:spPr bwMode="auto">
            <a:xfrm>
              <a:off x="7510367" y="2467254"/>
              <a:ext cx="127000" cy="176213"/>
            </a:xfrm>
            <a:custGeom>
              <a:avLst/>
              <a:gdLst>
                <a:gd name="T0" fmla="*/ 38 w 80"/>
                <a:gd name="T1" fmla="*/ 0 h 110"/>
                <a:gd name="T2" fmla="*/ 75 w 80"/>
                <a:gd name="T3" fmla="*/ 28 h 110"/>
                <a:gd name="T4" fmla="*/ 61 w 80"/>
                <a:gd name="T5" fmla="*/ 50 h 110"/>
                <a:gd name="T6" fmla="*/ 80 w 80"/>
                <a:gd name="T7" fmla="*/ 78 h 110"/>
                <a:gd name="T8" fmla="*/ 40 w 80"/>
                <a:gd name="T9" fmla="*/ 110 h 110"/>
                <a:gd name="T10" fmla="*/ 1 w 80"/>
                <a:gd name="T11" fmla="*/ 109 h 110"/>
                <a:gd name="T12" fmla="*/ 0 w 80"/>
                <a:gd name="T13" fmla="*/ 108 h 110"/>
                <a:gd name="T14" fmla="*/ 0 w 80"/>
                <a:gd name="T15" fmla="*/ 1 h 110"/>
                <a:gd name="T16" fmla="*/ 1 w 80"/>
                <a:gd name="T17" fmla="*/ 0 h 110"/>
                <a:gd name="T18" fmla="*/ 38 w 80"/>
                <a:gd name="T19" fmla="*/ 0 h 110"/>
                <a:gd name="T20" fmla="*/ 25 w 80"/>
                <a:gd name="T21" fmla="*/ 43 h 110"/>
                <a:gd name="T22" fmla="*/ 36 w 80"/>
                <a:gd name="T23" fmla="*/ 43 h 110"/>
                <a:gd name="T24" fmla="*/ 50 w 80"/>
                <a:gd name="T25" fmla="*/ 30 h 110"/>
                <a:gd name="T26" fmla="*/ 37 w 80"/>
                <a:gd name="T27" fmla="*/ 18 h 110"/>
                <a:gd name="T28" fmla="*/ 25 w 80"/>
                <a:gd name="T29" fmla="*/ 18 h 110"/>
                <a:gd name="T30" fmla="*/ 25 w 80"/>
                <a:gd name="T31" fmla="*/ 43 h 110"/>
                <a:gd name="T32" fmla="*/ 25 w 80"/>
                <a:gd name="T33" fmla="*/ 61 h 110"/>
                <a:gd name="T34" fmla="*/ 25 w 80"/>
                <a:gd name="T35" fmla="*/ 92 h 110"/>
                <a:gd name="T36" fmla="*/ 38 w 80"/>
                <a:gd name="T37" fmla="*/ 92 h 110"/>
                <a:gd name="T38" fmla="*/ 54 w 80"/>
                <a:gd name="T39" fmla="*/ 77 h 110"/>
                <a:gd name="T40" fmla="*/ 38 w 80"/>
                <a:gd name="T41" fmla="*/ 61 h 110"/>
                <a:gd name="T42" fmla="*/ 25 w 80"/>
                <a:gd name="T43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10">
                  <a:moveTo>
                    <a:pt x="38" y="0"/>
                  </a:moveTo>
                  <a:cubicBezTo>
                    <a:pt x="60" y="0"/>
                    <a:pt x="75" y="9"/>
                    <a:pt x="75" y="28"/>
                  </a:cubicBezTo>
                  <a:cubicBezTo>
                    <a:pt x="75" y="38"/>
                    <a:pt x="69" y="47"/>
                    <a:pt x="61" y="50"/>
                  </a:cubicBezTo>
                  <a:cubicBezTo>
                    <a:pt x="71" y="54"/>
                    <a:pt x="80" y="65"/>
                    <a:pt x="80" y="78"/>
                  </a:cubicBezTo>
                  <a:cubicBezTo>
                    <a:pt x="80" y="100"/>
                    <a:pt x="64" y="110"/>
                    <a:pt x="40" y="110"/>
                  </a:cubicBezTo>
                  <a:cubicBezTo>
                    <a:pt x="28" y="110"/>
                    <a:pt x="15" y="109"/>
                    <a:pt x="1" y="10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0"/>
                    <a:pt x="26" y="0"/>
                    <a:pt x="38" y="0"/>
                  </a:cubicBezTo>
                  <a:close/>
                  <a:moveTo>
                    <a:pt x="25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47" y="43"/>
                    <a:pt x="50" y="36"/>
                    <a:pt x="50" y="30"/>
                  </a:cubicBezTo>
                  <a:cubicBezTo>
                    <a:pt x="50" y="24"/>
                    <a:pt x="47" y="18"/>
                    <a:pt x="37" y="18"/>
                  </a:cubicBezTo>
                  <a:cubicBezTo>
                    <a:pt x="34" y="18"/>
                    <a:pt x="29" y="18"/>
                    <a:pt x="25" y="18"/>
                  </a:cubicBezTo>
                  <a:lnTo>
                    <a:pt x="25" y="43"/>
                  </a:lnTo>
                  <a:close/>
                  <a:moveTo>
                    <a:pt x="25" y="61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30" y="92"/>
                    <a:pt x="35" y="92"/>
                    <a:pt x="38" y="92"/>
                  </a:cubicBezTo>
                  <a:cubicBezTo>
                    <a:pt x="51" y="92"/>
                    <a:pt x="54" y="83"/>
                    <a:pt x="54" y="77"/>
                  </a:cubicBezTo>
                  <a:cubicBezTo>
                    <a:pt x="54" y="70"/>
                    <a:pt x="51" y="61"/>
                    <a:pt x="38" y="61"/>
                  </a:cubicBezTo>
                  <a:lnTo>
                    <a:pt x="25" y="61"/>
                  </a:ln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517"/>
            <p:cNvSpPr>
              <a:spLocks/>
            </p:cNvSpPr>
            <p:nvPr/>
          </p:nvSpPr>
          <p:spPr bwMode="auto">
            <a:xfrm>
              <a:off x="7651654" y="2587904"/>
              <a:ext cx="50800" cy="68263"/>
            </a:xfrm>
            <a:custGeom>
              <a:avLst/>
              <a:gdLst>
                <a:gd name="T0" fmla="*/ 13 w 31"/>
                <a:gd name="T1" fmla="*/ 0 h 43"/>
                <a:gd name="T2" fmla="*/ 18 w 31"/>
                <a:gd name="T3" fmla="*/ 0 h 43"/>
                <a:gd name="T4" fmla="*/ 23 w 31"/>
                <a:gd name="T5" fmla="*/ 0 h 43"/>
                <a:gd name="T6" fmla="*/ 23 w 31"/>
                <a:gd name="T7" fmla="*/ 30 h 43"/>
                <a:gd name="T8" fmla="*/ 22 w 31"/>
                <a:gd name="T9" fmla="*/ 35 h 43"/>
                <a:gd name="T10" fmla="*/ 27 w 31"/>
                <a:gd name="T11" fmla="*/ 35 h 43"/>
                <a:gd name="T12" fmla="*/ 31 w 31"/>
                <a:gd name="T13" fmla="*/ 35 h 43"/>
                <a:gd name="T14" fmla="*/ 31 w 31"/>
                <a:gd name="T15" fmla="*/ 39 h 43"/>
                <a:gd name="T16" fmla="*/ 31 w 31"/>
                <a:gd name="T17" fmla="*/ 43 h 43"/>
                <a:gd name="T18" fmla="*/ 3 w 31"/>
                <a:gd name="T19" fmla="*/ 43 h 43"/>
                <a:gd name="T20" fmla="*/ 2 w 31"/>
                <a:gd name="T21" fmla="*/ 39 h 43"/>
                <a:gd name="T22" fmla="*/ 3 w 31"/>
                <a:gd name="T23" fmla="*/ 35 h 43"/>
                <a:gd name="T24" fmla="*/ 8 w 31"/>
                <a:gd name="T25" fmla="*/ 35 h 43"/>
                <a:gd name="T26" fmla="*/ 13 w 31"/>
                <a:gd name="T27" fmla="*/ 35 h 43"/>
                <a:gd name="T28" fmla="*/ 12 w 31"/>
                <a:gd name="T29" fmla="*/ 30 h 43"/>
                <a:gd name="T30" fmla="*/ 12 w 31"/>
                <a:gd name="T31" fmla="*/ 21 h 43"/>
                <a:gd name="T32" fmla="*/ 13 w 31"/>
                <a:gd name="T33" fmla="*/ 14 h 43"/>
                <a:gd name="T34" fmla="*/ 4 w 31"/>
                <a:gd name="T35" fmla="*/ 20 h 43"/>
                <a:gd name="T36" fmla="*/ 0 w 31"/>
                <a:gd name="T37" fmla="*/ 14 h 43"/>
                <a:gd name="T38" fmla="*/ 13 w 31"/>
                <a:gd name="T3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3">
                  <a:moveTo>
                    <a:pt x="13" y="0"/>
                  </a:moveTo>
                  <a:cubicBezTo>
                    <a:pt x="15" y="0"/>
                    <a:pt x="16" y="0"/>
                    <a:pt x="18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2"/>
                    <a:pt x="22" y="33"/>
                    <a:pt x="22" y="35"/>
                  </a:cubicBezTo>
                  <a:cubicBezTo>
                    <a:pt x="24" y="35"/>
                    <a:pt x="26" y="35"/>
                    <a:pt x="27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1" y="38"/>
                    <a:pt x="31" y="39"/>
                  </a:cubicBezTo>
                  <a:cubicBezTo>
                    <a:pt x="31" y="40"/>
                    <a:pt x="31" y="42"/>
                    <a:pt x="31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2" y="40"/>
                    <a:pt x="2" y="39"/>
                  </a:cubicBezTo>
                  <a:cubicBezTo>
                    <a:pt x="2" y="38"/>
                    <a:pt x="3" y="36"/>
                    <a:pt x="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5"/>
                    <a:pt x="11" y="35"/>
                    <a:pt x="13" y="35"/>
                  </a:cubicBezTo>
                  <a:cubicBezTo>
                    <a:pt x="13" y="33"/>
                    <a:pt x="12" y="32"/>
                    <a:pt x="12" y="3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3" y="16"/>
                    <a:pt x="13" y="14"/>
                  </a:cubicBezTo>
                  <a:cubicBezTo>
                    <a:pt x="10" y="16"/>
                    <a:pt x="7" y="18"/>
                    <a:pt x="4" y="20"/>
                  </a:cubicBezTo>
                  <a:cubicBezTo>
                    <a:pt x="2" y="19"/>
                    <a:pt x="0" y="16"/>
                    <a:pt x="0" y="14"/>
                  </a:cubicBezTo>
                  <a:cubicBezTo>
                    <a:pt x="6" y="10"/>
                    <a:pt x="10" y="5"/>
                    <a:pt x="13" y="0"/>
                  </a:cubicBez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518"/>
            <p:cNvSpPr>
              <a:spLocks/>
            </p:cNvSpPr>
            <p:nvPr/>
          </p:nvSpPr>
          <p:spPr bwMode="auto">
            <a:xfrm>
              <a:off x="7710392" y="2587904"/>
              <a:ext cx="46038" cy="69850"/>
            </a:xfrm>
            <a:custGeom>
              <a:avLst/>
              <a:gdLst>
                <a:gd name="T0" fmla="*/ 28 w 29"/>
                <a:gd name="T1" fmla="*/ 5 h 44"/>
                <a:gd name="T2" fmla="*/ 23 w 29"/>
                <a:gd name="T3" fmla="*/ 9 h 44"/>
                <a:gd name="T4" fmla="*/ 12 w 29"/>
                <a:gd name="T5" fmla="*/ 9 h 44"/>
                <a:gd name="T6" fmla="*/ 12 w 29"/>
                <a:gd name="T7" fmla="*/ 9 h 44"/>
                <a:gd name="T8" fmla="*/ 12 w 29"/>
                <a:gd name="T9" fmla="*/ 11 h 44"/>
                <a:gd name="T10" fmla="*/ 12 w 29"/>
                <a:gd name="T11" fmla="*/ 14 h 44"/>
                <a:gd name="T12" fmla="*/ 11 w 29"/>
                <a:gd name="T13" fmla="*/ 15 h 44"/>
                <a:gd name="T14" fmla="*/ 15 w 29"/>
                <a:gd name="T15" fmla="*/ 15 h 44"/>
                <a:gd name="T16" fmla="*/ 29 w 29"/>
                <a:gd name="T17" fmla="*/ 29 h 44"/>
                <a:gd name="T18" fmla="*/ 13 w 29"/>
                <a:gd name="T19" fmla="*/ 44 h 44"/>
                <a:gd name="T20" fmla="*/ 0 w 29"/>
                <a:gd name="T21" fmla="*/ 40 h 44"/>
                <a:gd name="T22" fmla="*/ 4 w 29"/>
                <a:gd name="T23" fmla="*/ 33 h 44"/>
                <a:gd name="T24" fmla="*/ 12 w 29"/>
                <a:gd name="T25" fmla="*/ 36 h 44"/>
                <a:gd name="T26" fmla="*/ 19 w 29"/>
                <a:gd name="T27" fmla="*/ 29 h 44"/>
                <a:gd name="T28" fmla="*/ 12 w 29"/>
                <a:gd name="T29" fmla="*/ 22 h 44"/>
                <a:gd name="T30" fmla="*/ 6 w 29"/>
                <a:gd name="T31" fmla="*/ 24 h 44"/>
                <a:gd name="T32" fmla="*/ 1 w 29"/>
                <a:gd name="T33" fmla="*/ 21 h 44"/>
                <a:gd name="T34" fmla="*/ 2 w 29"/>
                <a:gd name="T35" fmla="*/ 1 h 44"/>
                <a:gd name="T36" fmla="*/ 3 w 29"/>
                <a:gd name="T37" fmla="*/ 0 h 44"/>
                <a:gd name="T38" fmla="*/ 27 w 29"/>
                <a:gd name="T39" fmla="*/ 0 h 44"/>
                <a:gd name="T40" fmla="*/ 28 w 29"/>
                <a:gd name="T41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44">
                  <a:moveTo>
                    <a:pt x="28" y="5"/>
                  </a:moveTo>
                  <a:cubicBezTo>
                    <a:pt x="28" y="7"/>
                    <a:pt x="26" y="9"/>
                    <a:pt x="2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24" y="15"/>
                    <a:pt x="29" y="20"/>
                    <a:pt x="29" y="29"/>
                  </a:cubicBezTo>
                  <a:cubicBezTo>
                    <a:pt x="29" y="39"/>
                    <a:pt x="21" y="44"/>
                    <a:pt x="13" y="44"/>
                  </a:cubicBezTo>
                  <a:cubicBezTo>
                    <a:pt x="8" y="44"/>
                    <a:pt x="3" y="43"/>
                    <a:pt x="0" y="40"/>
                  </a:cubicBezTo>
                  <a:cubicBezTo>
                    <a:pt x="0" y="38"/>
                    <a:pt x="2" y="34"/>
                    <a:pt x="4" y="33"/>
                  </a:cubicBezTo>
                  <a:cubicBezTo>
                    <a:pt x="6" y="35"/>
                    <a:pt x="9" y="36"/>
                    <a:pt x="12" y="36"/>
                  </a:cubicBezTo>
                  <a:cubicBezTo>
                    <a:pt x="16" y="36"/>
                    <a:pt x="19" y="34"/>
                    <a:pt x="19" y="29"/>
                  </a:cubicBezTo>
                  <a:cubicBezTo>
                    <a:pt x="19" y="24"/>
                    <a:pt x="16" y="22"/>
                    <a:pt x="12" y="22"/>
                  </a:cubicBezTo>
                  <a:cubicBezTo>
                    <a:pt x="10" y="22"/>
                    <a:pt x="8" y="23"/>
                    <a:pt x="6" y="24"/>
                  </a:cubicBezTo>
                  <a:cubicBezTo>
                    <a:pt x="5" y="24"/>
                    <a:pt x="2" y="22"/>
                    <a:pt x="1" y="2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2"/>
                    <a:pt x="28" y="4"/>
                    <a:pt x="28" y="5"/>
                  </a:cubicBezTo>
                  <a:close/>
                </a:path>
              </a:pathLst>
            </a:custGeom>
            <a:solidFill>
              <a:srgbClr val="FB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60" name="Grupo 3659"/>
          <p:cNvGrpSpPr/>
          <p:nvPr/>
        </p:nvGrpSpPr>
        <p:grpSpPr>
          <a:xfrm>
            <a:off x="3091145" y="1487248"/>
            <a:ext cx="456396" cy="654686"/>
            <a:chOff x="4859242" y="198716"/>
            <a:chExt cx="884238" cy="1268413"/>
          </a:xfrm>
        </p:grpSpPr>
        <p:sp>
          <p:nvSpPr>
            <p:cNvPr id="3382" name="Freeform 343"/>
            <p:cNvSpPr>
              <a:spLocks/>
            </p:cNvSpPr>
            <p:nvPr/>
          </p:nvSpPr>
          <p:spPr bwMode="auto">
            <a:xfrm>
              <a:off x="5376767" y="909916"/>
              <a:ext cx="366713" cy="301625"/>
            </a:xfrm>
            <a:custGeom>
              <a:avLst/>
              <a:gdLst>
                <a:gd name="T0" fmla="*/ 203 w 230"/>
                <a:gd name="T1" fmla="*/ 41 h 190"/>
                <a:gd name="T2" fmla="*/ 128 w 230"/>
                <a:gd name="T3" fmla="*/ 178 h 190"/>
                <a:gd name="T4" fmla="*/ 9 w 230"/>
                <a:gd name="T5" fmla="*/ 121 h 190"/>
                <a:gd name="T6" fmla="*/ 98 w 230"/>
                <a:gd name="T7" fmla="*/ 23 h 190"/>
                <a:gd name="T8" fmla="*/ 203 w 230"/>
                <a:gd name="T9" fmla="*/ 4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90">
                  <a:moveTo>
                    <a:pt x="203" y="41"/>
                  </a:moveTo>
                  <a:cubicBezTo>
                    <a:pt x="230" y="112"/>
                    <a:pt x="186" y="167"/>
                    <a:pt x="128" y="178"/>
                  </a:cubicBezTo>
                  <a:cubicBezTo>
                    <a:pt x="71" y="190"/>
                    <a:pt x="17" y="164"/>
                    <a:pt x="9" y="121"/>
                  </a:cubicBezTo>
                  <a:cubicBezTo>
                    <a:pt x="0" y="79"/>
                    <a:pt x="40" y="35"/>
                    <a:pt x="98" y="23"/>
                  </a:cubicBezTo>
                  <a:cubicBezTo>
                    <a:pt x="155" y="12"/>
                    <a:pt x="187" y="0"/>
                    <a:pt x="203" y="41"/>
                  </a:cubicBezTo>
                </a:path>
              </a:pathLst>
            </a:custGeom>
            <a:solidFill>
              <a:srgbClr val="F2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4" name="Freeform 345"/>
            <p:cNvSpPr>
              <a:spLocks noEditPoints="1"/>
            </p:cNvSpPr>
            <p:nvPr/>
          </p:nvSpPr>
          <p:spPr bwMode="auto">
            <a:xfrm>
              <a:off x="5370417" y="894041"/>
              <a:ext cx="355600" cy="273050"/>
            </a:xfrm>
            <a:custGeom>
              <a:avLst/>
              <a:gdLst>
                <a:gd name="T0" fmla="*/ 132 w 223"/>
                <a:gd name="T1" fmla="*/ 0 h 172"/>
                <a:gd name="T2" fmla="*/ 132 w 223"/>
                <a:gd name="T3" fmla="*/ 8 h 172"/>
                <a:gd name="T4" fmla="*/ 199 w 223"/>
                <a:gd name="T5" fmla="*/ 51 h 172"/>
                <a:gd name="T6" fmla="*/ 135 w 223"/>
                <a:gd name="T7" fmla="*/ 154 h 172"/>
                <a:gd name="T8" fmla="*/ 85 w 223"/>
                <a:gd name="T9" fmla="*/ 164 h 172"/>
                <a:gd name="T10" fmla="*/ 18 w 223"/>
                <a:gd name="T11" fmla="*/ 126 h 172"/>
                <a:gd name="T12" fmla="*/ 28 w 223"/>
                <a:gd name="T13" fmla="*/ 75 h 172"/>
                <a:gd name="T14" fmla="*/ 82 w 223"/>
                <a:gd name="T15" fmla="*/ 22 h 172"/>
                <a:gd name="T16" fmla="*/ 132 w 223"/>
                <a:gd name="T17" fmla="*/ 8 h 172"/>
                <a:gd name="T18" fmla="*/ 132 w 223"/>
                <a:gd name="T19" fmla="*/ 0 h 172"/>
                <a:gd name="T20" fmla="*/ 132 w 223"/>
                <a:gd name="T21" fmla="*/ 0 h 172"/>
                <a:gd name="T22" fmla="*/ 78 w 223"/>
                <a:gd name="T23" fmla="*/ 15 h 172"/>
                <a:gd name="T24" fmla="*/ 10 w 223"/>
                <a:gd name="T25" fmla="*/ 129 h 172"/>
                <a:gd name="T26" fmla="*/ 85 w 223"/>
                <a:gd name="T27" fmla="*/ 172 h 172"/>
                <a:gd name="T28" fmla="*/ 138 w 223"/>
                <a:gd name="T29" fmla="*/ 161 h 172"/>
                <a:gd name="T30" fmla="*/ 206 w 223"/>
                <a:gd name="T31" fmla="*/ 48 h 172"/>
                <a:gd name="T32" fmla="*/ 132 w 223"/>
                <a:gd name="T3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3" h="172">
                  <a:moveTo>
                    <a:pt x="132" y="0"/>
                  </a:moveTo>
                  <a:cubicBezTo>
                    <a:pt x="132" y="8"/>
                    <a:pt x="132" y="8"/>
                    <a:pt x="132" y="8"/>
                  </a:cubicBezTo>
                  <a:cubicBezTo>
                    <a:pt x="162" y="8"/>
                    <a:pt x="188" y="25"/>
                    <a:pt x="199" y="51"/>
                  </a:cubicBezTo>
                  <a:cubicBezTo>
                    <a:pt x="214" y="87"/>
                    <a:pt x="185" y="133"/>
                    <a:pt x="135" y="154"/>
                  </a:cubicBezTo>
                  <a:cubicBezTo>
                    <a:pt x="119" y="160"/>
                    <a:pt x="102" y="164"/>
                    <a:pt x="85" y="164"/>
                  </a:cubicBezTo>
                  <a:cubicBezTo>
                    <a:pt x="51" y="164"/>
                    <a:pt x="25" y="149"/>
                    <a:pt x="18" y="126"/>
                  </a:cubicBezTo>
                  <a:cubicBezTo>
                    <a:pt x="13" y="113"/>
                    <a:pt x="17" y="94"/>
                    <a:pt x="28" y="75"/>
                  </a:cubicBezTo>
                  <a:cubicBezTo>
                    <a:pt x="40" y="54"/>
                    <a:pt x="59" y="35"/>
                    <a:pt x="82" y="22"/>
                  </a:cubicBezTo>
                  <a:cubicBezTo>
                    <a:pt x="99" y="13"/>
                    <a:pt x="115" y="8"/>
                    <a:pt x="132" y="8"/>
                  </a:cubicBezTo>
                  <a:cubicBezTo>
                    <a:pt x="132" y="0"/>
                    <a:pt x="132" y="0"/>
                    <a:pt x="132" y="0"/>
                  </a:cubicBezTo>
                  <a:moveTo>
                    <a:pt x="132" y="0"/>
                  </a:moveTo>
                  <a:cubicBezTo>
                    <a:pt x="115" y="0"/>
                    <a:pt x="97" y="5"/>
                    <a:pt x="78" y="15"/>
                  </a:cubicBezTo>
                  <a:cubicBezTo>
                    <a:pt x="27" y="44"/>
                    <a:pt x="0" y="97"/>
                    <a:pt x="10" y="129"/>
                  </a:cubicBezTo>
                  <a:cubicBezTo>
                    <a:pt x="19" y="157"/>
                    <a:pt x="49" y="172"/>
                    <a:pt x="85" y="172"/>
                  </a:cubicBezTo>
                  <a:cubicBezTo>
                    <a:pt x="102" y="172"/>
                    <a:pt x="121" y="169"/>
                    <a:pt x="138" y="161"/>
                  </a:cubicBezTo>
                  <a:cubicBezTo>
                    <a:pt x="193" y="139"/>
                    <a:pt x="223" y="88"/>
                    <a:pt x="206" y="48"/>
                  </a:cubicBezTo>
                  <a:cubicBezTo>
                    <a:pt x="195" y="20"/>
                    <a:pt x="167" y="0"/>
                    <a:pt x="132" y="0"/>
                  </a:cubicBezTo>
                </a:path>
              </a:pathLst>
            </a:custGeom>
            <a:solidFill>
              <a:srgbClr val="F2E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530"/>
            <p:cNvSpPr>
              <a:spLocks noEditPoints="1"/>
            </p:cNvSpPr>
            <p:nvPr/>
          </p:nvSpPr>
          <p:spPr bwMode="auto">
            <a:xfrm>
              <a:off x="4873529" y="1028979"/>
              <a:ext cx="439738" cy="438150"/>
            </a:xfrm>
            <a:custGeom>
              <a:avLst/>
              <a:gdLst>
                <a:gd name="T0" fmla="*/ 137 w 275"/>
                <a:gd name="T1" fmla="*/ 18 h 275"/>
                <a:gd name="T2" fmla="*/ 257 w 275"/>
                <a:gd name="T3" fmla="*/ 138 h 275"/>
                <a:gd name="T4" fmla="*/ 137 w 275"/>
                <a:gd name="T5" fmla="*/ 258 h 275"/>
                <a:gd name="T6" fmla="*/ 17 w 275"/>
                <a:gd name="T7" fmla="*/ 138 h 275"/>
                <a:gd name="T8" fmla="*/ 137 w 275"/>
                <a:gd name="T9" fmla="*/ 18 h 275"/>
                <a:gd name="T10" fmla="*/ 137 w 275"/>
                <a:gd name="T11" fmla="*/ 0 h 275"/>
                <a:gd name="T12" fmla="*/ 137 w 275"/>
                <a:gd name="T13" fmla="*/ 0 h 275"/>
                <a:gd name="T14" fmla="*/ 0 w 275"/>
                <a:gd name="T15" fmla="*/ 138 h 275"/>
                <a:gd name="T16" fmla="*/ 137 w 275"/>
                <a:gd name="T17" fmla="*/ 275 h 275"/>
                <a:gd name="T18" fmla="*/ 275 w 275"/>
                <a:gd name="T19" fmla="*/ 138 h 275"/>
                <a:gd name="T20" fmla="*/ 137 w 275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275">
                  <a:moveTo>
                    <a:pt x="137" y="18"/>
                  </a:moveTo>
                  <a:cubicBezTo>
                    <a:pt x="204" y="18"/>
                    <a:pt x="257" y="71"/>
                    <a:pt x="257" y="138"/>
                  </a:cubicBezTo>
                  <a:cubicBezTo>
                    <a:pt x="257" y="204"/>
                    <a:pt x="204" y="258"/>
                    <a:pt x="137" y="258"/>
                  </a:cubicBezTo>
                  <a:cubicBezTo>
                    <a:pt x="71" y="258"/>
                    <a:pt x="17" y="204"/>
                    <a:pt x="17" y="138"/>
                  </a:cubicBezTo>
                  <a:cubicBezTo>
                    <a:pt x="17" y="71"/>
                    <a:pt x="71" y="18"/>
                    <a:pt x="137" y="18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2"/>
                    <a:pt x="0" y="138"/>
                  </a:cubicBezTo>
                  <a:cubicBezTo>
                    <a:pt x="0" y="213"/>
                    <a:pt x="61" y="275"/>
                    <a:pt x="137" y="275"/>
                  </a:cubicBezTo>
                  <a:cubicBezTo>
                    <a:pt x="213" y="275"/>
                    <a:pt x="275" y="213"/>
                    <a:pt x="275" y="138"/>
                  </a:cubicBezTo>
                  <a:cubicBezTo>
                    <a:pt x="275" y="62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646" name="Grupo 3645"/>
            <p:cNvGrpSpPr/>
            <p:nvPr/>
          </p:nvGrpSpPr>
          <p:grpSpPr>
            <a:xfrm>
              <a:off x="4859242" y="198716"/>
              <a:ext cx="858838" cy="1254125"/>
              <a:chOff x="4859242" y="198716"/>
              <a:chExt cx="858838" cy="1254125"/>
            </a:xfrm>
          </p:grpSpPr>
          <p:sp>
            <p:nvSpPr>
              <p:cNvPr id="3368" name="Freeform 329"/>
              <p:cNvSpPr>
                <a:spLocks/>
              </p:cNvSpPr>
              <p:nvPr/>
            </p:nvSpPr>
            <p:spPr bwMode="auto">
              <a:xfrm>
                <a:off x="5200555" y="817841"/>
                <a:ext cx="106363" cy="139700"/>
              </a:xfrm>
              <a:custGeom>
                <a:avLst/>
                <a:gdLst>
                  <a:gd name="T0" fmla="*/ 49 w 67"/>
                  <a:gd name="T1" fmla="*/ 0 h 87"/>
                  <a:gd name="T2" fmla="*/ 11 w 67"/>
                  <a:gd name="T3" fmla="*/ 35 h 87"/>
                  <a:gd name="T4" fmla="*/ 14 w 67"/>
                  <a:gd name="T5" fmla="*/ 87 h 87"/>
                  <a:gd name="T6" fmla="*/ 55 w 67"/>
                  <a:gd name="T7" fmla="*/ 54 h 87"/>
                  <a:gd name="T8" fmla="*/ 49 w 67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7">
                    <a:moveTo>
                      <a:pt x="49" y="0"/>
                    </a:moveTo>
                    <a:cubicBezTo>
                      <a:pt x="49" y="0"/>
                      <a:pt x="21" y="13"/>
                      <a:pt x="11" y="35"/>
                    </a:cubicBezTo>
                    <a:cubicBezTo>
                      <a:pt x="0" y="60"/>
                      <a:pt x="14" y="87"/>
                      <a:pt x="14" y="87"/>
                    </a:cubicBezTo>
                    <a:cubicBezTo>
                      <a:pt x="14" y="87"/>
                      <a:pt x="44" y="76"/>
                      <a:pt x="55" y="54"/>
                    </a:cubicBezTo>
                    <a:cubicBezTo>
                      <a:pt x="67" y="28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9" name="Freeform 330"/>
              <p:cNvSpPr>
                <a:spLocks/>
              </p:cNvSpPr>
              <p:nvPr/>
            </p:nvSpPr>
            <p:spPr bwMode="auto">
              <a:xfrm>
                <a:off x="5159280" y="705129"/>
                <a:ext cx="106363" cy="139700"/>
              </a:xfrm>
              <a:custGeom>
                <a:avLst/>
                <a:gdLst>
                  <a:gd name="T0" fmla="*/ 14 w 67"/>
                  <a:gd name="T1" fmla="*/ 87 h 87"/>
                  <a:gd name="T2" fmla="*/ 55 w 67"/>
                  <a:gd name="T3" fmla="*/ 54 h 87"/>
                  <a:gd name="T4" fmla="*/ 49 w 67"/>
                  <a:gd name="T5" fmla="*/ 0 h 87"/>
                  <a:gd name="T6" fmla="*/ 11 w 67"/>
                  <a:gd name="T7" fmla="*/ 35 h 87"/>
                  <a:gd name="T8" fmla="*/ 14 w 67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7">
                    <a:moveTo>
                      <a:pt x="14" y="87"/>
                    </a:moveTo>
                    <a:cubicBezTo>
                      <a:pt x="14" y="87"/>
                      <a:pt x="44" y="76"/>
                      <a:pt x="55" y="54"/>
                    </a:cubicBezTo>
                    <a:cubicBezTo>
                      <a:pt x="67" y="28"/>
                      <a:pt x="49" y="0"/>
                      <a:pt x="49" y="0"/>
                    </a:cubicBezTo>
                    <a:cubicBezTo>
                      <a:pt x="49" y="0"/>
                      <a:pt x="21" y="13"/>
                      <a:pt x="11" y="35"/>
                    </a:cubicBezTo>
                    <a:cubicBezTo>
                      <a:pt x="0" y="60"/>
                      <a:pt x="14" y="87"/>
                      <a:pt x="14" y="87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0" name="Freeform 331"/>
              <p:cNvSpPr>
                <a:spLocks/>
              </p:cNvSpPr>
              <p:nvPr/>
            </p:nvSpPr>
            <p:spPr bwMode="auto">
              <a:xfrm>
                <a:off x="5119592" y="597179"/>
                <a:ext cx="106363" cy="138113"/>
              </a:xfrm>
              <a:custGeom>
                <a:avLst/>
                <a:gdLst>
                  <a:gd name="T0" fmla="*/ 49 w 67"/>
                  <a:gd name="T1" fmla="*/ 0 h 87"/>
                  <a:gd name="T2" fmla="*/ 11 w 67"/>
                  <a:gd name="T3" fmla="*/ 35 h 87"/>
                  <a:gd name="T4" fmla="*/ 14 w 67"/>
                  <a:gd name="T5" fmla="*/ 87 h 87"/>
                  <a:gd name="T6" fmla="*/ 55 w 67"/>
                  <a:gd name="T7" fmla="*/ 54 h 87"/>
                  <a:gd name="T8" fmla="*/ 49 w 67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7">
                    <a:moveTo>
                      <a:pt x="49" y="0"/>
                    </a:moveTo>
                    <a:cubicBezTo>
                      <a:pt x="49" y="0"/>
                      <a:pt x="21" y="13"/>
                      <a:pt x="11" y="35"/>
                    </a:cubicBezTo>
                    <a:cubicBezTo>
                      <a:pt x="0" y="60"/>
                      <a:pt x="14" y="87"/>
                      <a:pt x="14" y="87"/>
                    </a:cubicBezTo>
                    <a:cubicBezTo>
                      <a:pt x="14" y="87"/>
                      <a:pt x="44" y="76"/>
                      <a:pt x="55" y="54"/>
                    </a:cubicBezTo>
                    <a:cubicBezTo>
                      <a:pt x="67" y="28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1" name="Freeform 332"/>
              <p:cNvSpPr>
                <a:spLocks/>
              </p:cNvSpPr>
              <p:nvPr/>
            </p:nvSpPr>
            <p:spPr bwMode="auto">
              <a:xfrm>
                <a:off x="5062442" y="886104"/>
                <a:ext cx="131763" cy="100013"/>
              </a:xfrm>
              <a:custGeom>
                <a:avLst/>
                <a:gdLst>
                  <a:gd name="T0" fmla="*/ 0 w 83"/>
                  <a:gd name="T1" fmla="*/ 8 h 63"/>
                  <a:gd name="T2" fmla="*/ 31 w 83"/>
                  <a:gd name="T3" fmla="*/ 53 h 63"/>
                  <a:gd name="T4" fmla="*/ 83 w 83"/>
                  <a:gd name="T5" fmla="*/ 51 h 63"/>
                  <a:gd name="T6" fmla="*/ 52 w 83"/>
                  <a:gd name="T7" fmla="*/ 10 h 63"/>
                  <a:gd name="T8" fmla="*/ 0 w 83"/>
                  <a:gd name="T9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3">
                    <a:moveTo>
                      <a:pt x="0" y="8"/>
                    </a:moveTo>
                    <a:cubicBezTo>
                      <a:pt x="0" y="8"/>
                      <a:pt x="4" y="41"/>
                      <a:pt x="31" y="53"/>
                    </a:cubicBezTo>
                    <a:cubicBezTo>
                      <a:pt x="53" y="63"/>
                      <a:pt x="83" y="51"/>
                      <a:pt x="83" y="51"/>
                    </a:cubicBezTo>
                    <a:cubicBezTo>
                      <a:pt x="83" y="51"/>
                      <a:pt x="77" y="22"/>
                      <a:pt x="52" y="10"/>
                    </a:cubicBezTo>
                    <a:cubicBezTo>
                      <a:pt x="30" y="0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2" name="Freeform 333"/>
              <p:cNvSpPr>
                <a:spLocks/>
              </p:cNvSpPr>
              <p:nvPr/>
            </p:nvSpPr>
            <p:spPr bwMode="auto">
              <a:xfrm>
                <a:off x="5021167" y="771804"/>
                <a:ext cx="131763" cy="101600"/>
              </a:xfrm>
              <a:custGeom>
                <a:avLst/>
                <a:gdLst>
                  <a:gd name="T0" fmla="*/ 0 w 83"/>
                  <a:gd name="T1" fmla="*/ 8 h 63"/>
                  <a:gd name="T2" fmla="*/ 31 w 83"/>
                  <a:gd name="T3" fmla="*/ 53 h 63"/>
                  <a:gd name="T4" fmla="*/ 83 w 83"/>
                  <a:gd name="T5" fmla="*/ 51 h 63"/>
                  <a:gd name="T6" fmla="*/ 52 w 83"/>
                  <a:gd name="T7" fmla="*/ 10 h 63"/>
                  <a:gd name="T8" fmla="*/ 0 w 83"/>
                  <a:gd name="T9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3">
                    <a:moveTo>
                      <a:pt x="0" y="8"/>
                    </a:moveTo>
                    <a:cubicBezTo>
                      <a:pt x="0" y="8"/>
                      <a:pt x="4" y="41"/>
                      <a:pt x="31" y="53"/>
                    </a:cubicBezTo>
                    <a:cubicBezTo>
                      <a:pt x="53" y="63"/>
                      <a:pt x="83" y="51"/>
                      <a:pt x="83" y="51"/>
                    </a:cubicBezTo>
                    <a:cubicBezTo>
                      <a:pt x="83" y="51"/>
                      <a:pt x="77" y="22"/>
                      <a:pt x="52" y="10"/>
                    </a:cubicBezTo>
                    <a:cubicBezTo>
                      <a:pt x="30" y="0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3" name="Freeform 334"/>
              <p:cNvSpPr>
                <a:spLocks/>
              </p:cNvSpPr>
              <p:nvPr/>
            </p:nvSpPr>
            <p:spPr bwMode="auto">
              <a:xfrm>
                <a:off x="4981480" y="663854"/>
                <a:ext cx="131763" cy="100013"/>
              </a:xfrm>
              <a:custGeom>
                <a:avLst/>
                <a:gdLst>
                  <a:gd name="T0" fmla="*/ 0 w 83"/>
                  <a:gd name="T1" fmla="*/ 8 h 63"/>
                  <a:gd name="T2" fmla="*/ 31 w 83"/>
                  <a:gd name="T3" fmla="*/ 53 h 63"/>
                  <a:gd name="T4" fmla="*/ 83 w 83"/>
                  <a:gd name="T5" fmla="*/ 51 h 63"/>
                  <a:gd name="T6" fmla="*/ 52 w 83"/>
                  <a:gd name="T7" fmla="*/ 10 h 63"/>
                  <a:gd name="T8" fmla="*/ 0 w 83"/>
                  <a:gd name="T9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3">
                    <a:moveTo>
                      <a:pt x="0" y="8"/>
                    </a:moveTo>
                    <a:cubicBezTo>
                      <a:pt x="0" y="8"/>
                      <a:pt x="4" y="41"/>
                      <a:pt x="31" y="53"/>
                    </a:cubicBezTo>
                    <a:cubicBezTo>
                      <a:pt x="53" y="63"/>
                      <a:pt x="83" y="51"/>
                      <a:pt x="83" y="51"/>
                    </a:cubicBezTo>
                    <a:cubicBezTo>
                      <a:pt x="83" y="51"/>
                      <a:pt x="77" y="22"/>
                      <a:pt x="52" y="10"/>
                    </a:cubicBezTo>
                    <a:cubicBezTo>
                      <a:pt x="30" y="0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4" name="Freeform 335"/>
              <p:cNvSpPr>
                <a:spLocks/>
              </p:cNvSpPr>
              <p:nvPr/>
            </p:nvSpPr>
            <p:spPr bwMode="auto">
              <a:xfrm>
                <a:off x="5068792" y="270154"/>
                <a:ext cx="109538" cy="350838"/>
              </a:xfrm>
              <a:custGeom>
                <a:avLst/>
                <a:gdLst>
                  <a:gd name="T0" fmla="*/ 20 w 69"/>
                  <a:gd name="T1" fmla="*/ 220 h 220"/>
                  <a:gd name="T2" fmla="*/ 61 w 69"/>
                  <a:gd name="T3" fmla="*/ 188 h 220"/>
                  <a:gd name="T4" fmla="*/ 59 w 69"/>
                  <a:gd name="T5" fmla="*/ 142 h 220"/>
                  <a:gd name="T6" fmla="*/ 59 w 69"/>
                  <a:gd name="T7" fmla="*/ 142 h 220"/>
                  <a:gd name="T8" fmla="*/ 8 w 69"/>
                  <a:gd name="T9" fmla="*/ 3 h 220"/>
                  <a:gd name="T10" fmla="*/ 3 w 69"/>
                  <a:gd name="T11" fmla="*/ 1 h 220"/>
                  <a:gd name="T12" fmla="*/ 0 w 69"/>
                  <a:gd name="T13" fmla="*/ 6 h 220"/>
                  <a:gd name="T14" fmla="*/ 49 w 69"/>
                  <a:gd name="T15" fmla="*/ 137 h 220"/>
                  <a:gd name="T16" fmla="*/ 17 w 69"/>
                  <a:gd name="T17" fmla="*/ 169 h 220"/>
                  <a:gd name="T18" fmla="*/ 20 w 69"/>
                  <a:gd name="T1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20">
                    <a:moveTo>
                      <a:pt x="20" y="220"/>
                    </a:moveTo>
                    <a:cubicBezTo>
                      <a:pt x="20" y="220"/>
                      <a:pt x="50" y="210"/>
                      <a:pt x="61" y="188"/>
                    </a:cubicBezTo>
                    <a:cubicBezTo>
                      <a:pt x="69" y="171"/>
                      <a:pt x="63" y="153"/>
                      <a:pt x="59" y="142"/>
                    </a:cubicBezTo>
                    <a:cubicBezTo>
                      <a:pt x="59" y="142"/>
                      <a:pt x="59" y="142"/>
                      <a:pt x="59" y="14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49" y="137"/>
                      <a:pt x="49" y="137"/>
                      <a:pt x="49" y="137"/>
                    </a:cubicBezTo>
                    <a:cubicBezTo>
                      <a:pt x="40" y="143"/>
                      <a:pt x="24" y="154"/>
                      <a:pt x="17" y="169"/>
                    </a:cubicBezTo>
                    <a:cubicBezTo>
                      <a:pt x="6" y="194"/>
                      <a:pt x="20" y="220"/>
                      <a:pt x="20" y="220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5" name="Freeform 336"/>
              <p:cNvSpPr>
                <a:spLocks/>
              </p:cNvSpPr>
              <p:nvPr/>
            </p:nvSpPr>
            <p:spPr bwMode="auto">
              <a:xfrm>
                <a:off x="4859242" y="344766"/>
                <a:ext cx="212725" cy="306388"/>
              </a:xfrm>
              <a:custGeom>
                <a:avLst/>
                <a:gdLst>
                  <a:gd name="T0" fmla="*/ 57 w 133"/>
                  <a:gd name="T1" fmla="*/ 135 h 192"/>
                  <a:gd name="T2" fmla="*/ 9 w 133"/>
                  <a:gd name="T3" fmla="*/ 3 h 192"/>
                  <a:gd name="T4" fmla="*/ 4 w 133"/>
                  <a:gd name="T5" fmla="*/ 1 h 192"/>
                  <a:gd name="T6" fmla="*/ 1 w 133"/>
                  <a:gd name="T7" fmla="*/ 6 h 192"/>
                  <a:gd name="T8" fmla="*/ 52 w 133"/>
                  <a:gd name="T9" fmla="*/ 144 h 192"/>
                  <a:gd name="T10" fmla="*/ 52 w 133"/>
                  <a:gd name="T11" fmla="*/ 145 h 192"/>
                  <a:gd name="T12" fmla="*/ 81 w 133"/>
                  <a:gd name="T13" fmla="*/ 182 h 192"/>
                  <a:gd name="T14" fmla="*/ 133 w 133"/>
                  <a:gd name="T15" fmla="*/ 180 h 192"/>
                  <a:gd name="T16" fmla="*/ 102 w 133"/>
                  <a:gd name="T17" fmla="*/ 139 h 192"/>
                  <a:gd name="T18" fmla="*/ 57 w 133"/>
                  <a:gd name="T19" fmla="*/ 13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92">
                    <a:moveTo>
                      <a:pt x="57" y="135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1" y="2"/>
                      <a:pt x="0" y="4"/>
                      <a:pt x="1" y="6"/>
                    </a:cubicBezTo>
                    <a:cubicBezTo>
                      <a:pt x="52" y="144"/>
                      <a:pt x="52" y="144"/>
                      <a:pt x="52" y="144"/>
                    </a:cubicBezTo>
                    <a:cubicBezTo>
                      <a:pt x="52" y="145"/>
                      <a:pt x="52" y="145"/>
                      <a:pt x="52" y="145"/>
                    </a:cubicBezTo>
                    <a:cubicBezTo>
                      <a:pt x="55" y="156"/>
                      <a:pt x="63" y="174"/>
                      <a:pt x="81" y="182"/>
                    </a:cubicBezTo>
                    <a:cubicBezTo>
                      <a:pt x="103" y="192"/>
                      <a:pt x="133" y="180"/>
                      <a:pt x="133" y="180"/>
                    </a:cubicBezTo>
                    <a:cubicBezTo>
                      <a:pt x="133" y="180"/>
                      <a:pt x="127" y="151"/>
                      <a:pt x="102" y="139"/>
                    </a:cubicBezTo>
                    <a:cubicBezTo>
                      <a:pt x="86" y="132"/>
                      <a:pt x="67" y="134"/>
                      <a:pt x="57" y="135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6" name="Freeform 337"/>
              <p:cNvSpPr>
                <a:spLocks/>
              </p:cNvSpPr>
              <p:nvPr/>
            </p:nvSpPr>
            <p:spPr bwMode="auto">
              <a:xfrm>
                <a:off x="4921155" y="198716"/>
                <a:ext cx="155575" cy="339725"/>
              </a:xfrm>
              <a:custGeom>
                <a:avLst/>
                <a:gdLst>
                  <a:gd name="T0" fmla="*/ 54 w 98"/>
                  <a:gd name="T1" fmla="*/ 130 h 213"/>
                  <a:gd name="T2" fmla="*/ 8 w 98"/>
                  <a:gd name="T3" fmla="*/ 4 h 213"/>
                  <a:gd name="T4" fmla="*/ 3 w 98"/>
                  <a:gd name="T5" fmla="*/ 1 h 213"/>
                  <a:gd name="T6" fmla="*/ 0 w 98"/>
                  <a:gd name="T7" fmla="*/ 6 h 213"/>
                  <a:gd name="T8" fmla="*/ 46 w 98"/>
                  <a:gd name="T9" fmla="*/ 132 h 213"/>
                  <a:gd name="T10" fmla="*/ 46 w 98"/>
                  <a:gd name="T11" fmla="*/ 179 h 213"/>
                  <a:gd name="T12" fmla="*/ 84 w 98"/>
                  <a:gd name="T13" fmla="*/ 213 h 213"/>
                  <a:gd name="T14" fmla="*/ 90 w 98"/>
                  <a:gd name="T15" fmla="*/ 161 h 213"/>
                  <a:gd name="T16" fmla="*/ 54 w 98"/>
                  <a:gd name="T17" fmla="*/ 13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213">
                    <a:moveTo>
                      <a:pt x="54" y="13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4" y="140"/>
                      <a:pt x="39" y="161"/>
                      <a:pt x="46" y="179"/>
                    </a:cubicBezTo>
                    <a:cubicBezTo>
                      <a:pt x="55" y="205"/>
                      <a:pt x="84" y="213"/>
                      <a:pt x="84" y="213"/>
                    </a:cubicBezTo>
                    <a:cubicBezTo>
                      <a:pt x="84" y="213"/>
                      <a:pt x="98" y="184"/>
                      <a:pt x="90" y="161"/>
                    </a:cubicBezTo>
                    <a:cubicBezTo>
                      <a:pt x="83" y="142"/>
                      <a:pt x="64" y="133"/>
                      <a:pt x="54" y="130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7" name="Freeform 338"/>
              <p:cNvSpPr>
                <a:spLocks/>
              </p:cNvSpPr>
              <p:nvPr/>
            </p:nvSpPr>
            <p:spPr bwMode="auto">
              <a:xfrm>
                <a:off x="4894167" y="701954"/>
                <a:ext cx="762000" cy="468313"/>
              </a:xfrm>
              <a:custGeom>
                <a:avLst/>
                <a:gdLst>
                  <a:gd name="T0" fmla="*/ 477 w 478"/>
                  <a:gd name="T1" fmla="*/ 74 h 294"/>
                  <a:gd name="T2" fmla="*/ 457 w 478"/>
                  <a:gd name="T3" fmla="*/ 76 h 294"/>
                  <a:gd name="T4" fmla="*/ 240 w 478"/>
                  <a:gd name="T5" fmla="*/ 26 h 294"/>
                  <a:gd name="T6" fmla="*/ 149 w 478"/>
                  <a:gd name="T7" fmla="*/ 89 h 294"/>
                  <a:gd name="T8" fmla="*/ 104 w 478"/>
                  <a:gd name="T9" fmla="*/ 92 h 294"/>
                  <a:gd name="T10" fmla="*/ 35 w 478"/>
                  <a:gd name="T11" fmla="*/ 101 h 294"/>
                  <a:gd name="T12" fmla="*/ 0 w 478"/>
                  <a:gd name="T13" fmla="*/ 104 h 294"/>
                  <a:gd name="T14" fmla="*/ 0 w 478"/>
                  <a:gd name="T15" fmla="*/ 161 h 294"/>
                  <a:gd name="T16" fmla="*/ 0 w 478"/>
                  <a:gd name="T17" fmla="*/ 161 h 294"/>
                  <a:gd name="T18" fmla="*/ 3 w 478"/>
                  <a:gd name="T19" fmla="*/ 181 h 294"/>
                  <a:gd name="T20" fmla="*/ 272 w 478"/>
                  <a:gd name="T21" fmla="*/ 294 h 294"/>
                  <a:gd name="T22" fmla="*/ 477 w 478"/>
                  <a:gd name="T23" fmla="*/ 143 h 294"/>
                  <a:gd name="T24" fmla="*/ 477 w 478"/>
                  <a:gd name="T25" fmla="*/ 132 h 294"/>
                  <a:gd name="T26" fmla="*/ 477 w 478"/>
                  <a:gd name="T27" fmla="*/ 132 h 294"/>
                  <a:gd name="T28" fmla="*/ 477 w 478"/>
                  <a:gd name="T29" fmla="*/ 7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8" h="294">
                    <a:moveTo>
                      <a:pt x="477" y="74"/>
                    </a:moveTo>
                    <a:cubicBezTo>
                      <a:pt x="457" y="76"/>
                      <a:pt x="457" y="76"/>
                      <a:pt x="457" y="76"/>
                    </a:cubicBezTo>
                    <a:cubicBezTo>
                      <a:pt x="410" y="11"/>
                      <a:pt x="297" y="0"/>
                      <a:pt x="240" y="26"/>
                    </a:cubicBezTo>
                    <a:cubicBezTo>
                      <a:pt x="201" y="43"/>
                      <a:pt x="175" y="79"/>
                      <a:pt x="149" y="89"/>
                    </a:cubicBezTo>
                    <a:cubicBezTo>
                      <a:pt x="138" y="93"/>
                      <a:pt x="121" y="93"/>
                      <a:pt x="104" y="92"/>
                    </a:cubicBezTo>
                    <a:cubicBezTo>
                      <a:pt x="80" y="92"/>
                      <a:pt x="55" y="91"/>
                      <a:pt x="35" y="10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7"/>
                      <a:pt x="1" y="174"/>
                      <a:pt x="3" y="181"/>
                    </a:cubicBezTo>
                    <a:cubicBezTo>
                      <a:pt x="28" y="265"/>
                      <a:pt x="161" y="294"/>
                      <a:pt x="272" y="294"/>
                    </a:cubicBezTo>
                    <a:cubicBezTo>
                      <a:pt x="339" y="294"/>
                      <a:pt x="478" y="268"/>
                      <a:pt x="477" y="143"/>
                    </a:cubicBezTo>
                    <a:cubicBezTo>
                      <a:pt x="477" y="139"/>
                      <a:pt x="477" y="136"/>
                      <a:pt x="477" y="132"/>
                    </a:cubicBezTo>
                    <a:cubicBezTo>
                      <a:pt x="477" y="132"/>
                      <a:pt x="477" y="132"/>
                      <a:pt x="477" y="132"/>
                    </a:cubicBezTo>
                    <a:cubicBezTo>
                      <a:pt x="477" y="74"/>
                      <a:pt x="477" y="74"/>
                      <a:pt x="477" y="74"/>
                    </a:cubicBezTo>
                  </a:path>
                </a:pathLst>
              </a:custGeom>
              <a:solidFill>
                <a:srgbClr val="BA45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8" name="Freeform 339"/>
              <p:cNvSpPr>
                <a:spLocks/>
              </p:cNvSpPr>
              <p:nvPr/>
            </p:nvSpPr>
            <p:spPr bwMode="auto">
              <a:xfrm>
                <a:off x="4883055" y="592416"/>
                <a:ext cx="773113" cy="479425"/>
              </a:xfrm>
              <a:custGeom>
                <a:avLst/>
                <a:gdLst>
                  <a:gd name="T0" fmla="*/ 37 w 485"/>
                  <a:gd name="T1" fmla="*/ 111 h 301"/>
                  <a:gd name="T2" fmla="*/ 111 w 485"/>
                  <a:gd name="T3" fmla="*/ 99 h 301"/>
                  <a:gd name="T4" fmla="*/ 156 w 485"/>
                  <a:gd name="T5" fmla="*/ 95 h 301"/>
                  <a:gd name="T6" fmla="*/ 247 w 485"/>
                  <a:gd name="T7" fmla="*/ 32 h 301"/>
                  <a:gd name="T8" fmla="*/ 484 w 485"/>
                  <a:gd name="T9" fmla="*/ 149 h 301"/>
                  <a:gd name="T10" fmla="*/ 279 w 485"/>
                  <a:gd name="T11" fmla="*/ 301 h 301"/>
                  <a:gd name="T12" fmla="*/ 10 w 485"/>
                  <a:gd name="T13" fmla="*/ 188 h 301"/>
                  <a:gd name="T14" fmla="*/ 37 w 485"/>
                  <a:gd name="T15" fmla="*/ 11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5" h="301">
                    <a:moveTo>
                      <a:pt x="37" y="111"/>
                    </a:moveTo>
                    <a:cubicBezTo>
                      <a:pt x="58" y="98"/>
                      <a:pt x="86" y="98"/>
                      <a:pt x="111" y="99"/>
                    </a:cubicBezTo>
                    <a:cubicBezTo>
                      <a:pt x="128" y="99"/>
                      <a:pt x="145" y="100"/>
                      <a:pt x="156" y="95"/>
                    </a:cubicBezTo>
                    <a:cubicBezTo>
                      <a:pt x="182" y="86"/>
                      <a:pt x="208" y="50"/>
                      <a:pt x="247" y="32"/>
                    </a:cubicBezTo>
                    <a:cubicBezTo>
                      <a:pt x="320" y="0"/>
                      <a:pt x="484" y="26"/>
                      <a:pt x="484" y="149"/>
                    </a:cubicBezTo>
                    <a:cubicBezTo>
                      <a:pt x="485" y="275"/>
                      <a:pt x="346" y="301"/>
                      <a:pt x="279" y="301"/>
                    </a:cubicBezTo>
                    <a:cubicBezTo>
                      <a:pt x="168" y="301"/>
                      <a:pt x="35" y="271"/>
                      <a:pt x="10" y="188"/>
                    </a:cubicBezTo>
                    <a:cubicBezTo>
                      <a:pt x="0" y="153"/>
                      <a:pt x="20" y="121"/>
                      <a:pt x="37" y="111"/>
                    </a:cubicBezTo>
                  </a:path>
                </a:pathLst>
              </a:custGeom>
              <a:solidFill>
                <a:srgbClr val="FF8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9" name="Freeform 340"/>
              <p:cNvSpPr>
                <a:spLocks/>
              </p:cNvSpPr>
              <p:nvPr/>
            </p:nvSpPr>
            <p:spPr bwMode="auto">
              <a:xfrm>
                <a:off x="4925917" y="660679"/>
                <a:ext cx="692150" cy="373063"/>
              </a:xfrm>
              <a:custGeom>
                <a:avLst/>
                <a:gdLst>
                  <a:gd name="T0" fmla="*/ 253 w 435"/>
                  <a:gd name="T1" fmla="*/ 234 h 234"/>
                  <a:gd name="T2" fmla="*/ 7 w 435"/>
                  <a:gd name="T3" fmla="*/ 138 h 234"/>
                  <a:gd name="T4" fmla="*/ 24 w 435"/>
                  <a:gd name="T5" fmla="*/ 88 h 234"/>
                  <a:gd name="T6" fmla="*/ 68 w 435"/>
                  <a:gd name="T7" fmla="*/ 80 h 234"/>
                  <a:gd name="T8" fmla="*/ 84 w 435"/>
                  <a:gd name="T9" fmla="*/ 80 h 234"/>
                  <a:gd name="T10" fmla="*/ 100 w 435"/>
                  <a:gd name="T11" fmla="*/ 80 h 234"/>
                  <a:gd name="T12" fmla="*/ 139 w 435"/>
                  <a:gd name="T13" fmla="*/ 75 h 234"/>
                  <a:gd name="T14" fmla="*/ 184 w 435"/>
                  <a:gd name="T15" fmla="*/ 44 h 234"/>
                  <a:gd name="T16" fmla="*/ 231 w 435"/>
                  <a:gd name="T17" fmla="*/ 11 h 234"/>
                  <a:gd name="T18" fmla="*/ 291 w 435"/>
                  <a:gd name="T19" fmla="*/ 0 h 234"/>
                  <a:gd name="T20" fmla="*/ 435 w 435"/>
                  <a:gd name="T21" fmla="*/ 106 h 234"/>
                  <a:gd name="T22" fmla="*/ 404 w 435"/>
                  <a:gd name="T23" fmla="*/ 183 h 234"/>
                  <a:gd name="T24" fmla="*/ 253 w 435"/>
                  <a:gd name="T25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5" h="234">
                    <a:moveTo>
                      <a:pt x="253" y="234"/>
                    </a:moveTo>
                    <a:cubicBezTo>
                      <a:pt x="145" y="234"/>
                      <a:pt x="27" y="204"/>
                      <a:pt x="7" y="138"/>
                    </a:cubicBezTo>
                    <a:cubicBezTo>
                      <a:pt x="0" y="114"/>
                      <a:pt x="14" y="94"/>
                      <a:pt x="24" y="88"/>
                    </a:cubicBezTo>
                    <a:cubicBezTo>
                      <a:pt x="36" y="81"/>
                      <a:pt x="53" y="80"/>
                      <a:pt x="68" y="80"/>
                    </a:cubicBezTo>
                    <a:cubicBezTo>
                      <a:pt x="73" y="80"/>
                      <a:pt x="79" y="80"/>
                      <a:pt x="84" y="80"/>
                    </a:cubicBezTo>
                    <a:cubicBezTo>
                      <a:pt x="90" y="80"/>
                      <a:pt x="95" y="80"/>
                      <a:pt x="100" y="80"/>
                    </a:cubicBezTo>
                    <a:cubicBezTo>
                      <a:pt x="112" y="80"/>
                      <a:pt x="126" y="80"/>
                      <a:pt x="139" y="75"/>
                    </a:cubicBezTo>
                    <a:cubicBezTo>
                      <a:pt x="155" y="69"/>
                      <a:pt x="169" y="57"/>
                      <a:pt x="184" y="44"/>
                    </a:cubicBezTo>
                    <a:cubicBezTo>
                      <a:pt x="198" y="32"/>
                      <a:pt x="214" y="19"/>
                      <a:pt x="231" y="11"/>
                    </a:cubicBezTo>
                    <a:cubicBezTo>
                      <a:pt x="247" y="4"/>
                      <a:pt x="268" y="0"/>
                      <a:pt x="291" y="0"/>
                    </a:cubicBezTo>
                    <a:cubicBezTo>
                      <a:pt x="340" y="0"/>
                      <a:pt x="434" y="23"/>
                      <a:pt x="435" y="106"/>
                    </a:cubicBezTo>
                    <a:cubicBezTo>
                      <a:pt x="435" y="138"/>
                      <a:pt x="425" y="163"/>
                      <a:pt x="404" y="183"/>
                    </a:cubicBezTo>
                    <a:cubicBezTo>
                      <a:pt x="367" y="221"/>
                      <a:pt x="299" y="234"/>
                      <a:pt x="253" y="2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0" name="Freeform 341"/>
              <p:cNvSpPr>
                <a:spLocks/>
              </p:cNvSpPr>
              <p:nvPr/>
            </p:nvSpPr>
            <p:spPr bwMode="auto">
              <a:xfrm>
                <a:off x="4967192" y="698779"/>
                <a:ext cx="612775" cy="296863"/>
              </a:xfrm>
              <a:custGeom>
                <a:avLst/>
                <a:gdLst>
                  <a:gd name="T0" fmla="*/ 227 w 385"/>
                  <a:gd name="T1" fmla="*/ 186 h 186"/>
                  <a:gd name="T2" fmla="*/ 4 w 385"/>
                  <a:gd name="T3" fmla="*/ 107 h 186"/>
                  <a:gd name="T4" fmla="*/ 10 w 385"/>
                  <a:gd name="T5" fmla="*/ 84 h 186"/>
                  <a:gd name="T6" fmla="*/ 42 w 385"/>
                  <a:gd name="T7" fmla="*/ 80 h 186"/>
                  <a:gd name="T8" fmla="*/ 57 w 385"/>
                  <a:gd name="T9" fmla="*/ 80 h 186"/>
                  <a:gd name="T10" fmla="*/ 74 w 385"/>
                  <a:gd name="T11" fmla="*/ 80 h 186"/>
                  <a:gd name="T12" fmla="*/ 121 w 385"/>
                  <a:gd name="T13" fmla="*/ 73 h 186"/>
                  <a:gd name="T14" fmla="*/ 173 w 385"/>
                  <a:gd name="T15" fmla="*/ 39 h 186"/>
                  <a:gd name="T16" fmla="*/ 215 w 385"/>
                  <a:gd name="T17" fmla="*/ 9 h 186"/>
                  <a:gd name="T18" fmla="*/ 265 w 385"/>
                  <a:gd name="T19" fmla="*/ 0 h 186"/>
                  <a:gd name="T20" fmla="*/ 385 w 385"/>
                  <a:gd name="T21" fmla="*/ 83 h 186"/>
                  <a:gd name="T22" fmla="*/ 361 w 385"/>
                  <a:gd name="T23" fmla="*/ 142 h 186"/>
                  <a:gd name="T24" fmla="*/ 227 w 385"/>
                  <a:gd name="T2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5" h="186">
                    <a:moveTo>
                      <a:pt x="227" y="186"/>
                    </a:moveTo>
                    <a:cubicBezTo>
                      <a:pt x="112" y="186"/>
                      <a:pt x="18" y="153"/>
                      <a:pt x="4" y="107"/>
                    </a:cubicBezTo>
                    <a:cubicBezTo>
                      <a:pt x="0" y="95"/>
                      <a:pt x="9" y="85"/>
                      <a:pt x="10" y="84"/>
                    </a:cubicBezTo>
                    <a:cubicBezTo>
                      <a:pt x="18" y="80"/>
                      <a:pt x="35" y="80"/>
                      <a:pt x="42" y="80"/>
                    </a:cubicBezTo>
                    <a:cubicBezTo>
                      <a:pt x="47" y="80"/>
                      <a:pt x="52" y="80"/>
                      <a:pt x="57" y="80"/>
                    </a:cubicBezTo>
                    <a:cubicBezTo>
                      <a:pt x="63" y="80"/>
                      <a:pt x="69" y="80"/>
                      <a:pt x="74" y="80"/>
                    </a:cubicBezTo>
                    <a:cubicBezTo>
                      <a:pt x="89" y="80"/>
                      <a:pt x="105" y="79"/>
                      <a:pt x="121" y="73"/>
                    </a:cubicBezTo>
                    <a:cubicBezTo>
                      <a:pt x="141" y="66"/>
                      <a:pt x="157" y="52"/>
                      <a:pt x="173" y="39"/>
                    </a:cubicBezTo>
                    <a:cubicBezTo>
                      <a:pt x="187" y="27"/>
                      <a:pt x="200" y="16"/>
                      <a:pt x="215" y="9"/>
                    </a:cubicBezTo>
                    <a:cubicBezTo>
                      <a:pt x="227" y="3"/>
                      <a:pt x="245" y="0"/>
                      <a:pt x="265" y="0"/>
                    </a:cubicBezTo>
                    <a:cubicBezTo>
                      <a:pt x="266" y="0"/>
                      <a:pt x="385" y="1"/>
                      <a:pt x="385" y="83"/>
                    </a:cubicBezTo>
                    <a:cubicBezTo>
                      <a:pt x="385" y="108"/>
                      <a:pt x="377" y="127"/>
                      <a:pt x="361" y="142"/>
                    </a:cubicBezTo>
                    <a:cubicBezTo>
                      <a:pt x="331" y="173"/>
                      <a:pt x="272" y="186"/>
                      <a:pt x="227" y="186"/>
                    </a:cubicBezTo>
                    <a:close/>
                  </a:path>
                </a:pathLst>
              </a:custGeom>
              <a:solidFill>
                <a:srgbClr val="ED4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1" name="Freeform 342"/>
              <p:cNvSpPr>
                <a:spLocks/>
              </p:cNvSpPr>
              <p:nvPr/>
            </p:nvSpPr>
            <p:spPr bwMode="auto">
              <a:xfrm>
                <a:off x="5179917" y="824191"/>
                <a:ext cx="241300" cy="169863"/>
              </a:xfrm>
              <a:custGeom>
                <a:avLst/>
                <a:gdLst>
                  <a:gd name="T0" fmla="*/ 151 w 151"/>
                  <a:gd name="T1" fmla="*/ 8 h 106"/>
                  <a:gd name="T2" fmla="*/ 121 w 151"/>
                  <a:gd name="T3" fmla="*/ 0 h 106"/>
                  <a:gd name="T4" fmla="*/ 74 w 151"/>
                  <a:gd name="T5" fmla="*/ 57 h 106"/>
                  <a:gd name="T6" fmla="*/ 0 w 151"/>
                  <a:gd name="T7" fmla="*/ 99 h 106"/>
                  <a:gd name="T8" fmla="*/ 0 w 151"/>
                  <a:gd name="T9" fmla="*/ 99 h 106"/>
                  <a:gd name="T10" fmla="*/ 55 w 151"/>
                  <a:gd name="T11" fmla="*/ 106 h 106"/>
                  <a:gd name="T12" fmla="*/ 85 w 151"/>
                  <a:gd name="T13" fmla="*/ 53 h 106"/>
                  <a:gd name="T14" fmla="*/ 151 w 151"/>
                  <a:gd name="T15" fmla="*/ 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06">
                    <a:moveTo>
                      <a:pt x="151" y="8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0"/>
                      <a:pt x="116" y="20"/>
                      <a:pt x="74" y="57"/>
                    </a:cubicBezTo>
                    <a:cubicBezTo>
                      <a:pt x="32" y="93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7" y="103"/>
                      <a:pt x="36" y="105"/>
                      <a:pt x="55" y="106"/>
                    </a:cubicBezTo>
                    <a:cubicBezTo>
                      <a:pt x="55" y="106"/>
                      <a:pt x="55" y="83"/>
                      <a:pt x="85" y="53"/>
                    </a:cubicBezTo>
                    <a:cubicBezTo>
                      <a:pt x="114" y="23"/>
                      <a:pt x="151" y="8"/>
                      <a:pt x="151" y="8"/>
                    </a:cubicBezTo>
                    <a:close/>
                  </a:path>
                </a:pathLst>
              </a:custGeom>
              <a:solidFill>
                <a:srgbClr val="FFA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3" name="Freeform 344"/>
              <p:cNvSpPr>
                <a:spLocks/>
              </p:cNvSpPr>
              <p:nvPr/>
            </p:nvSpPr>
            <p:spPr bwMode="auto">
              <a:xfrm>
                <a:off x="5378355" y="900391"/>
                <a:ext cx="339725" cy="260350"/>
              </a:xfrm>
              <a:custGeom>
                <a:avLst/>
                <a:gdLst>
                  <a:gd name="T0" fmla="*/ 80 w 213"/>
                  <a:gd name="T1" fmla="*/ 164 h 164"/>
                  <a:gd name="T2" fmla="*/ 9 w 213"/>
                  <a:gd name="T3" fmla="*/ 123 h 164"/>
                  <a:gd name="T4" fmla="*/ 75 w 213"/>
                  <a:gd name="T5" fmla="*/ 15 h 164"/>
                  <a:gd name="T6" fmla="*/ 127 w 213"/>
                  <a:gd name="T7" fmla="*/ 0 h 164"/>
                  <a:gd name="T8" fmla="*/ 198 w 213"/>
                  <a:gd name="T9" fmla="*/ 45 h 164"/>
                  <a:gd name="T10" fmla="*/ 132 w 213"/>
                  <a:gd name="T11" fmla="*/ 153 h 164"/>
                  <a:gd name="T12" fmla="*/ 80 w 213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164">
                    <a:moveTo>
                      <a:pt x="80" y="164"/>
                    </a:moveTo>
                    <a:cubicBezTo>
                      <a:pt x="44" y="164"/>
                      <a:pt x="17" y="148"/>
                      <a:pt x="9" y="123"/>
                    </a:cubicBezTo>
                    <a:cubicBezTo>
                      <a:pt x="0" y="95"/>
                      <a:pt x="24" y="43"/>
                      <a:pt x="75" y="15"/>
                    </a:cubicBezTo>
                    <a:cubicBezTo>
                      <a:pt x="92" y="5"/>
                      <a:pt x="110" y="0"/>
                      <a:pt x="127" y="0"/>
                    </a:cubicBezTo>
                    <a:cubicBezTo>
                      <a:pt x="158" y="0"/>
                      <a:pt x="186" y="18"/>
                      <a:pt x="198" y="45"/>
                    </a:cubicBezTo>
                    <a:cubicBezTo>
                      <a:pt x="213" y="83"/>
                      <a:pt x="184" y="132"/>
                      <a:pt x="132" y="153"/>
                    </a:cubicBezTo>
                    <a:cubicBezTo>
                      <a:pt x="115" y="160"/>
                      <a:pt x="97" y="164"/>
                      <a:pt x="80" y="16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5" name="Freeform 346"/>
              <p:cNvSpPr>
                <a:spLocks/>
              </p:cNvSpPr>
              <p:nvPr/>
            </p:nvSpPr>
            <p:spPr bwMode="auto">
              <a:xfrm>
                <a:off x="5448205" y="938491"/>
                <a:ext cx="188913" cy="165100"/>
              </a:xfrm>
              <a:custGeom>
                <a:avLst/>
                <a:gdLst>
                  <a:gd name="T0" fmla="*/ 105 w 119"/>
                  <a:gd name="T1" fmla="*/ 19 h 104"/>
                  <a:gd name="T2" fmla="*/ 90 w 119"/>
                  <a:gd name="T3" fmla="*/ 85 h 104"/>
                  <a:gd name="T4" fmla="*/ 13 w 119"/>
                  <a:gd name="T5" fmla="*/ 85 h 104"/>
                  <a:gd name="T6" fmla="*/ 35 w 119"/>
                  <a:gd name="T7" fmla="*/ 18 h 104"/>
                  <a:gd name="T8" fmla="*/ 105 w 119"/>
                  <a:gd name="T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04">
                    <a:moveTo>
                      <a:pt x="105" y="19"/>
                    </a:moveTo>
                    <a:cubicBezTo>
                      <a:pt x="119" y="38"/>
                      <a:pt x="115" y="67"/>
                      <a:pt x="90" y="85"/>
                    </a:cubicBezTo>
                    <a:cubicBezTo>
                      <a:pt x="65" y="103"/>
                      <a:pt x="27" y="104"/>
                      <a:pt x="13" y="85"/>
                    </a:cubicBezTo>
                    <a:cubicBezTo>
                      <a:pt x="0" y="67"/>
                      <a:pt x="9" y="36"/>
                      <a:pt x="35" y="18"/>
                    </a:cubicBezTo>
                    <a:cubicBezTo>
                      <a:pt x="60" y="0"/>
                      <a:pt x="91" y="0"/>
                      <a:pt x="105" y="19"/>
                    </a:cubicBezTo>
                  </a:path>
                </a:pathLst>
              </a:custGeom>
              <a:solidFill>
                <a:srgbClr val="FC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6" name="Freeform 347"/>
              <p:cNvSpPr>
                <a:spLocks/>
              </p:cNvSpPr>
              <p:nvPr/>
            </p:nvSpPr>
            <p:spPr bwMode="auto">
              <a:xfrm>
                <a:off x="5464080" y="962304"/>
                <a:ext cx="139700" cy="109538"/>
              </a:xfrm>
              <a:custGeom>
                <a:avLst/>
                <a:gdLst>
                  <a:gd name="T0" fmla="*/ 55 w 88"/>
                  <a:gd name="T1" fmla="*/ 0 h 69"/>
                  <a:gd name="T2" fmla="*/ 26 w 88"/>
                  <a:gd name="T3" fmla="*/ 10 h 69"/>
                  <a:gd name="T4" fmla="*/ 10 w 88"/>
                  <a:gd name="T5" fmla="*/ 59 h 69"/>
                  <a:gd name="T6" fmla="*/ 35 w 88"/>
                  <a:gd name="T7" fmla="*/ 69 h 69"/>
                  <a:gd name="T8" fmla="*/ 67 w 88"/>
                  <a:gd name="T9" fmla="*/ 59 h 69"/>
                  <a:gd name="T10" fmla="*/ 78 w 88"/>
                  <a:gd name="T11" fmla="*/ 10 h 69"/>
                  <a:gd name="T12" fmla="*/ 55 w 88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9">
                    <a:moveTo>
                      <a:pt x="55" y="0"/>
                    </a:moveTo>
                    <a:cubicBezTo>
                      <a:pt x="45" y="0"/>
                      <a:pt x="35" y="3"/>
                      <a:pt x="26" y="10"/>
                    </a:cubicBezTo>
                    <a:cubicBezTo>
                      <a:pt x="7" y="23"/>
                      <a:pt x="0" y="45"/>
                      <a:pt x="10" y="59"/>
                    </a:cubicBezTo>
                    <a:cubicBezTo>
                      <a:pt x="15" y="66"/>
                      <a:pt x="24" y="69"/>
                      <a:pt x="35" y="69"/>
                    </a:cubicBezTo>
                    <a:cubicBezTo>
                      <a:pt x="45" y="69"/>
                      <a:pt x="57" y="66"/>
                      <a:pt x="67" y="59"/>
                    </a:cubicBezTo>
                    <a:cubicBezTo>
                      <a:pt x="85" y="45"/>
                      <a:pt x="88" y="24"/>
                      <a:pt x="78" y="10"/>
                    </a:cubicBezTo>
                    <a:cubicBezTo>
                      <a:pt x="73" y="3"/>
                      <a:pt x="64" y="0"/>
                      <a:pt x="55" y="0"/>
                    </a:cubicBezTo>
                  </a:path>
                </a:pathLst>
              </a:custGeom>
              <a:solidFill>
                <a:srgbClr val="FD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7" name="Oval 348"/>
              <p:cNvSpPr>
                <a:spLocks noChangeArrowheads="1"/>
              </p:cNvSpPr>
              <p:nvPr/>
            </p:nvSpPr>
            <p:spPr bwMode="auto">
              <a:xfrm>
                <a:off x="5357717" y="779741"/>
                <a:ext cx="92075" cy="77788"/>
              </a:xfrm>
              <a:prstGeom prst="ellipse">
                <a:avLst/>
              </a:prstGeom>
              <a:solidFill>
                <a:srgbClr val="EAE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Oval 529"/>
              <p:cNvSpPr>
                <a:spLocks noChangeArrowheads="1"/>
              </p:cNvSpPr>
              <p:nvPr/>
            </p:nvSpPr>
            <p:spPr bwMode="auto">
              <a:xfrm>
                <a:off x="4886229" y="1043266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531"/>
              <p:cNvSpPr>
                <a:spLocks noEditPoints="1"/>
              </p:cNvSpPr>
              <p:nvPr/>
            </p:nvSpPr>
            <p:spPr bwMode="auto">
              <a:xfrm>
                <a:off x="5016404" y="1149629"/>
                <a:ext cx="125413" cy="176213"/>
              </a:xfrm>
              <a:custGeom>
                <a:avLst/>
                <a:gdLst>
                  <a:gd name="T0" fmla="*/ 37 w 79"/>
                  <a:gd name="T1" fmla="*/ 0 h 110"/>
                  <a:gd name="T2" fmla="*/ 74 w 79"/>
                  <a:gd name="T3" fmla="*/ 29 h 110"/>
                  <a:gd name="T4" fmla="*/ 60 w 79"/>
                  <a:gd name="T5" fmla="*/ 50 h 110"/>
                  <a:gd name="T6" fmla="*/ 79 w 79"/>
                  <a:gd name="T7" fmla="*/ 78 h 110"/>
                  <a:gd name="T8" fmla="*/ 40 w 79"/>
                  <a:gd name="T9" fmla="*/ 110 h 110"/>
                  <a:gd name="T10" fmla="*/ 1 w 79"/>
                  <a:gd name="T11" fmla="*/ 109 h 110"/>
                  <a:gd name="T12" fmla="*/ 0 w 79"/>
                  <a:gd name="T13" fmla="*/ 108 h 110"/>
                  <a:gd name="T14" fmla="*/ 0 w 79"/>
                  <a:gd name="T15" fmla="*/ 2 h 110"/>
                  <a:gd name="T16" fmla="*/ 1 w 79"/>
                  <a:gd name="T17" fmla="*/ 1 h 110"/>
                  <a:gd name="T18" fmla="*/ 37 w 79"/>
                  <a:gd name="T19" fmla="*/ 0 h 110"/>
                  <a:gd name="T20" fmla="*/ 25 w 79"/>
                  <a:gd name="T21" fmla="*/ 43 h 110"/>
                  <a:gd name="T22" fmla="*/ 36 w 79"/>
                  <a:gd name="T23" fmla="*/ 43 h 110"/>
                  <a:gd name="T24" fmla="*/ 49 w 79"/>
                  <a:gd name="T25" fmla="*/ 30 h 110"/>
                  <a:gd name="T26" fmla="*/ 36 w 79"/>
                  <a:gd name="T27" fmla="*/ 18 h 110"/>
                  <a:gd name="T28" fmla="*/ 25 w 79"/>
                  <a:gd name="T29" fmla="*/ 18 h 110"/>
                  <a:gd name="T30" fmla="*/ 25 w 79"/>
                  <a:gd name="T31" fmla="*/ 43 h 110"/>
                  <a:gd name="T32" fmla="*/ 25 w 79"/>
                  <a:gd name="T33" fmla="*/ 61 h 110"/>
                  <a:gd name="T34" fmla="*/ 25 w 79"/>
                  <a:gd name="T35" fmla="*/ 92 h 110"/>
                  <a:gd name="T36" fmla="*/ 38 w 79"/>
                  <a:gd name="T37" fmla="*/ 92 h 110"/>
                  <a:gd name="T38" fmla="*/ 54 w 79"/>
                  <a:gd name="T39" fmla="*/ 77 h 110"/>
                  <a:gd name="T40" fmla="*/ 38 w 79"/>
                  <a:gd name="T41" fmla="*/ 61 h 110"/>
                  <a:gd name="T42" fmla="*/ 25 w 79"/>
                  <a:gd name="T43" fmla="*/ 6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9" h="110">
                    <a:moveTo>
                      <a:pt x="37" y="0"/>
                    </a:moveTo>
                    <a:cubicBezTo>
                      <a:pt x="59" y="0"/>
                      <a:pt x="74" y="9"/>
                      <a:pt x="74" y="29"/>
                    </a:cubicBezTo>
                    <a:cubicBezTo>
                      <a:pt x="74" y="38"/>
                      <a:pt x="68" y="47"/>
                      <a:pt x="60" y="50"/>
                    </a:cubicBezTo>
                    <a:cubicBezTo>
                      <a:pt x="71" y="54"/>
                      <a:pt x="79" y="65"/>
                      <a:pt x="79" y="78"/>
                    </a:cubicBezTo>
                    <a:cubicBezTo>
                      <a:pt x="79" y="100"/>
                      <a:pt x="64" y="110"/>
                      <a:pt x="40" y="110"/>
                    </a:cubicBezTo>
                    <a:cubicBezTo>
                      <a:pt x="27" y="110"/>
                      <a:pt x="14" y="110"/>
                      <a:pt x="1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3" y="0"/>
                      <a:pt x="26" y="0"/>
                      <a:pt x="37" y="0"/>
                    </a:cubicBezTo>
                    <a:close/>
                    <a:moveTo>
                      <a:pt x="25" y="43"/>
                    </a:moveTo>
                    <a:cubicBezTo>
                      <a:pt x="36" y="43"/>
                      <a:pt x="36" y="43"/>
                      <a:pt x="36" y="43"/>
                    </a:cubicBezTo>
                    <a:cubicBezTo>
                      <a:pt x="46" y="43"/>
                      <a:pt x="49" y="37"/>
                      <a:pt x="49" y="30"/>
                    </a:cubicBezTo>
                    <a:cubicBezTo>
                      <a:pt x="49" y="24"/>
                      <a:pt x="46" y="18"/>
                      <a:pt x="36" y="18"/>
                    </a:cubicBezTo>
                    <a:cubicBezTo>
                      <a:pt x="33" y="18"/>
                      <a:pt x="28" y="18"/>
                      <a:pt x="25" y="18"/>
                    </a:cubicBezTo>
                    <a:lnTo>
                      <a:pt x="25" y="43"/>
                    </a:lnTo>
                    <a:close/>
                    <a:moveTo>
                      <a:pt x="25" y="61"/>
                    </a:moveTo>
                    <a:cubicBezTo>
                      <a:pt x="25" y="92"/>
                      <a:pt x="25" y="92"/>
                      <a:pt x="25" y="92"/>
                    </a:cubicBezTo>
                    <a:cubicBezTo>
                      <a:pt x="30" y="92"/>
                      <a:pt x="34" y="92"/>
                      <a:pt x="38" y="92"/>
                    </a:cubicBezTo>
                    <a:cubicBezTo>
                      <a:pt x="51" y="92"/>
                      <a:pt x="54" y="83"/>
                      <a:pt x="54" y="77"/>
                    </a:cubicBezTo>
                    <a:cubicBezTo>
                      <a:pt x="54" y="70"/>
                      <a:pt x="50" y="61"/>
                      <a:pt x="38" y="61"/>
                    </a:cubicBez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532"/>
              <p:cNvSpPr>
                <a:spLocks/>
              </p:cNvSpPr>
              <p:nvPr/>
            </p:nvSpPr>
            <p:spPr bwMode="auto">
              <a:xfrm>
                <a:off x="5154517" y="1251229"/>
                <a:ext cx="69850" cy="98425"/>
              </a:xfrm>
              <a:custGeom>
                <a:avLst/>
                <a:gdLst>
                  <a:gd name="T0" fmla="*/ 18 w 44"/>
                  <a:gd name="T1" fmla="*/ 1 h 61"/>
                  <a:gd name="T2" fmla="*/ 25 w 44"/>
                  <a:gd name="T3" fmla="*/ 0 h 61"/>
                  <a:gd name="T4" fmla="*/ 32 w 44"/>
                  <a:gd name="T5" fmla="*/ 1 h 61"/>
                  <a:gd name="T6" fmla="*/ 32 w 44"/>
                  <a:gd name="T7" fmla="*/ 42 h 61"/>
                  <a:gd name="T8" fmla="*/ 32 w 44"/>
                  <a:gd name="T9" fmla="*/ 49 h 61"/>
                  <a:gd name="T10" fmla="*/ 38 w 44"/>
                  <a:gd name="T11" fmla="*/ 49 h 61"/>
                  <a:gd name="T12" fmla="*/ 43 w 44"/>
                  <a:gd name="T13" fmla="*/ 49 h 61"/>
                  <a:gd name="T14" fmla="*/ 44 w 44"/>
                  <a:gd name="T15" fmla="*/ 55 h 61"/>
                  <a:gd name="T16" fmla="*/ 43 w 44"/>
                  <a:gd name="T17" fmla="*/ 61 h 61"/>
                  <a:gd name="T18" fmla="*/ 5 w 44"/>
                  <a:gd name="T19" fmla="*/ 61 h 61"/>
                  <a:gd name="T20" fmla="*/ 4 w 44"/>
                  <a:gd name="T21" fmla="*/ 55 h 61"/>
                  <a:gd name="T22" fmla="*/ 5 w 44"/>
                  <a:gd name="T23" fmla="*/ 49 h 61"/>
                  <a:gd name="T24" fmla="*/ 12 w 44"/>
                  <a:gd name="T25" fmla="*/ 49 h 61"/>
                  <a:gd name="T26" fmla="*/ 18 w 44"/>
                  <a:gd name="T27" fmla="*/ 49 h 61"/>
                  <a:gd name="T28" fmla="*/ 18 w 44"/>
                  <a:gd name="T29" fmla="*/ 42 h 61"/>
                  <a:gd name="T30" fmla="*/ 18 w 44"/>
                  <a:gd name="T31" fmla="*/ 30 h 61"/>
                  <a:gd name="T32" fmla="*/ 19 w 44"/>
                  <a:gd name="T33" fmla="*/ 19 h 61"/>
                  <a:gd name="T34" fmla="*/ 6 w 44"/>
                  <a:gd name="T35" fmla="*/ 28 h 61"/>
                  <a:gd name="T36" fmla="*/ 0 w 44"/>
                  <a:gd name="T37" fmla="*/ 20 h 61"/>
                  <a:gd name="T38" fmla="*/ 18 w 44"/>
                  <a:gd name="T39" fmla="*/ 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1">
                    <a:moveTo>
                      <a:pt x="18" y="1"/>
                    </a:moveTo>
                    <a:cubicBezTo>
                      <a:pt x="21" y="1"/>
                      <a:pt x="23" y="0"/>
                      <a:pt x="25" y="0"/>
                    </a:cubicBezTo>
                    <a:cubicBezTo>
                      <a:pt x="27" y="0"/>
                      <a:pt x="29" y="1"/>
                      <a:pt x="32" y="1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4"/>
                      <a:pt x="32" y="47"/>
                      <a:pt x="32" y="49"/>
                    </a:cubicBezTo>
                    <a:cubicBezTo>
                      <a:pt x="33" y="49"/>
                      <a:pt x="37" y="49"/>
                      <a:pt x="38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4" y="51"/>
                      <a:pt x="44" y="53"/>
                      <a:pt x="44" y="55"/>
                    </a:cubicBezTo>
                    <a:cubicBezTo>
                      <a:pt x="44" y="57"/>
                      <a:pt x="44" y="59"/>
                      <a:pt x="43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59"/>
                      <a:pt x="4" y="57"/>
                      <a:pt x="4" y="55"/>
                    </a:cubicBezTo>
                    <a:cubicBezTo>
                      <a:pt x="4" y="53"/>
                      <a:pt x="4" y="51"/>
                      <a:pt x="5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7" y="49"/>
                      <a:pt x="18" y="49"/>
                    </a:cubicBezTo>
                    <a:cubicBezTo>
                      <a:pt x="18" y="47"/>
                      <a:pt x="18" y="44"/>
                      <a:pt x="18" y="4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8"/>
                      <a:pt x="18" y="23"/>
                      <a:pt x="19" y="19"/>
                    </a:cubicBezTo>
                    <a:cubicBezTo>
                      <a:pt x="15" y="23"/>
                      <a:pt x="10" y="26"/>
                      <a:pt x="6" y="28"/>
                    </a:cubicBezTo>
                    <a:cubicBezTo>
                      <a:pt x="4" y="27"/>
                      <a:pt x="1" y="23"/>
                      <a:pt x="0" y="20"/>
                    </a:cubicBezTo>
                    <a:cubicBezTo>
                      <a:pt x="10" y="14"/>
                      <a:pt x="15" y="8"/>
                      <a:pt x="18" y="1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751" name="Chevron 13">
            <a:extLst>
              <a:ext uri="{FF2B5EF4-FFF2-40B4-BE49-F238E27FC236}">
                <a16:creationId xmlns:a16="http://schemas.microsoft.com/office/drawing/2014/main" id="{282465DE-C489-411F-875F-C26ED022187D}"/>
              </a:ext>
            </a:extLst>
          </p:cNvPr>
          <p:cNvSpPr/>
          <p:nvPr/>
        </p:nvSpPr>
        <p:spPr>
          <a:xfrm>
            <a:off x="4202022" y="1476855"/>
            <a:ext cx="26228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52" name="Group 6">
            <a:extLst>
              <a:ext uri="{FF2B5EF4-FFF2-40B4-BE49-F238E27FC236}">
                <a16:creationId xmlns:a16="http://schemas.microsoft.com/office/drawing/2014/main" id="{182C6C80-7007-49E0-9ADB-EF7A84F56777}"/>
              </a:ext>
            </a:extLst>
          </p:cNvPr>
          <p:cNvGrpSpPr/>
          <p:nvPr/>
        </p:nvGrpSpPr>
        <p:grpSpPr>
          <a:xfrm>
            <a:off x="4601927" y="1336155"/>
            <a:ext cx="4072148" cy="668379"/>
            <a:chOff x="3779912" y="1717580"/>
            <a:chExt cx="4896545" cy="668379"/>
          </a:xfrm>
        </p:grpSpPr>
        <p:sp>
          <p:nvSpPr>
            <p:cNvPr id="753" name="TextBox 7">
              <a:extLst>
                <a:ext uri="{FF2B5EF4-FFF2-40B4-BE49-F238E27FC236}">
                  <a16:creationId xmlns:a16="http://schemas.microsoft.com/office/drawing/2014/main" id="{801A30BB-46F7-4F67-82B1-4FC9AF5A901B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4" name="TextBox 8">
              <a:extLst>
                <a:ext uri="{FF2B5EF4-FFF2-40B4-BE49-F238E27FC236}">
                  <a16:creationId xmlns:a16="http://schemas.microsoft.com/office/drawing/2014/main" id="{33DFBCA5-EBC6-43C5-AC60-B4BD8E85EFC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55" name="Chevron 21">
            <a:extLst>
              <a:ext uri="{FF2B5EF4-FFF2-40B4-BE49-F238E27FC236}">
                <a16:creationId xmlns:a16="http://schemas.microsoft.com/office/drawing/2014/main" id="{899D274C-A100-467D-BCF3-6538C53ED530}"/>
              </a:ext>
            </a:extLst>
          </p:cNvPr>
          <p:cNvSpPr/>
          <p:nvPr/>
        </p:nvSpPr>
        <p:spPr>
          <a:xfrm>
            <a:off x="4202022" y="2572834"/>
            <a:ext cx="26228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56" name="Group 13">
            <a:extLst>
              <a:ext uri="{FF2B5EF4-FFF2-40B4-BE49-F238E27FC236}">
                <a16:creationId xmlns:a16="http://schemas.microsoft.com/office/drawing/2014/main" id="{FC735627-8C15-4D8F-BBBF-916C54102415}"/>
              </a:ext>
            </a:extLst>
          </p:cNvPr>
          <p:cNvGrpSpPr/>
          <p:nvPr/>
        </p:nvGrpSpPr>
        <p:grpSpPr>
          <a:xfrm>
            <a:off x="4601927" y="2446238"/>
            <a:ext cx="4072148" cy="668379"/>
            <a:chOff x="3779912" y="1717580"/>
            <a:chExt cx="4896545" cy="668379"/>
          </a:xfrm>
        </p:grpSpPr>
        <p:sp>
          <p:nvSpPr>
            <p:cNvPr id="757" name="TextBox 14">
              <a:extLst>
                <a:ext uri="{FF2B5EF4-FFF2-40B4-BE49-F238E27FC236}">
                  <a16:creationId xmlns:a16="http://schemas.microsoft.com/office/drawing/2014/main" id="{3D27371E-8425-43A4-9FA6-2CABE599D108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8" name="TextBox 15">
              <a:extLst>
                <a:ext uri="{FF2B5EF4-FFF2-40B4-BE49-F238E27FC236}">
                  <a16:creationId xmlns:a16="http://schemas.microsoft.com/office/drawing/2014/main" id="{836816EC-BF68-47F6-80E3-DEBE32EB1AAA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59" name="Chevron 29">
            <a:extLst>
              <a:ext uri="{FF2B5EF4-FFF2-40B4-BE49-F238E27FC236}">
                <a16:creationId xmlns:a16="http://schemas.microsoft.com/office/drawing/2014/main" id="{448492EE-61A2-4AA6-BD59-4AB902841E07}"/>
              </a:ext>
            </a:extLst>
          </p:cNvPr>
          <p:cNvSpPr/>
          <p:nvPr/>
        </p:nvSpPr>
        <p:spPr>
          <a:xfrm>
            <a:off x="4202022" y="3692087"/>
            <a:ext cx="26228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60" name="Group 20">
            <a:extLst>
              <a:ext uri="{FF2B5EF4-FFF2-40B4-BE49-F238E27FC236}">
                <a16:creationId xmlns:a16="http://schemas.microsoft.com/office/drawing/2014/main" id="{56D4134F-B2C3-49F2-BFF7-D6B911F1C08E}"/>
              </a:ext>
            </a:extLst>
          </p:cNvPr>
          <p:cNvGrpSpPr/>
          <p:nvPr/>
        </p:nvGrpSpPr>
        <p:grpSpPr>
          <a:xfrm>
            <a:off x="4601927" y="3565491"/>
            <a:ext cx="4072148" cy="668379"/>
            <a:chOff x="3779912" y="1717580"/>
            <a:chExt cx="4896545" cy="668379"/>
          </a:xfrm>
        </p:grpSpPr>
        <p:sp>
          <p:nvSpPr>
            <p:cNvPr id="761" name="TextBox 21">
              <a:extLst>
                <a:ext uri="{FF2B5EF4-FFF2-40B4-BE49-F238E27FC236}">
                  <a16:creationId xmlns:a16="http://schemas.microsoft.com/office/drawing/2014/main" id="{D6979C31-0CA3-42B3-B6D9-A4215182618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2" name="TextBox 22">
              <a:extLst>
                <a:ext uri="{FF2B5EF4-FFF2-40B4-BE49-F238E27FC236}">
                  <a16:creationId xmlns:a16="http://schemas.microsoft.com/office/drawing/2014/main" id="{DDF0E137-96F7-4340-81E3-E6EB54A4C09C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1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</a:t>
            </a:fld>
            <a:endParaRPr lang="es-PE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Alimentación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059247" y="272761"/>
            <a:ext cx="2385172" cy="4701356"/>
            <a:chOff x="4657960" y="113065"/>
            <a:chExt cx="2609436" cy="5143398"/>
          </a:xfrm>
        </p:grpSpPr>
        <p:grpSp>
          <p:nvGrpSpPr>
            <p:cNvPr id="3657" name="Grupo 3656"/>
            <p:cNvGrpSpPr/>
            <p:nvPr/>
          </p:nvGrpSpPr>
          <p:grpSpPr>
            <a:xfrm>
              <a:off x="5624041" y="4115789"/>
              <a:ext cx="699559" cy="928235"/>
              <a:chOff x="4236942" y="4253192"/>
              <a:chExt cx="820737" cy="1089024"/>
            </a:xfrm>
          </p:grpSpPr>
          <p:sp>
            <p:nvSpPr>
              <p:cNvPr id="3559" name="Freeform 119"/>
              <p:cNvSpPr>
                <a:spLocks/>
              </p:cNvSpPr>
              <p:nvPr/>
            </p:nvSpPr>
            <p:spPr bwMode="auto">
              <a:xfrm>
                <a:off x="4727479" y="4437342"/>
                <a:ext cx="165100" cy="290513"/>
              </a:xfrm>
              <a:custGeom>
                <a:avLst/>
                <a:gdLst>
                  <a:gd name="T0" fmla="*/ 10 w 104"/>
                  <a:gd name="T1" fmla="*/ 0 h 182"/>
                  <a:gd name="T2" fmla="*/ 0 w 104"/>
                  <a:gd name="T3" fmla="*/ 0 h 182"/>
                  <a:gd name="T4" fmla="*/ 0 w 104"/>
                  <a:gd name="T5" fmla="*/ 30 h 182"/>
                  <a:gd name="T6" fmla="*/ 10 w 104"/>
                  <a:gd name="T7" fmla="*/ 29 h 182"/>
                  <a:gd name="T8" fmla="*/ 55 w 104"/>
                  <a:gd name="T9" fmla="*/ 47 h 182"/>
                  <a:gd name="T10" fmla="*/ 35 w 104"/>
                  <a:gd name="T11" fmla="*/ 167 h 182"/>
                  <a:gd name="T12" fmla="*/ 61 w 104"/>
                  <a:gd name="T13" fmla="*/ 182 h 182"/>
                  <a:gd name="T14" fmla="*/ 79 w 104"/>
                  <a:gd name="T15" fmla="*/ 29 h 182"/>
                  <a:gd name="T16" fmla="*/ 10 w 104"/>
                  <a:gd name="T1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82">
                    <a:moveTo>
                      <a:pt x="10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29"/>
                      <a:pt x="6" y="29"/>
                      <a:pt x="10" y="29"/>
                    </a:cubicBezTo>
                    <a:cubicBezTo>
                      <a:pt x="25" y="29"/>
                      <a:pt x="44" y="32"/>
                      <a:pt x="55" y="47"/>
                    </a:cubicBezTo>
                    <a:cubicBezTo>
                      <a:pt x="68" y="64"/>
                      <a:pt x="52" y="121"/>
                      <a:pt x="35" y="167"/>
                    </a:cubicBezTo>
                    <a:cubicBezTo>
                      <a:pt x="44" y="171"/>
                      <a:pt x="53" y="176"/>
                      <a:pt x="61" y="182"/>
                    </a:cubicBezTo>
                    <a:cubicBezTo>
                      <a:pt x="78" y="140"/>
                      <a:pt x="104" y="62"/>
                      <a:pt x="79" y="29"/>
                    </a:cubicBezTo>
                    <a:cubicBezTo>
                      <a:pt x="60" y="5"/>
                      <a:pt x="31" y="0"/>
                      <a:pt x="10" y="0"/>
                    </a:cubicBezTo>
                  </a:path>
                </a:pathLst>
              </a:custGeom>
              <a:solidFill>
                <a:srgbClr val="D4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0" name="Freeform 120"/>
              <p:cNvSpPr>
                <a:spLocks noEditPoints="1"/>
              </p:cNvSpPr>
              <p:nvPr/>
            </p:nvSpPr>
            <p:spPr bwMode="auto">
              <a:xfrm>
                <a:off x="4559204" y="4340504"/>
                <a:ext cx="42863" cy="241300"/>
              </a:xfrm>
              <a:custGeom>
                <a:avLst/>
                <a:gdLst>
                  <a:gd name="T0" fmla="*/ 0 w 27"/>
                  <a:gd name="T1" fmla="*/ 1 h 152"/>
                  <a:gd name="T2" fmla="*/ 13 w 27"/>
                  <a:gd name="T3" fmla="*/ 14 h 152"/>
                  <a:gd name="T4" fmla="*/ 13 w 27"/>
                  <a:gd name="T5" fmla="*/ 152 h 152"/>
                  <a:gd name="T6" fmla="*/ 27 w 27"/>
                  <a:gd name="T7" fmla="*/ 152 h 152"/>
                  <a:gd name="T8" fmla="*/ 27 w 27"/>
                  <a:gd name="T9" fmla="*/ 14 h 152"/>
                  <a:gd name="T10" fmla="*/ 13 w 27"/>
                  <a:gd name="T11" fmla="*/ 14 h 152"/>
                  <a:gd name="T12" fmla="*/ 0 w 27"/>
                  <a:gd name="T13" fmla="*/ 1 h 152"/>
                  <a:gd name="T14" fmla="*/ 0 w 27"/>
                  <a:gd name="T15" fmla="*/ 0 h 152"/>
                  <a:gd name="T16" fmla="*/ 0 w 27"/>
                  <a:gd name="T17" fmla="*/ 1 h 152"/>
                  <a:gd name="T18" fmla="*/ 0 w 27"/>
                  <a:gd name="T19" fmla="*/ 0 h 152"/>
                  <a:gd name="T20" fmla="*/ 0 w 27"/>
                  <a:gd name="T21" fmla="*/ 0 h 152"/>
                  <a:gd name="T22" fmla="*/ 0 w 27"/>
                  <a:gd name="T23" fmla="*/ 0 h 152"/>
                  <a:gd name="T24" fmla="*/ 0 w 27"/>
                  <a:gd name="T25" fmla="*/ 0 h 152"/>
                  <a:gd name="T26" fmla="*/ 0 w 27"/>
                  <a:gd name="T27" fmla="*/ 0 h 152"/>
                  <a:gd name="T28" fmla="*/ 0 w 27"/>
                  <a:gd name="T29" fmla="*/ 0 h 152"/>
                  <a:gd name="T30" fmla="*/ 0 w 27"/>
                  <a:gd name="T31" fmla="*/ 0 h 152"/>
                  <a:gd name="T32" fmla="*/ 0 w 27"/>
                  <a:gd name="T33" fmla="*/ 0 h 152"/>
                  <a:gd name="T34" fmla="*/ 0 w 27"/>
                  <a:gd name="T35" fmla="*/ 0 h 152"/>
                  <a:gd name="T36" fmla="*/ 0 w 27"/>
                  <a:gd name="T37" fmla="*/ 0 h 152"/>
                  <a:gd name="T38" fmla="*/ 0 w 27"/>
                  <a:gd name="T39" fmla="*/ 0 h 152"/>
                  <a:gd name="T40" fmla="*/ 0 w 27"/>
                  <a:gd name="T41" fmla="*/ 0 h 152"/>
                  <a:gd name="T42" fmla="*/ 0 w 27"/>
                  <a:gd name="T43" fmla="*/ 0 h 152"/>
                  <a:gd name="T44" fmla="*/ 0 w 27"/>
                  <a:gd name="T45" fmla="*/ 0 h 152"/>
                  <a:gd name="T46" fmla="*/ 0 w 27"/>
                  <a:gd name="T47" fmla="*/ 0 h 152"/>
                  <a:gd name="T48" fmla="*/ 0 w 27"/>
                  <a:gd name="T4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152">
                    <a:moveTo>
                      <a:pt x="0" y="1"/>
                    </a:moveTo>
                    <a:cubicBezTo>
                      <a:pt x="1" y="8"/>
                      <a:pt x="6" y="13"/>
                      <a:pt x="13" y="14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6" y="13"/>
                      <a:pt x="1" y="7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2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1" name="Rectangle 121"/>
              <p:cNvSpPr>
                <a:spLocks noChangeArrowheads="1"/>
              </p:cNvSpPr>
              <p:nvPr/>
            </p:nvSpPr>
            <p:spPr bwMode="auto">
              <a:xfrm>
                <a:off x="4602067" y="4361142"/>
                <a:ext cx="103188" cy="244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2" name="Rectangle 122"/>
              <p:cNvSpPr>
                <a:spLocks noChangeArrowheads="1"/>
              </p:cNvSpPr>
              <p:nvPr/>
            </p:nvSpPr>
            <p:spPr bwMode="auto">
              <a:xfrm>
                <a:off x="4602067" y="4361142"/>
                <a:ext cx="103188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3" name="Freeform 123"/>
              <p:cNvSpPr>
                <a:spLocks/>
              </p:cNvSpPr>
              <p:nvPr/>
            </p:nvSpPr>
            <p:spPr bwMode="auto">
              <a:xfrm>
                <a:off x="4427442" y="4592917"/>
                <a:ext cx="452438" cy="414338"/>
              </a:xfrm>
              <a:custGeom>
                <a:avLst/>
                <a:gdLst>
                  <a:gd name="T0" fmla="*/ 61 w 284"/>
                  <a:gd name="T1" fmla="*/ 260 h 260"/>
                  <a:gd name="T2" fmla="*/ 50 w 284"/>
                  <a:gd name="T3" fmla="*/ 249 h 260"/>
                  <a:gd name="T4" fmla="*/ 56 w 284"/>
                  <a:gd name="T5" fmla="*/ 240 h 260"/>
                  <a:gd name="T6" fmla="*/ 68 w 284"/>
                  <a:gd name="T7" fmla="*/ 234 h 260"/>
                  <a:gd name="T8" fmla="*/ 56 w 284"/>
                  <a:gd name="T9" fmla="*/ 228 h 260"/>
                  <a:gd name="T10" fmla="*/ 0 w 284"/>
                  <a:gd name="T11" fmla="*/ 154 h 260"/>
                  <a:gd name="T12" fmla="*/ 96 w 284"/>
                  <a:gd name="T13" fmla="*/ 65 h 260"/>
                  <a:gd name="T14" fmla="*/ 101 w 284"/>
                  <a:gd name="T15" fmla="*/ 64 h 260"/>
                  <a:gd name="T16" fmla="*/ 101 w 284"/>
                  <a:gd name="T17" fmla="*/ 0 h 260"/>
                  <a:gd name="T18" fmla="*/ 182 w 284"/>
                  <a:gd name="T19" fmla="*/ 0 h 260"/>
                  <a:gd name="T20" fmla="*/ 182 w 284"/>
                  <a:gd name="T21" fmla="*/ 64 h 260"/>
                  <a:gd name="T22" fmla="*/ 187 w 284"/>
                  <a:gd name="T23" fmla="*/ 65 h 260"/>
                  <a:gd name="T24" fmla="*/ 284 w 284"/>
                  <a:gd name="T25" fmla="*/ 154 h 260"/>
                  <a:gd name="T26" fmla="*/ 227 w 284"/>
                  <a:gd name="T27" fmla="*/ 228 h 260"/>
                  <a:gd name="T28" fmla="*/ 215 w 284"/>
                  <a:gd name="T29" fmla="*/ 234 h 260"/>
                  <a:gd name="T30" fmla="*/ 227 w 284"/>
                  <a:gd name="T31" fmla="*/ 240 h 260"/>
                  <a:gd name="T32" fmla="*/ 233 w 284"/>
                  <a:gd name="T33" fmla="*/ 249 h 260"/>
                  <a:gd name="T34" fmla="*/ 222 w 284"/>
                  <a:gd name="T35" fmla="*/ 260 h 260"/>
                  <a:gd name="T36" fmla="*/ 61 w 284"/>
                  <a:gd name="T37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4" h="260">
                    <a:moveTo>
                      <a:pt x="61" y="260"/>
                    </a:moveTo>
                    <a:cubicBezTo>
                      <a:pt x="55" y="260"/>
                      <a:pt x="50" y="255"/>
                      <a:pt x="50" y="249"/>
                    </a:cubicBezTo>
                    <a:cubicBezTo>
                      <a:pt x="50" y="245"/>
                      <a:pt x="53" y="241"/>
                      <a:pt x="56" y="240"/>
                    </a:cubicBezTo>
                    <a:cubicBezTo>
                      <a:pt x="68" y="234"/>
                      <a:pt x="68" y="234"/>
                      <a:pt x="68" y="234"/>
                    </a:cubicBezTo>
                    <a:cubicBezTo>
                      <a:pt x="56" y="228"/>
                      <a:pt x="56" y="228"/>
                      <a:pt x="56" y="228"/>
                    </a:cubicBezTo>
                    <a:cubicBezTo>
                      <a:pt x="21" y="211"/>
                      <a:pt x="0" y="183"/>
                      <a:pt x="0" y="154"/>
                    </a:cubicBezTo>
                    <a:cubicBezTo>
                      <a:pt x="0" y="114"/>
                      <a:pt x="38" y="78"/>
                      <a:pt x="96" y="65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245" y="78"/>
                      <a:pt x="284" y="114"/>
                      <a:pt x="284" y="154"/>
                    </a:cubicBezTo>
                    <a:cubicBezTo>
                      <a:pt x="284" y="183"/>
                      <a:pt x="262" y="211"/>
                      <a:pt x="227" y="228"/>
                    </a:cubicBezTo>
                    <a:cubicBezTo>
                      <a:pt x="215" y="234"/>
                      <a:pt x="215" y="234"/>
                      <a:pt x="215" y="234"/>
                    </a:cubicBezTo>
                    <a:cubicBezTo>
                      <a:pt x="227" y="240"/>
                      <a:pt x="227" y="240"/>
                      <a:pt x="227" y="240"/>
                    </a:cubicBezTo>
                    <a:cubicBezTo>
                      <a:pt x="230" y="241"/>
                      <a:pt x="233" y="245"/>
                      <a:pt x="233" y="249"/>
                    </a:cubicBezTo>
                    <a:cubicBezTo>
                      <a:pt x="233" y="255"/>
                      <a:pt x="228" y="260"/>
                      <a:pt x="222" y="260"/>
                    </a:cubicBezTo>
                    <a:cubicBezTo>
                      <a:pt x="61" y="260"/>
                      <a:pt x="61" y="260"/>
                      <a:pt x="61" y="260"/>
                    </a:cubicBezTo>
                  </a:path>
                </a:pathLst>
              </a:custGeom>
              <a:solidFill>
                <a:srgbClr val="FFD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4" name="Freeform 124"/>
              <p:cNvSpPr>
                <a:spLocks noEditPoints="1"/>
              </p:cNvSpPr>
              <p:nvPr/>
            </p:nvSpPr>
            <p:spPr bwMode="auto">
              <a:xfrm>
                <a:off x="4414742" y="4581804"/>
                <a:ext cx="476250" cy="436563"/>
              </a:xfrm>
              <a:custGeom>
                <a:avLst/>
                <a:gdLst>
                  <a:gd name="T0" fmla="*/ 182 w 299"/>
                  <a:gd name="T1" fmla="*/ 15 h 274"/>
                  <a:gd name="T2" fmla="*/ 182 w 299"/>
                  <a:gd name="T3" fmla="*/ 77 h 274"/>
                  <a:gd name="T4" fmla="*/ 193 w 299"/>
                  <a:gd name="T5" fmla="*/ 80 h 274"/>
                  <a:gd name="T6" fmla="*/ 284 w 299"/>
                  <a:gd name="T7" fmla="*/ 161 h 274"/>
                  <a:gd name="T8" fmla="*/ 231 w 299"/>
                  <a:gd name="T9" fmla="*/ 229 h 274"/>
                  <a:gd name="T10" fmla="*/ 207 w 299"/>
                  <a:gd name="T11" fmla="*/ 241 h 274"/>
                  <a:gd name="T12" fmla="*/ 231 w 299"/>
                  <a:gd name="T13" fmla="*/ 253 h 274"/>
                  <a:gd name="T14" fmla="*/ 233 w 299"/>
                  <a:gd name="T15" fmla="*/ 256 h 274"/>
                  <a:gd name="T16" fmla="*/ 230 w 299"/>
                  <a:gd name="T17" fmla="*/ 259 h 274"/>
                  <a:gd name="T18" fmla="*/ 69 w 299"/>
                  <a:gd name="T19" fmla="*/ 259 h 274"/>
                  <a:gd name="T20" fmla="*/ 66 w 299"/>
                  <a:gd name="T21" fmla="*/ 256 h 274"/>
                  <a:gd name="T22" fmla="*/ 68 w 299"/>
                  <a:gd name="T23" fmla="*/ 253 h 274"/>
                  <a:gd name="T24" fmla="*/ 93 w 299"/>
                  <a:gd name="T25" fmla="*/ 241 h 274"/>
                  <a:gd name="T26" fmla="*/ 68 w 299"/>
                  <a:gd name="T27" fmla="*/ 229 h 274"/>
                  <a:gd name="T28" fmla="*/ 15 w 299"/>
                  <a:gd name="T29" fmla="*/ 161 h 274"/>
                  <a:gd name="T30" fmla="*/ 106 w 299"/>
                  <a:gd name="T31" fmla="*/ 80 h 274"/>
                  <a:gd name="T32" fmla="*/ 117 w 299"/>
                  <a:gd name="T33" fmla="*/ 77 h 274"/>
                  <a:gd name="T34" fmla="*/ 117 w 299"/>
                  <a:gd name="T35" fmla="*/ 15 h 274"/>
                  <a:gd name="T36" fmla="*/ 182 w 299"/>
                  <a:gd name="T37" fmla="*/ 15 h 274"/>
                  <a:gd name="T38" fmla="*/ 197 w 299"/>
                  <a:gd name="T39" fmla="*/ 0 h 274"/>
                  <a:gd name="T40" fmla="*/ 182 w 299"/>
                  <a:gd name="T41" fmla="*/ 0 h 274"/>
                  <a:gd name="T42" fmla="*/ 117 w 299"/>
                  <a:gd name="T43" fmla="*/ 0 h 274"/>
                  <a:gd name="T44" fmla="*/ 102 w 299"/>
                  <a:gd name="T45" fmla="*/ 0 h 274"/>
                  <a:gd name="T46" fmla="*/ 102 w 299"/>
                  <a:gd name="T47" fmla="*/ 15 h 274"/>
                  <a:gd name="T48" fmla="*/ 102 w 299"/>
                  <a:gd name="T49" fmla="*/ 65 h 274"/>
                  <a:gd name="T50" fmla="*/ 0 w 299"/>
                  <a:gd name="T51" fmla="*/ 161 h 274"/>
                  <a:gd name="T52" fmla="*/ 59 w 299"/>
                  <a:gd name="T53" fmla="*/ 241 h 274"/>
                  <a:gd name="T54" fmla="*/ 51 w 299"/>
                  <a:gd name="T55" fmla="*/ 256 h 274"/>
                  <a:gd name="T56" fmla="*/ 69 w 299"/>
                  <a:gd name="T57" fmla="*/ 274 h 274"/>
                  <a:gd name="T58" fmla="*/ 230 w 299"/>
                  <a:gd name="T59" fmla="*/ 274 h 274"/>
                  <a:gd name="T60" fmla="*/ 248 w 299"/>
                  <a:gd name="T61" fmla="*/ 256 h 274"/>
                  <a:gd name="T62" fmla="*/ 240 w 299"/>
                  <a:gd name="T63" fmla="*/ 241 h 274"/>
                  <a:gd name="T64" fmla="*/ 299 w 299"/>
                  <a:gd name="T65" fmla="*/ 161 h 274"/>
                  <a:gd name="T66" fmla="*/ 197 w 299"/>
                  <a:gd name="T67" fmla="*/ 65 h 274"/>
                  <a:gd name="T68" fmla="*/ 197 w 299"/>
                  <a:gd name="T69" fmla="*/ 15 h 274"/>
                  <a:gd name="T70" fmla="*/ 197 w 299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274">
                    <a:moveTo>
                      <a:pt x="182" y="15"/>
                    </a:moveTo>
                    <a:cubicBezTo>
                      <a:pt x="182" y="77"/>
                      <a:pt x="182" y="77"/>
                      <a:pt x="182" y="77"/>
                    </a:cubicBezTo>
                    <a:cubicBezTo>
                      <a:pt x="193" y="80"/>
                      <a:pt x="193" y="80"/>
                      <a:pt x="193" y="80"/>
                    </a:cubicBezTo>
                    <a:cubicBezTo>
                      <a:pt x="248" y="92"/>
                      <a:pt x="284" y="124"/>
                      <a:pt x="284" y="161"/>
                    </a:cubicBezTo>
                    <a:cubicBezTo>
                      <a:pt x="284" y="187"/>
                      <a:pt x="264" y="212"/>
                      <a:pt x="231" y="229"/>
                    </a:cubicBezTo>
                    <a:cubicBezTo>
                      <a:pt x="207" y="241"/>
                      <a:pt x="207" y="241"/>
                      <a:pt x="207" y="241"/>
                    </a:cubicBezTo>
                    <a:cubicBezTo>
                      <a:pt x="231" y="253"/>
                      <a:pt x="231" y="253"/>
                      <a:pt x="231" y="253"/>
                    </a:cubicBezTo>
                    <a:cubicBezTo>
                      <a:pt x="232" y="254"/>
                      <a:pt x="233" y="255"/>
                      <a:pt x="233" y="256"/>
                    </a:cubicBezTo>
                    <a:cubicBezTo>
                      <a:pt x="233" y="258"/>
                      <a:pt x="232" y="259"/>
                      <a:pt x="230" y="259"/>
                    </a:cubicBezTo>
                    <a:cubicBezTo>
                      <a:pt x="69" y="259"/>
                      <a:pt x="69" y="259"/>
                      <a:pt x="69" y="259"/>
                    </a:cubicBezTo>
                    <a:cubicBezTo>
                      <a:pt x="67" y="259"/>
                      <a:pt x="66" y="258"/>
                      <a:pt x="66" y="256"/>
                    </a:cubicBezTo>
                    <a:cubicBezTo>
                      <a:pt x="66" y="255"/>
                      <a:pt x="67" y="254"/>
                      <a:pt x="68" y="253"/>
                    </a:cubicBezTo>
                    <a:cubicBezTo>
                      <a:pt x="93" y="241"/>
                      <a:pt x="93" y="241"/>
                      <a:pt x="93" y="241"/>
                    </a:cubicBezTo>
                    <a:cubicBezTo>
                      <a:pt x="68" y="229"/>
                      <a:pt x="68" y="229"/>
                      <a:pt x="68" y="229"/>
                    </a:cubicBezTo>
                    <a:cubicBezTo>
                      <a:pt x="35" y="212"/>
                      <a:pt x="15" y="187"/>
                      <a:pt x="15" y="161"/>
                    </a:cubicBezTo>
                    <a:cubicBezTo>
                      <a:pt x="15" y="124"/>
                      <a:pt x="52" y="92"/>
                      <a:pt x="106" y="80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82" y="15"/>
                      <a:pt x="182" y="15"/>
                      <a:pt x="182" y="15"/>
                    </a:cubicBezTo>
                    <a:moveTo>
                      <a:pt x="197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41" y="79"/>
                      <a:pt x="0" y="117"/>
                      <a:pt x="0" y="161"/>
                    </a:cubicBezTo>
                    <a:cubicBezTo>
                      <a:pt x="0" y="192"/>
                      <a:pt x="22" y="222"/>
                      <a:pt x="59" y="241"/>
                    </a:cubicBezTo>
                    <a:cubicBezTo>
                      <a:pt x="54" y="244"/>
                      <a:pt x="51" y="250"/>
                      <a:pt x="51" y="256"/>
                    </a:cubicBezTo>
                    <a:cubicBezTo>
                      <a:pt x="51" y="266"/>
                      <a:pt x="59" y="274"/>
                      <a:pt x="69" y="274"/>
                    </a:cubicBezTo>
                    <a:cubicBezTo>
                      <a:pt x="230" y="274"/>
                      <a:pt x="230" y="274"/>
                      <a:pt x="230" y="274"/>
                    </a:cubicBezTo>
                    <a:cubicBezTo>
                      <a:pt x="240" y="274"/>
                      <a:pt x="248" y="266"/>
                      <a:pt x="248" y="256"/>
                    </a:cubicBezTo>
                    <a:cubicBezTo>
                      <a:pt x="248" y="250"/>
                      <a:pt x="245" y="244"/>
                      <a:pt x="240" y="241"/>
                    </a:cubicBezTo>
                    <a:cubicBezTo>
                      <a:pt x="277" y="222"/>
                      <a:pt x="299" y="192"/>
                      <a:pt x="299" y="161"/>
                    </a:cubicBezTo>
                    <a:cubicBezTo>
                      <a:pt x="299" y="117"/>
                      <a:pt x="258" y="79"/>
                      <a:pt x="197" y="6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0"/>
                      <a:pt x="197" y="0"/>
                      <a:pt x="197" y="0"/>
                    </a:cubicBezTo>
                  </a:path>
                </a:pathLst>
              </a:custGeom>
              <a:solidFill>
                <a:srgbClr val="EAA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5" name="Rectangle 125"/>
              <p:cNvSpPr>
                <a:spLocks noChangeArrowheads="1"/>
              </p:cNvSpPr>
              <p:nvPr/>
            </p:nvSpPr>
            <p:spPr bwMode="auto">
              <a:xfrm>
                <a:off x="4602067" y="4361142"/>
                <a:ext cx="103188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6" name="Rectangle 126"/>
              <p:cNvSpPr>
                <a:spLocks noChangeArrowheads="1"/>
              </p:cNvSpPr>
              <p:nvPr/>
            </p:nvSpPr>
            <p:spPr bwMode="auto">
              <a:xfrm>
                <a:off x="4602067" y="4361142"/>
                <a:ext cx="103188" cy="22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7" name="Freeform 127"/>
              <p:cNvSpPr>
                <a:spLocks/>
              </p:cNvSpPr>
              <p:nvPr/>
            </p:nvSpPr>
            <p:spPr bwMode="auto">
              <a:xfrm>
                <a:off x="4597304" y="4253192"/>
                <a:ext cx="112713" cy="169863"/>
              </a:xfrm>
              <a:custGeom>
                <a:avLst/>
                <a:gdLst>
                  <a:gd name="T0" fmla="*/ 71 w 71"/>
                  <a:gd name="T1" fmla="*/ 0 h 107"/>
                  <a:gd name="T2" fmla="*/ 0 w 71"/>
                  <a:gd name="T3" fmla="*/ 0 h 107"/>
                  <a:gd name="T4" fmla="*/ 8 w 71"/>
                  <a:gd name="T5" fmla="*/ 107 h 107"/>
                  <a:gd name="T6" fmla="*/ 63 w 71"/>
                  <a:gd name="T7" fmla="*/ 107 h 107"/>
                  <a:gd name="T8" fmla="*/ 71 w 71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7">
                    <a:moveTo>
                      <a:pt x="71" y="0"/>
                    </a:moveTo>
                    <a:lnTo>
                      <a:pt x="0" y="0"/>
                    </a:lnTo>
                    <a:lnTo>
                      <a:pt x="8" y="107"/>
                    </a:lnTo>
                    <a:lnTo>
                      <a:pt x="63" y="10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9B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8" name="Freeform 128"/>
              <p:cNvSpPr>
                <a:spLocks/>
              </p:cNvSpPr>
              <p:nvPr/>
            </p:nvSpPr>
            <p:spPr bwMode="auto">
              <a:xfrm>
                <a:off x="4597304" y="4253192"/>
                <a:ext cx="112713" cy="169863"/>
              </a:xfrm>
              <a:custGeom>
                <a:avLst/>
                <a:gdLst>
                  <a:gd name="T0" fmla="*/ 71 w 71"/>
                  <a:gd name="T1" fmla="*/ 0 h 107"/>
                  <a:gd name="T2" fmla="*/ 0 w 71"/>
                  <a:gd name="T3" fmla="*/ 0 h 107"/>
                  <a:gd name="T4" fmla="*/ 8 w 71"/>
                  <a:gd name="T5" fmla="*/ 107 h 107"/>
                  <a:gd name="T6" fmla="*/ 63 w 71"/>
                  <a:gd name="T7" fmla="*/ 107 h 107"/>
                  <a:gd name="T8" fmla="*/ 71 w 71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7">
                    <a:moveTo>
                      <a:pt x="71" y="0"/>
                    </a:moveTo>
                    <a:lnTo>
                      <a:pt x="0" y="0"/>
                    </a:lnTo>
                    <a:lnTo>
                      <a:pt x="8" y="107"/>
                    </a:lnTo>
                    <a:lnTo>
                      <a:pt x="63" y="107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9" name="Freeform 129"/>
              <p:cNvSpPr>
                <a:spLocks/>
              </p:cNvSpPr>
              <p:nvPr/>
            </p:nvSpPr>
            <p:spPr bwMode="auto">
              <a:xfrm>
                <a:off x="4652867" y="4253192"/>
                <a:ext cx="57150" cy="169863"/>
              </a:xfrm>
              <a:custGeom>
                <a:avLst/>
                <a:gdLst>
                  <a:gd name="T0" fmla="*/ 0 w 36"/>
                  <a:gd name="T1" fmla="*/ 107 h 107"/>
                  <a:gd name="T2" fmla="*/ 28 w 36"/>
                  <a:gd name="T3" fmla="*/ 107 h 107"/>
                  <a:gd name="T4" fmla="*/ 36 w 36"/>
                  <a:gd name="T5" fmla="*/ 0 h 107"/>
                  <a:gd name="T6" fmla="*/ 0 w 36"/>
                  <a:gd name="T7" fmla="*/ 0 h 107"/>
                  <a:gd name="T8" fmla="*/ 0 w 36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7">
                    <a:moveTo>
                      <a:pt x="0" y="107"/>
                    </a:moveTo>
                    <a:lnTo>
                      <a:pt x="28" y="107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D8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0" name="Freeform 130"/>
              <p:cNvSpPr>
                <a:spLocks/>
              </p:cNvSpPr>
              <p:nvPr/>
            </p:nvSpPr>
            <p:spPr bwMode="auto">
              <a:xfrm>
                <a:off x="4652867" y="4253192"/>
                <a:ext cx="57150" cy="169863"/>
              </a:xfrm>
              <a:custGeom>
                <a:avLst/>
                <a:gdLst>
                  <a:gd name="T0" fmla="*/ 0 w 36"/>
                  <a:gd name="T1" fmla="*/ 107 h 107"/>
                  <a:gd name="T2" fmla="*/ 28 w 36"/>
                  <a:gd name="T3" fmla="*/ 107 h 107"/>
                  <a:gd name="T4" fmla="*/ 36 w 36"/>
                  <a:gd name="T5" fmla="*/ 0 h 107"/>
                  <a:gd name="T6" fmla="*/ 0 w 36"/>
                  <a:gd name="T7" fmla="*/ 0 h 107"/>
                  <a:gd name="T8" fmla="*/ 0 w 36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7">
                    <a:moveTo>
                      <a:pt x="0" y="107"/>
                    </a:moveTo>
                    <a:lnTo>
                      <a:pt x="28" y="107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1" name="Freeform 131"/>
              <p:cNvSpPr>
                <a:spLocks noEditPoints="1"/>
              </p:cNvSpPr>
              <p:nvPr/>
            </p:nvSpPr>
            <p:spPr bwMode="auto">
              <a:xfrm>
                <a:off x="4559204" y="4338917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1 h 2"/>
                  <a:gd name="T4" fmla="*/ 1 h 2"/>
                  <a:gd name="T5" fmla="*/ 1 h 2"/>
                  <a:gd name="T6" fmla="*/ 1 h 2"/>
                  <a:gd name="T7" fmla="*/ 1 h 2"/>
                  <a:gd name="T8" fmla="*/ 1 h 2"/>
                  <a:gd name="T9" fmla="*/ 1 h 2"/>
                  <a:gd name="T10" fmla="*/ 1 h 2"/>
                  <a:gd name="T11" fmla="*/ 1 h 2"/>
                  <a:gd name="T12" fmla="*/ 1 h 2"/>
                  <a:gd name="T13" fmla="*/ 1 h 2"/>
                  <a:gd name="T14" fmla="*/ 1 h 2"/>
                  <a:gd name="T15" fmla="*/ 1 h 2"/>
                  <a:gd name="T16" fmla="*/ 1 h 2"/>
                  <a:gd name="T17" fmla="*/ 1 h 2"/>
                  <a:gd name="T18" fmla="*/ 0 h 2"/>
                  <a:gd name="T19" fmla="*/ 1 h 2"/>
                  <a:gd name="T20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BD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2" name="Freeform 132"/>
              <p:cNvSpPr>
                <a:spLocks/>
              </p:cNvSpPr>
              <p:nvPr/>
            </p:nvSpPr>
            <p:spPr bwMode="auto">
              <a:xfrm>
                <a:off x="4559204" y="4316692"/>
                <a:ext cx="46038" cy="46038"/>
              </a:xfrm>
              <a:custGeom>
                <a:avLst/>
                <a:gdLst>
                  <a:gd name="T0" fmla="*/ 27 w 29"/>
                  <a:gd name="T1" fmla="*/ 0 h 29"/>
                  <a:gd name="T2" fmla="*/ 15 w 29"/>
                  <a:gd name="T3" fmla="*/ 0 h 29"/>
                  <a:gd name="T4" fmla="*/ 0 w 29"/>
                  <a:gd name="T5" fmla="*/ 14 h 29"/>
                  <a:gd name="T6" fmla="*/ 0 w 29"/>
                  <a:gd name="T7" fmla="*/ 14 h 29"/>
                  <a:gd name="T8" fmla="*/ 0 w 29"/>
                  <a:gd name="T9" fmla="*/ 15 h 29"/>
                  <a:gd name="T10" fmla="*/ 0 w 29"/>
                  <a:gd name="T11" fmla="*/ 15 h 29"/>
                  <a:gd name="T12" fmla="*/ 0 w 29"/>
                  <a:gd name="T13" fmla="*/ 15 h 29"/>
                  <a:gd name="T14" fmla="*/ 0 w 29"/>
                  <a:gd name="T15" fmla="*/ 15 h 29"/>
                  <a:gd name="T16" fmla="*/ 0 w 29"/>
                  <a:gd name="T17" fmla="*/ 15 h 29"/>
                  <a:gd name="T18" fmla="*/ 0 w 29"/>
                  <a:gd name="T19" fmla="*/ 15 h 29"/>
                  <a:gd name="T20" fmla="*/ 0 w 29"/>
                  <a:gd name="T21" fmla="*/ 15 h 29"/>
                  <a:gd name="T22" fmla="*/ 0 w 29"/>
                  <a:gd name="T23" fmla="*/ 15 h 29"/>
                  <a:gd name="T24" fmla="*/ 0 w 29"/>
                  <a:gd name="T25" fmla="*/ 15 h 29"/>
                  <a:gd name="T26" fmla="*/ 0 w 29"/>
                  <a:gd name="T27" fmla="*/ 15 h 29"/>
                  <a:gd name="T28" fmla="*/ 0 w 29"/>
                  <a:gd name="T29" fmla="*/ 15 h 29"/>
                  <a:gd name="T30" fmla="*/ 0 w 29"/>
                  <a:gd name="T31" fmla="*/ 16 h 29"/>
                  <a:gd name="T32" fmla="*/ 0 w 29"/>
                  <a:gd name="T33" fmla="*/ 16 h 29"/>
                  <a:gd name="T34" fmla="*/ 13 w 29"/>
                  <a:gd name="T35" fmla="*/ 29 h 29"/>
                  <a:gd name="T36" fmla="*/ 27 w 29"/>
                  <a:gd name="T37" fmla="*/ 29 h 29"/>
                  <a:gd name="T38" fmla="*/ 27 w 29"/>
                  <a:gd name="T39" fmla="*/ 28 h 29"/>
                  <a:gd name="T40" fmla="*/ 26 w 29"/>
                  <a:gd name="T41" fmla="*/ 28 h 29"/>
                  <a:gd name="T42" fmla="*/ 27 w 29"/>
                  <a:gd name="T43" fmla="*/ 28 h 29"/>
                  <a:gd name="T44" fmla="*/ 27 w 29"/>
                  <a:gd name="T45" fmla="*/ 28 h 29"/>
                  <a:gd name="T46" fmla="*/ 29 w 29"/>
                  <a:gd name="T47" fmla="*/ 28 h 29"/>
                  <a:gd name="T48" fmla="*/ 27 w 29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2"/>
                      <a:pt x="6" y="28"/>
                      <a:pt x="13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CCC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3" name="Freeform 133"/>
              <p:cNvSpPr>
                <a:spLocks noEditPoints="1"/>
              </p:cNvSpPr>
              <p:nvPr/>
            </p:nvSpPr>
            <p:spPr bwMode="auto">
              <a:xfrm>
                <a:off x="4602067" y="4361142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0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4" name="Freeform 134"/>
              <p:cNvSpPr>
                <a:spLocks noEditPoints="1"/>
              </p:cNvSpPr>
              <p:nvPr/>
            </p:nvSpPr>
            <p:spPr bwMode="auto">
              <a:xfrm>
                <a:off x="4602067" y="4361142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0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5" name="Freeform 135"/>
              <p:cNvSpPr>
                <a:spLocks/>
              </p:cNvSpPr>
              <p:nvPr/>
            </p:nvSpPr>
            <p:spPr bwMode="auto">
              <a:xfrm>
                <a:off x="4602067" y="4316692"/>
                <a:ext cx="50800" cy="44450"/>
              </a:xfrm>
              <a:custGeom>
                <a:avLst/>
                <a:gdLst>
                  <a:gd name="T0" fmla="*/ 32 w 32"/>
                  <a:gd name="T1" fmla="*/ 0 h 28"/>
                  <a:gd name="T2" fmla="*/ 0 w 32"/>
                  <a:gd name="T3" fmla="*/ 0 h 28"/>
                  <a:gd name="T4" fmla="*/ 2 w 32"/>
                  <a:gd name="T5" fmla="*/ 28 h 28"/>
                  <a:gd name="T6" fmla="*/ 2 w 32"/>
                  <a:gd name="T7" fmla="*/ 28 h 28"/>
                  <a:gd name="T8" fmla="*/ 32 w 32"/>
                  <a:gd name="T9" fmla="*/ 28 h 28"/>
                  <a:gd name="T10" fmla="*/ 32 w 32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8">
                    <a:moveTo>
                      <a:pt x="32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2" y="2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0B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6" name="Freeform 136"/>
              <p:cNvSpPr>
                <a:spLocks/>
              </p:cNvSpPr>
              <p:nvPr/>
            </p:nvSpPr>
            <p:spPr bwMode="auto">
              <a:xfrm>
                <a:off x="4602067" y="4316692"/>
                <a:ext cx="50800" cy="44450"/>
              </a:xfrm>
              <a:custGeom>
                <a:avLst/>
                <a:gdLst>
                  <a:gd name="T0" fmla="*/ 32 w 32"/>
                  <a:gd name="T1" fmla="*/ 0 h 28"/>
                  <a:gd name="T2" fmla="*/ 0 w 32"/>
                  <a:gd name="T3" fmla="*/ 0 h 28"/>
                  <a:gd name="T4" fmla="*/ 2 w 32"/>
                  <a:gd name="T5" fmla="*/ 28 h 28"/>
                  <a:gd name="T6" fmla="*/ 2 w 32"/>
                  <a:gd name="T7" fmla="*/ 28 h 28"/>
                  <a:gd name="T8" fmla="*/ 32 w 32"/>
                  <a:gd name="T9" fmla="*/ 28 h 28"/>
                  <a:gd name="T10" fmla="*/ 32 w 32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8">
                    <a:moveTo>
                      <a:pt x="32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2" y="28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7" name="Rectangle 137"/>
              <p:cNvSpPr>
                <a:spLocks noChangeArrowheads="1"/>
              </p:cNvSpPr>
              <p:nvPr/>
            </p:nvSpPr>
            <p:spPr bwMode="auto">
              <a:xfrm>
                <a:off x="4652867" y="4316692"/>
                <a:ext cx="30163" cy="44450"/>
              </a:xfrm>
              <a:prstGeom prst="rect">
                <a:avLst/>
              </a:prstGeom>
              <a:solidFill>
                <a:srgbClr val="C7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8" name="Rectangle 138"/>
              <p:cNvSpPr>
                <a:spLocks noChangeArrowheads="1"/>
              </p:cNvSpPr>
              <p:nvPr/>
            </p:nvSpPr>
            <p:spPr bwMode="auto">
              <a:xfrm>
                <a:off x="4652867" y="4316692"/>
                <a:ext cx="30163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9" name="Freeform 139"/>
              <p:cNvSpPr>
                <a:spLocks noEditPoints="1"/>
              </p:cNvSpPr>
              <p:nvPr/>
            </p:nvSpPr>
            <p:spPr bwMode="auto">
              <a:xfrm>
                <a:off x="4748117" y="4338917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1 h 2"/>
                  <a:gd name="T4" fmla="*/ 1 h 2"/>
                  <a:gd name="T5" fmla="*/ 1 h 2"/>
                  <a:gd name="T6" fmla="*/ 1 h 2"/>
                  <a:gd name="T7" fmla="*/ 1 h 2"/>
                  <a:gd name="T8" fmla="*/ 1 h 2"/>
                  <a:gd name="T9" fmla="*/ 1 h 2"/>
                  <a:gd name="T10" fmla="*/ 1 h 2"/>
                  <a:gd name="T11" fmla="*/ 1 h 2"/>
                  <a:gd name="T12" fmla="*/ 1 h 2"/>
                  <a:gd name="T13" fmla="*/ 1 h 2"/>
                  <a:gd name="T14" fmla="*/ 1 h 2"/>
                  <a:gd name="T15" fmla="*/ 1 h 2"/>
                  <a:gd name="T16" fmla="*/ 1 h 2"/>
                  <a:gd name="T17" fmla="*/ 1 h 2"/>
                  <a:gd name="T18" fmla="*/ 0 h 2"/>
                  <a:gd name="T19" fmla="*/ 1 h 2"/>
                  <a:gd name="T20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BD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0" name="Freeform 140"/>
              <p:cNvSpPr>
                <a:spLocks noEditPoints="1"/>
              </p:cNvSpPr>
              <p:nvPr/>
            </p:nvSpPr>
            <p:spPr bwMode="auto">
              <a:xfrm>
                <a:off x="4748117" y="4340504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  <a:gd name="T5" fmla="*/ 0 h 1"/>
                  <a:gd name="T6" fmla="*/ 0 h 1"/>
                  <a:gd name="T7" fmla="*/ 0 h 1"/>
                  <a:gd name="T8" fmla="*/ 0 h 1"/>
                  <a:gd name="T9" fmla="*/ 0 h 1"/>
                  <a:gd name="T10" fmla="*/ 0 h 1"/>
                  <a:gd name="T11" fmla="*/ 0 h 1"/>
                  <a:gd name="T12" fmla="*/ 0 h 1"/>
                  <a:gd name="T13" fmla="*/ 0 h 1"/>
                  <a:gd name="T14" fmla="*/ 0 h 1"/>
                  <a:gd name="T15" fmla="*/ 0 h 1"/>
                  <a:gd name="T16" fmla="*/ 0 h 1"/>
                  <a:gd name="T1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DD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1" name="Freeform 141"/>
              <p:cNvSpPr>
                <a:spLocks/>
              </p:cNvSpPr>
              <p:nvPr/>
            </p:nvSpPr>
            <p:spPr bwMode="auto">
              <a:xfrm>
                <a:off x="4727479" y="4342092"/>
                <a:ext cx="20638" cy="95250"/>
              </a:xfrm>
              <a:custGeom>
                <a:avLst/>
                <a:gdLst>
                  <a:gd name="T0" fmla="*/ 13 w 13"/>
                  <a:gd name="T1" fmla="*/ 0 h 60"/>
                  <a:gd name="T2" fmla="*/ 0 w 13"/>
                  <a:gd name="T3" fmla="*/ 13 h 60"/>
                  <a:gd name="T4" fmla="*/ 0 w 13"/>
                  <a:gd name="T5" fmla="*/ 60 h 60"/>
                  <a:gd name="T6" fmla="*/ 0 w 13"/>
                  <a:gd name="T7" fmla="*/ 60 h 60"/>
                  <a:gd name="T8" fmla="*/ 0 w 13"/>
                  <a:gd name="T9" fmla="*/ 13 h 60"/>
                  <a:gd name="T10" fmla="*/ 13 w 13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0">
                    <a:moveTo>
                      <a:pt x="13" y="0"/>
                    </a:moveTo>
                    <a:cubicBezTo>
                      <a:pt x="12" y="7"/>
                      <a:pt x="7" y="12"/>
                      <a:pt x="0" y="1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2"/>
                      <a:pt x="12" y="7"/>
                      <a:pt x="13" y="0"/>
                    </a:cubicBezTo>
                  </a:path>
                </a:pathLst>
              </a:custGeom>
              <a:solidFill>
                <a:srgbClr val="F9E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2" name="Freeform 142"/>
              <p:cNvSpPr>
                <a:spLocks noEditPoints="1"/>
              </p:cNvSpPr>
              <p:nvPr/>
            </p:nvSpPr>
            <p:spPr bwMode="auto">
              <a:xfrm>
                <a:off x="4705254" y="4342092"/>
                <a:ext cx="42863" cy="239713"/>
              </a:xfrm>
              <a:custGeom>
                <a:avLst/>
                <a:gdLst>
                  <a:gd name="T0" fmla="*/ 0 w 27"/>
                  <a:gd name="T1" fmla="*/ 77 h 151"/>
                  <a:gd name="T2" fmla="*/ 0 w 27"/>
                  <a:gd name="T3" fmla="*/ 151 h 151"/>
                  <a:gd name="T4" fmla="*/ 14 w 27"/>
                  <a:gd name="T5" fmla="*/ 151 h 151"/>
                  <a:gd name="T6" fmla="*/ 14 w 27"/>
                  <a:gd name="T7" fmla="*/ 90 h 151"/>
                  <a:gd name="T8" fmla="*/ 4 w 27"/>
                  <a:gd name="T9" fmla="*/ 91 h 151"/>
                  <a:gd name="T10" fmla="*/ 0 w 27"/>
                  <a:gd name="T11" fmla="*/ 77 h 151"/>
                  <a:gd name="T12" fmla="*/ 27 w 27"/>
                  <a:gd name="T13" fmla="*/ 0 h 151"/>
                  <a:gd name="T14" fmla="*/ 14 w 27"/>
                  <a:gd name="T15" fmla="*/ 13 h 151"/>
                  <a:gd name="T16" fmla="*/ 0 w 27"/>
                  <a:gd name="T17" fmla="*/ 13 h 151"/>
                  <a:gd name="T18" fmla="*/ 0 w 27"/>
                  <a:gd name="T19" fmla="*/ 62 h 151"/>
                  <a:gd name="T20" fmla="*/ 14 w 27"/>
                  <a:gd name="T21" fmla="*/ 60 h 151"/>
                  <a:gd name="T22" fmla="*/ 14 w 27"/>
                  <a:gd name="T23" fmla="*/ 13 h 151"/>
                  <a:gd name="T24" fmla="*/ 27 w 27"/>
                  <a:gd name="T25" fmla="*/ 0 h 151"/>
                  <a:gd name="T26" fmla="*/ 27 w 27"/>
                  <a:gd name="T2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51">
                    <a:moveTo>
                      <a:pt x="0" y="77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8" y="90"/>
                      <a:pt x="4" y="91"/>
                      <a:pt x="4" y="91"/>
                    </a:cubicBezTo>
                    <a:cubicBezTo>
                      <a:pt x="0" y="77"/>
                      <a:pt x="0" y="77"/>
                      <a:pt x="0" y="77"/>
                    </a:cubicBezTo>
                    <a:moveTo>
                      <a:pt x="27" y="0"/>
                    </a:moveTo>
                    <a:cubicBezTo>
                      <a:pt x="26" y="6"/>
                      <a:pt x="21" y="12"/>
                      <a:pt x="1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4" y="61"/>
                      <a:pt x="8" y="60"/>
                      <a:pt x="14" y="60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1" y="12"/>
                      <a:pt x="26" y="7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DDD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3" name="Freeform 143"/>
              <p:cNvSpPr>
                <a:spLocks/>
              </p:cNvSpPr>
              <p:nvPr/>
            </p:nvSpPr>
            <p:spPr bwMode="auto">
              <a:xfrm>
                <a:off x="4705254" y="4437342"/>
                <a:ext cx="22225" cy="49213"/>
              </a:xfrm>
              <a:custGeom>
                <a:avLst/>
                <a:gdLst>
                  <a:gd name="T0" fmla="*/ 14 w 14"/>
                  <a:gd name="T1" fmla="*/ 0 h 31"/>
                  <a:gd name="T2" fmla="*/ 0 w 14"/>
                  <a:gd name="T3" fmla="*/ 2 h 31"/>
                  <a:gd name="T4" fmla="*/ 0 w 14"/>
                  <a:gd name="T5" fmla="*/ 17 h 31"/>
                  <a:gd name="T6" fmla="*/ 4 w 14"/>
                  <a:gd name="T7" fmla="*/ 31 h 31"/>
                  <a:gd name="T8" fmla="*/ 14 w 14"/>
                  <a:gd name="T9" fmla="*/ 30 h 31"/>
                  <a:gd name="T10" fmla="*/ 14 w 14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4" y="0"/>
                    </a:moveTo>
                    <a:cubicBezTo>
                      <a:pt x="8" y="0"/>
                      <a:pt x="4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8" y="30"/>
                      <a:pt x="14" y="3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8A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4" name="Freeform 144"/>
              <p:cNvSpPr>
                <a:spLocks/>
              </p:cNvSpPr>
              <p:nvPr/>
            </p:nvSpPr>
            <p:spPr bwMode="auto">
              <a:xfrm>
                <a:off x="4548092" y="4605617"/>
                <a:ext cx="315913" cy="388938"/>
              </a:xfrm>
              <a:custGeom>
                <a:avLst/>
                <a:gdLst>
                  <a:gd name="T0" fmla="*/ 99 w 199"/>
                  <a:gd name="T1" fmla="*/ 0 h 244"/>
                  <a:gd name="T2" fmla="*/ 67 w 199"/>
                  <a:gd name="T3" fmla="*/ 0 h 244"/>
                  <a:gd name="T4" fmla="*/ 67 w 199"/>
                  <a:gd name="T5" fmla="*/ 226 h 244"/>
                  <a:gd name="T6" fmla="*/ 9 w 199"/>
                  <a:gd name="T7" fmla="*/ 226 h 244"/>
                  <a:gd name="T8" fmla="*/ 10 w 199"/>
                  <a:gd name="T9" fmla="*/ 226 h 244"/>
                  <a:gd name="T10" fmla="*/ 0 w 199"/>
                  <a:gd name="T11" fmla="*/ 231 h 244"/>
                  <a:gd name="T12" fmla="*/ 65 w 199"/>
                  <a:gd name="T13" fmla="*/ 244 h 244"/>
                  <a:gd name="T14" fmla="*/ 104 w 199"/>
                  <a:gd name="T15" fmla="*/ 244 h 244"/>
                  <a:gd name="T16" fmla="*/ 100 w 199"/>
                  <a:gd name="T17" fmla="*/ 194 h 244"/>
                  <a:gd name="T18" fmla="*/ 167 w 199"/>
                  <a:gd name="T19" fmla="*/ 130 h 244"/>
                  <a:gd name="T20" fmla="*/ 167 w 199"/>
                  <a:gd name="T21" fmla="*/ 130 h 244"/>
                  <a:gd name="T22" fmla="*/ 182 w 199"/>
                  <a:gd name="T23" fmla="*/ 129 h 244"/>
                  <a:gd name="T24" fmla="*/ 199 w 199"/>
                  <a:gd name="T25" fmla="*/ 131 h 244"/>
                  <a:gd name="T26" fmla="*/ 110 w 199"/>
                  <a:gd name="T27" fmla="*/ 65 h 244"/>
                  <a:gd name="T28" fmla="*/ 99 w 199"/>
                  <a:gd name="T29" fmla="*/ 62 h 244"/>
                  <a:gd name="T30" fmla="*/ 99 w 199"/>
                  <a:gd name="T3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44">
                    <a:moveTo>
                      <a:pt x="99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226"/>
                      <a:pt x="67" y="226"/>
                      <a:pt x="67" y="226"/>
                    </a:cubicBezTo>
                    <a:cubicBezTo>
                      <a:pt x="9" y="226"/>
                      <a:pt x="9" y="226"/>
                      <a:pt x="9" y="226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65" y="244"/>
                      <a:pt x="65" y="244"/>
                      <a:pt x="65" y="244"/>
                    </a:cubicBezTo>
                    <a:cubicBezTo>
                      <a:pt x="104" y="244"/>
                      <a:pt x="104" y="244"/>
                      <a:pt x="104" y="244"/>
                    </a:cubicBezTo>
                    <a:cubicBezTo>
                      <a:pt x="99" y="231"/>
                      <a:pt x="96" y="214"/>
                      <a:pt x="100" y="194"/>
                    </a:cubicBezTo>
                    <a:cubicBezTo>
                      <a:pt x="106" y="162"/>
                      <a:pt x="134" y="136"/>
                      <a:pt x="167" y="130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72" y="129"/>
                      <a:pt x="177" y="129"/>
                      <a:pt x="182" y="129"/>
                    </a:cubicBezTo>
                    <a:cubicBezTo>
                      <a:pt x="187" y="129"/>
                      <a:pt x="193" y="130"/>
                      <a:pt x="199" y="131"/>
                    </a:cubicBezTo>
                    <a:cubicBezTo>
                      <a:pt x="191" y="101"/>
                      <a:pt x="157" y="75"/>
                      <a:pt x="110" y="65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9C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5" name="Freeform 145"/>
              <p:cNvSpPr>
                <a:spLocks noEditPoints="1"/>
              </p:cNvSpPr>
              <p:nvPr/>
            </p:nvSpPr>
            <p:spPr bwMode="auto">
              <a:xfrm>
                <a:off x="4508404" y="4581804"/>
                <a:ext cx="379413" cy="434975"/>
              </a:xfrm>
              <a:custGeom>
                <a:avLst/>
                <a:gdLst>
                  <a:gd name="T0" fmla="*/ 128 w 238"/>
                  <a:gd name="T1" fmla="*/ 259 h 273"/>
                  <a:gd name="T2" fmla="*/ 89 w 238"/>
                  <a:gd name="T3" fmla="*/ 259 h 273"/>
                  <a:gd name="T4" fmla="*/ 91 w 238"/>
                  <a:gd name="T5" fmla="*/ 260 h 273"/>
                  <a:gd name="T6" fmla="*/ 91 w 238"/>
                  <a:gd name="T7" fmla="*/ 273 h 273"/>
                  <a:gd name="T8" fmla="*/ 134 w 238"/>
                  <a:gd name="T9" fmla="*/ 273 h 273"/>
                  <a:gd name="T10" fmla="*/ 128 w 238"/>
                  <a:gd name="T11" fmla="*/ 259 h 273"/>
                  <a:gd name="T12" fmla="*/ 33 w 238"/>
                  <a:gd name="T13" fmla="*/ 241 h 273"/>
                  <a:gd name="T14" fmla="*/ 0 w 238"/>
                  <a:gd name="T15" fmla="*/ 241 h 273"/>
                  <a:gd name="T16" fmla="*/ 24 w 238"/>
                  <a:gd name="T17" fmla="*/ 246 h 273"/>
                  <a:gd name="T18" fmla="*/ 34 w 238"/>
                  <a:gd name="T19" fmla="*/ 241 h 273"/>
                  <a:gd name="T20" fmla="*/ 33 w 238"/>
                  <a:gd name="T21" fmla="*/ 241 h 273"/>
                  <a:gd name="T22" fmla="*/ 137 w 238"/>
                  <a:gd name="T23" fmla="*/ 0 h 273"/>
                  <a:gd name="T24" fmla="*/ 137 w 238"/>
                  <a:gd name="T25" fmla="*/ 0 h 273"/>
                  <a:gd name="T26" fmla="*/ 123 w 238"/>
                  <a:gd name="T27" fmla="*/ 0 h 273"/>
                  <a:gd name="T28" fmla="*/ 91 w 238"/>
                  <a:gd name="T29" fmla="*/ 0 h 273"/>
                  <a:gd name="T30" fmla="*/ 91 w 238"/>
                  <a:gd name="T31" fmla="*/ 15 h 273"/>
                  <a:gd name="T32" fmla="*/ 123 w 238"/>
                  <a:gd name="T33" fmla="*/ 15 h 273"/>
                  <a:gd name="T34" fmla="*/ 123 w 238"/>
                  <a:gd name="T35" fmla="*/ 77 h 273"/>
                  <a:gd name="T36" fmla="*/ 134 w 238"/>
                  <a:gd name="T37" fmla="*/ 80 h 273"/>
                  <a:gd name="T38" fmla="*/ 223 w 238"/>
                  <a:gd name="T39" fmla="*/ 146 h 273"/>
                  <a:gd name="T40" fmla="*/ 225 w 238"/>
                  <a:gd name="T41" fmla="*/ 146 h 273"/>
                  <a:gd name="T42" fmla="*/ 238 w 238"/>
                  <a:gd name="T43" fmla="*/ 148 h 273"/>
                  <a:gd name="T44" fmla="*/ 137 w 238"/>
                  <a:gd name="T45" fmla="*/ 66 h 273"/>
                  <a:gd name="T46" fmla="*/ 137 w 238"/>
                  <a:gd name="T47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8" h="273">
                    <a:moveTo>
                      <a:pt x="128" y="259"/>
                    </a:moveTo>
                    <a:cubicBezTo>
                      <a:pt x="89" y="259"/>
                      <a:pt x="89" y="259"/>
                      <a:pt x="89" y="259"/>
                    </a:cubicBezTo>
                    <a:cubicBezTo>
                      <a:pt x="91" y="260"/>
                      <a:pt x="91" y="260"/>
                      <a:pt x="91" y="260"/>
                    </a:cubicBezTo>
                    <a:cubicBezTo>
                      <a:pt x="91" y="273"/>
                      <a:pt x="91" y="273"/>
                      <a:pt x="91" y="273"/>
                    </a:cubicBezTo>
                    <a:cubicBezTo>
                      <a:pt x="134" y="273"/>
                      <a:pt x="134" y="273"/>
                      <a:pt x="134" y="273"/>
                    </a:cubicBezTo>
                    <a:cubicBezTo>
                      <a:pt x="132" y="269"/>
                      <a:pt x="130" y="265"/>
                      <a:pt x="128" y="259"/>
                    </a:cubicBezTo>
                    <a:moveTo>
                      <a:pt x="33" y="241"/>
                    </a:moveTo>
                    <a:cubicBezTo>
                      <a:pt x="0" y="241"/>
                      <a:pt x="0" y="241"/>
                      <a:pt x="0" y="241"/>
                    </a:cubicBezTo>
                    <a:cubicBezTo>
                      <a:pt x="24" y="246"/>
                      <a:pt x="24" y="246"/>
                      <a:pt x="24" y="246"/>
                    </a:cubicBezTo>
                    <a:cubicBezTo>
                      <a:pt x="34" y="241"/>
                      <a:pt x="34" y="241"/>
                      <a:pt x="34" y="241"/>
                    </a:cubicBezTo>
                    <a:cubicBezTo>
                      <a:pt x="33" y="241"/>
                      <a:pt x="33" y="241"/>
                      <a:pt x="33" y="241"/>
                    </a:cubicBezTo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77"/>
                      <a:pt x="123" y="77"/>
                      <a:pt x="123" y="77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81" y="90"/>
                      <a:pt x="215" y="116"/>
                      <a:pt x="223" y="146"/>
                    </a:cubicBezTo>
                    <a:cubicBezTo>
                      <a:pt x="224" y="146"/>
                      <a:pt x="224" y="146"/>
                      <a:pt x="225" y="146"/>
                    </a:cubicBezTo>
                    <a:cubicBezTo>
                      <a:pt x="227" y="147"/>
                      <a:pt x="232" y="148"/>
                      <a:pt x="238" y="148"/>
                    </a:cubicBezTo>
                    <a:cubicBezTo>
                      <a:pt x="230" y="110"/>
                      <a:pt x="190" y="78"/>
                      <a:pt x="137" y="66"/>
                    </a:cubicBezTo>
                    <a:cubicBezTo>
                      <a:pt x="137" y="0"/>
                      <a:pt x="137" y="0"/>
                      <a:pt x="137" y="0"/>
                    </a:cubicBezTo>
                  </a:path>
                </a:pathLst>
              </a:custGeom>
              <a:solidFill>
                <a:srgbClr val="E49E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6" name="Freeform 146"/>
              <p:cNvSpPr>
                <a:spLocks/>
              </p:cNvSpPr>
              <p:nvPr/>
            </p:nvSpPr>
            <p:spPr bwMode="auto">
              <a:xfrm>
                <a:off x="4654454" y="4362729"/>
                <a:ext cx="50800" cy="219075"/>
              </a:xfrm>
              <a:custGeom>
                <a:avLst/>
                <a:gdLst>
                  <a:gd name="T0" fmla="*/ 32 w 32"/>
                  <a:gd name="T1" fmla="*/ 0 h 138"/>
                  <a:gd name="T2" fmla="*/ 30 w 32"/>
                  <a:gd name="T3" fmla="*/ 0 h 138"/>
                  <a:gd name="T4" fmla="*/ 27 w 32"/>
                  <a:gd name="T5" fmla="*/ 38 h 138"/>
                  <a:gd name="T6" fmla="*/ 0 w 32"/>
                  <a:gd name="T7" fmla="*/ 38 h 138"/>
                  <a:gd name="T8" fmla="*/ 0 w 32"/>
                  <a:gd name="T9" fmla="*/ 138 h 138"/>
                  <a:gd name="T10" fmla="*/ 32 w 32"/>
                  <a:gd name="T11" fmla="*/ 138 h 138"/>
                  <a:gd name="T12" fmla="*/ 32 w 32"/>
                  <a:gd name="T13" fmla="*/ 64 h 138"/>
                  <a:gd name="T14" fmla="*/ 32 w 32"/>
                  <a:gd name="T15" fmla="*/ 49 h 138"/>
                  <a:gd name="T16" fmla="*/ 32 w 32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8">
                    <a:moveTo>
                      <a:pt x="32" y="0"/>
                    </a:moveTo>
                    <a:lnTo>
                      <a:pt x="30" y="0"/>
                    </a:lnTo>
                    <a:lnTo>
                      <a:pt x="27" y="38"/>
                    </a:lnTo>
                    <a:lnTo>
                      <a:pt x="0" y="38"/>
                    </a:lnTo>
                    <a:lnTo>
                      <a:pt x="0" y="138"/>
                    </a:lnTo>
                    <a:lnTo>
                      <a:pt x="32" y="138"/>
                    </a:lnTo>
                    <a:lnTo>
                      <a:pt x="32" y="64"/>
                    </a:lnTo>
                    <a:lnTo>
                      <a:pt x="32" y="4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9E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7" name="Freeform 147"/>
              <p:cNvSpPr>
                <a:spLocks/>
              </p:cNvSpPr>
              <p:nvPr/>
            </p:nvSpPr>
            <p:spPr bwMode="auto">
              <a:xfrm>
                <a:off x="4654454" y="4362729"/>
                <a:ext cx="50800" cy="219075"/>
              </a:xfrm>
              <a:custGeom>
                <a:avLst/>
                <a:gdLst>
                  <a:gd name="T0" fmla="*/ 32 w 32"/>
                  <a:gd name="T1" fmla="*/ 0 h 138"/>
                  <a:gd name="T2" fmla="*/ 30 w 32"/>
                  <a:gd name="T3" fmla="*/ 0 h 138"/>
                  <a:gd name="T4" fmla="*/ 27 w 32"/>
                  <a:gd name="T5" fmla="*/ 38 h 138"/>
                  <a:gd name="T6" fmla="*/ 0 w 32"/>
                  <a:gd name="T7" fmla="*/ 38 h 138"/>
                  <a:gd name="T8" fmla="*/ 0 w 32"/>
                  <a:gd name="T9" fmla="*/ 138 h 138"/>
                  <a:gd name="T10" fmla="*/ 32 w 32"/>
                  <a:gd name="T11" fmla="*/ 138 h 138"/>
                  <a:gd name="T12" fmla="*/ 32 w 32"/>
                  <a:gd name="T13" fmla="*/ 64 h 138"/>
                  <a:gd name="T14" fmla="*/ 32 w 32"/>
                  <a:gd name="T15" fmla="*/ 49 h 138"/>
                  <a:gd name="T16" fmla="*/ 32 w 32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8">
                    <a:moveTo>
                      <a:pt x="32" y="0"/>
                    </a:moveTo>
                    <a:lnTo>
                      <a:pt x="30" y="0"/>
                    </a:lnTo>
                    <a:lnTo>
                      <a:pt x="27" y="38"/>
                    </a:lnTo>
                    <a:lnTo>
                      <a:pt x="0" y="38"/>
                    </a:lnTo>
                    <a:lnTo>
                      <a:pt x="0" y="138"/>
                    </a:lnTo>
                    <a:lnTo>
                      <a:pt x="32" y="138"/>
                    </a:lnTo>
                    <a:lnTo>
                      <a:pt x="32" y="64"/>
                    </a:lnTo>
                    <a:lnTo>
                      <a:pt x="32" y="49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8" name="Rectangle 148"/>
              <p:cNvSpPr>
                <a:spLocks noChangeArrowheads="1"/>
              </p:cNvSpPr>
              <p:nvPr/>
            </p:nvSpPr>
            <p:spPr bwMode="auto">
              <a:xfrm>
                <a:off x="4605242" y="4362729"/>
                <a:ext cx="1588" cy="1588"/>
              </a:xfrm>
              <a:prstGeom prst="rect">
                <a:avLst/>
              </a:prstGeom>
              <a:solidFill>
                <a:srgbClr val="F9E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9" name="Freeform 149"/>
              <p:cNvSpPr>
                <a:spLocks/>
              </p:cNvSpPr>
              <p:nvPr/>
            </p:nvSpPr>
            <p:spPr bwMode="auto">
              <a:xfrm>
                <a:off x="4605242" y="43627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0" name="Freeform 150"/>
              <p:cNvSpPr>
                <a:spLocks/>
              </p:cNvSpPr>
              <p:nvPr/>
            </p:nvSpPr>
            <p:spPr bwMode="auto">
              <a:xfrm>
                <a:off x="4605242" y="4362729"/>
                <a:ext cx="47625" cy="15875"/>
              </a:xfrm>
              <a:custGeom>
                <a:avLst/>
                <a:gdLst>
                  <a:gd name="T0" fmla="*/ 30 w 30"/>
                  <a:gd name="T1" fmla="*/ 0 h 10"/>
                  <a:gd name="T2" fmla="*/ 0 w 30"/>
                  <a:gd name="T3" fmla="*/ 0 h 10"/>
                  <a:gd name="T4" fmla="*/ 0 w 30"/>
                  <a:gd name="T5" fmla="*/ 0 h 10"/>
                  <a:gd name="T6" fmla="*/ 30 w 30"/>
                  <a:gd name="T7" fmla="*/ 10 h 10"/>
                  <a:gd name="T8" fmla="*/ 30 w 3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3A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1" name="Freeform 151"/>
              <p:cNvSpPr>
                <a:spLocks/>
              </p:cNvSpPr>
              <p:nvPr/>
            </p:nvSpPr>
            <p:spPr bwMode="auto">
              <a:xfrm>
                <a:off x="4605242" y="4362729"/>
                <a:ext cx="47625" cy="15875"/>
              </a:xfrm>
              <a:custGeom>
                <a:avLst/>
                <a:gdLst>
                  <a:gd name="T0" fmla="*/ 30 w 30"/>
                  <a:gd name="T1" fmla="*/ 0 h 10"/>
                  <a:gd name="T2" fmla="*/ 0 w 30"/>
                  <a:gd name="T3" fmla="*/ 0 h 10"/>
                  <a:gd name="T4" fmla="*/ 0 w 30"/>
                  <a:gd name="T5" fmla="*/ 0 h 10"/>
                  <a:gd name="T6" fmla="*/ 30 w 30"/>
                  <a:gd name="T7" fmla="*/ 10 h 10"/>
                  <a:gd name="T8" fmla="*/ 30 w 3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1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2" name="Freeform 152"/>
              <p:cNvSpPr>
                <a:spLocks/>
              </p:cNvSpPr>
              <p:nvPr/>
            </p:nvSpPr>
            <p:spPr bwMode="auto">
              <a:xfrm>
                <a:off x="4652867" y="4362729"/>
                <a:ext cx="49213" cy="60325"/>
              </a:xfrm>
              <a:custGeom>
                <a:avLst/>
                <a:gdLst>
                  <a:gd name="T0" fmla="*/ 31 w 31"/>
                  <a:gd name="T1" fmla="*/ 0 h 38"/>
                  <a:gd name="T2" fmla="*/ 0 w 31"/>
                  <a:gd name="T3" fmla="*/ 0 h 38"/>
                  <a:gd name="T4" fmla="*/ 0 w 31"/>
                  <a:gd name="T5" fmla="*/ 10 h 38"/>
                  <a:gd name="T6" fmla="*/ 1 w 31"/>
                  <a:gd name="T7" fmla="*/ 10 h 38"/>
                  <a:gd name="T8" fmla="*/ 1 w 31"/>
                  <a:gd name="T9" fmla="*/ 38 h 38"/>
                  <a:gd name="T10" fmla="*/ 28 w 31"/>
                  <a:gd name="T11" fmla="*/ 38 h 38"/>
                  <a:gd name="T12" fmla="*/ 31 w 31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38"/>
                    </a:lnTo>
                    <a:lnTo>
                      <a:pt x="28" y="3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39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3" name="Freeform 153"/>
              <p:cNvSpPr>
                <a:spLocks/>
              </p:cNvSpPr>
              <p:nvPr/>
            </p:nvSpPr>
            <p:spPr bwMode="auto">
              <a:xfrm>
                <a:off x="4652867" y="4362729"/>
                <a:ext cx="49213" cy="60325"/>
              </a:xfrm>
              <a:custGeom>
                <a:avLst/>
                <a:gdLst>
                  <a:gd name="T0" fmla="*/ 31 w 31"/>
                  <a:gd name="T1" fmla="*/ 0 h 38"/>
                  <a:gd name="T2" fmla="*/ 0 w 31"/>
                  <a:gd name="T3" fmla="*/ 0 h 38"/>
                  <a:gd name="T4" fmla="*/ 0 w 31"/>
                  <a:gd name="T5" fmla="*/ 10 h 38"/>
                  <a:gd name="T6" fmla="*/ 1 w 31"/>
                  <a:gd name="T7" fmla="*/ 10 h 38"/>
                  <a:gd name="T8" fmla="*/ 1 w 31"/>
                  <a:gd name="T9" fmla="*/ 38 h 38"/>
                  <a:gd name="T10" fmla="*/ 28 w 31"/>
                  <a:gd name="T11" fmla="*/ 38 h 38"/>
                  <a:gd name="T12" fmla="*/ 31 w 31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38"/>
                    </a:lnTo>
                    <a:lnTo>
                      <a:pt x="28" y="38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4" name="Freeform 154"/>
              <p:cNvSpPr>
                <a:spLocks/>
              </p:cNvSpPr>
              <p:nvPr/>
            </p:nvSpPr>
            <p:spPr bwMode="auto">
              <a:xfrm>
                <a:off x="4705254" y="4316692"/>
                <a:ext cx="42863" cy="22225"/>
              </a:xfrm>
              <a:custGeom>
                <a:avLst/>
                <a:gdLst>
                  <a:gd name="T0" fmla="*/ 12 w 27"/>
                  <a:gd name="T1" fmla="*/ 0 h 14"/>
                  <a:gd name="T2" fmla="*/ 0 w 27"/>
                  <a:gd name="T3" fmla="*/ 0 h 14"/>
                  <a:gd name="T4" fmla="*/ 12 w 27"/>
                  <a:gd name="T5" fmla="*/ 0 h 14"/>
                  <a:gd name="T6" fmla="*/ 27 w 27"/>
                  <a:gd name="T7" fmla="*/ 14 h 14"/>
                  <a:gd name="T8" fmla="*/ 27 w 27"/>
                  <a:gd name="T9" fmla="*/ 14 h 14"/>
                  <a:gd name="T10" fmla="*/ 12 w 2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20" y="0"/>
                      <a:pt x="27" y="6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6"/>
                      <a:pt x="20" y="0"/>
                      <a:pt x="12" y="0"/>
                    </a:cubicBezTo>
                  </a:path>
                </a:pathLst>
              </a:custGeom>
              <a:solidFill>
                <a:srgbClr val="D6C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5" name="Freeform 155"/>
              <p:cNvSpPr>
                <a:spLocks/>
              </p:cNvSpPr>
              <p:nvPr/>
            </p:nvSpPr>
            <p:spPr bwMode="auto">
              <a:xfrm>
                <a:off x="4702079" y="4316692"/>
                <a:ext cx="46038" cy="46038"/>
              </a:xfrm>
              <a:custGeom>
                <a:avLst/>
                <a:gdLst>
                  <a:gd name="T0" fmla="*/ 14 w 29"/>
                  <a:gd name="T1" fmla="*/ 0 h 29"/>
                  <a:gd name="T2" fmla="*/ 2 w 29"/>
                  <a:gd name="T3" fmla="*/ 0 h 29"/>
                  <a:gd name="T4" fmla="*/ 0 w 29"/>
                  <a:gd name="T5" fmla="*/ 28 h 29"/>
                  <a:gd name="T6" fmla="*/ 2 w 29"/>
                  <a:gd name="T7" fmla="*/ 28 h 29"/>
                  <a:gd name="T8" fmla="*/ 2 w 29"/>
                  <a:gd name="T9" fmla="*/ 29 h 29"/>
                  <a:gd name="T10" fmla="*/ 16 w 29"/>
                  <a:gd name="T11" fmla="*/ 29 h 29"/>
                  <a:gd name="T12" fmla="*/ 29 w 29"/>
                  <a:gd name="T13" fmla="*/ 16 h 29"/>
                  <a:gd name="T14" fmla="*/ 29 w 29"/>
                  <a:gd name="T15" fmla="*/ 16 h 29"/>
                  <a:gd name="T16" fmla="*/ 29 w 29"/>
                  <a:gd name="T17" fmla="*/ 15 h 29"/>
                  <a:gd name="T18" fmla="*/ 29 w 29"/>
                  <a:gd name="T19" fmla="*/ 15 h 29"/>
                  <a:gd name="T20" fmla="*/ 29 w 29"/>
                  <a:gd name="T21" fmla="*/ 15 h 29"/>
                  <a:gd name="T22" fmla="*/ 29 w 29"/>
                  <a:gd name="T23" fmla="*/ 15 h 29"/>
                  <a:gd name="T24" fmla="*/ 29 w 29"/>
                  <a:gd name="T25" fmla="*/ 15 h 29"/>
                  <a:gd name="T26" fmla="*/ 29 w 29"/>
                  <a:gd name="T27" fmla="*/ 15 h 29"/>
                  <a:gd name="T28" fmla="*/ 29 w 29"/>
                  <a:gd name="T29" fmla="*/ 15 h 29"/>
                  <a:gd name="T30" fmla="*/ 29 w 29"/>
                  <a:gd name="T31" fmla="*/ 15 h 29"/>
                  <a:gd name="T32" fmla="*/ 29 w 29"/>
                  <a:gd name="T33" fmla="*/ 15 h 29"/>
                  <a:gd name="T34" fmla="*/ 29 w 29"/>
                  <a:gd name="T35" fmla="*/ 15 h 29"/>
                  <a:gd name="T36" fmla="*/ 29 w 29"/>
                  <a:gd name="T37" fmla="*/ 15 h 29"/>
                  <a:gd name="T38" fmla="*/ 29 w 29"/>
                  <a:gd name="T39" fmla="*/ 14 h 29"/>
                  <a:gd name="T40" fmla="*/ 14 w 29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3" y="28"/>
                      <a:pt x="28" y="22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4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</a:path>
                </a:pathLst>
              </a:custGeom>
              <a:solidFill>
                <a:srgbClr val="C7B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6" name="Rectangle 156"/>
              <p:cNvSpPr>
                <a:spLocks noChangeArrowheads="1"/>
              </p:cNvSpPr>
              <p:nvPr/>
            </p:nvSpPr>
            <p:spPr bwMode="auto">
              <a:xfrm>
                <a:off x="4702079" y="4361142"/>
                <a:ext cx="3175" cy="1588"/>
              </a:xfrm>
              <a:prstGeom prst="rect">
                <a:avLst/>
              </a:prstGeom>
              <a:solidFill>
                <a:srgbClr val="D6C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7" name="Rectangle 157"/>
              <p:cNvSpPr>
                <a:spLocks noChangeArrowheads="1"/>
              </p:cNvSpPr>
              <p:nvPr/>
            </p:nvSpPr>
            <p:spPr bwMode="auto">
              <a:xfrm>
                <a:off x="4702079" y="4361142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8" name="Freeform 158"/>
              <p:cNvSpPr>
                <a:spLocks/>
              </p:cNvSpPr>
              <p:nvPr/>
            </p:nvSpPr>
            <p:spPr bwMode="auto">
              <a:xfrm>
                <a:off x="4600479" y="4361142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BB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9" name="Freeform 159"/>
              <p:cNvSpPr>
                <a:spLocks/>
              </p:cNvSpPr>
              <p:nvPr/>
            </p:nvSpPr>
            <p:spPr bwMode="auto">
              <a:xfrm>
                <a:off x="4600479" y="4361142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0" name="Freeform 160"/>
              <p:cNvSpPr>
                <a:spLocks/>
              </p:cNvSpPr>
              <p:nvPr/>
            </p:nvSpPr>
            <p:spPr bwMode="auto">
              <a:xfrm>
                <a:off x="4602067" y="436114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C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1" name="Freeform 161"/>
              <p:cNvSpPr>
                <a:spLocks/>
              </p:cNvSpPr>
              <p:nvPr/>
            </p:nvSpPr>
            <p:spPr bwMode="auto">
              <a:xfrm>
                <a:off x="4602067" y="436114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2" name="Rectangle 162"/>
              <p:cNvSpPr>
                <a:spLocks noChangeArrowheads="1"/>
              </p:cNvSpPr>
              <p:nvPr/>
            </p:nvSpPr>
            <p:spPr bwMode="auto">
              <a:xfrm>
                <a:off x="4605242" y="4361142"/>
                <a:ext cx="47625" cy="1588"/>
              </a:xfrm>
              <a:prstGeom prst="rect">
                <a:avLst/>
              </a:prstGeom>
              <a:solidFill>
                <a:srgbClr val="CB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3" name="Rectangle 163"/>
              <p:cNvSpPr>
                <a:spLocks noChangeArrowheads="1"/>
              </p:cNvSpPr>
              <p:nvPr/>
            </p:nvSpPr>
            <p:spPr bwMode="auto">
              <a:xfrm>
                <a:off x="4605242" y="4361142"/>
                <a:ext cx="4762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4" name="Freeform 164"/>
              <p:cNvSpPr>
                <a:spLocks/>
              </p:cNvSpPr>
              <p:nvPr/>
            </p:nvSpPr>
            <p:spPr bwMode="auto">
              <a:xfrm>
                <a:off x="4652867" y="4316692"/>
                <a:ext cx="52388" cy="46038"/>
              </a:xfrm>
              <a:custGeom>
                <a:avLst/>
                <a:gdLst>
                  <a:gd name="T0" fmla="*/ 33 w 33"/>
                  <a:gd name="T1" fmla="*/ 0 h 29"/>
                  <a:gd name="T2" fmla="*/ 19 w 33"/>
                  <a:gd name="T3" fmla="*/ 0 h 29"/>
                  <a:gd name="T4" fmla="*/ 19 w 33"/>
                  <a:gd name="T5" fmla="*/ 28 h 29"/>
                  <a:gd name="T6" fmla="*/ 0 w 33"/>
                  <a:gd name="T7" fmla="*/ 28 h 29"/>
                  <a:gd name="T8" fmla="*/ 0 w 33"/>
                  <a:gd name="T9" fmla="*/ 29 h 29"/>
                  <a:gd name="T10" fmla="*/ 31 w 33"/>
                  <a:gd name="T11" fmla="*/ 29 h 29"/>
                  <a:gd name="T12" fmla="*/ 33 w 3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9">
                    <a:moveTo>
                      <a:pt x="33" y="0"/>
                    </a:moveTo>
                    <a:lnTo>
                      <a:pt x="19" y="0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29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5" name="Freeform 165"/>
              <p:cNvSpPr>
                <a:spLocks/>
              </p:cNvSpPr>
              <p:nvPr/>
            </p:nvSpPr>
            <p:spPr bwMode="auto">
              <a:xfrm>
                <a:off x="4652867" y="4316692"/>
                <a:ext cx="52388" cy="46038"/>
              </a:xfrm>
              <a:custGeom>
                <a:avLst/>
                <a:gdLst>
                  <a:gd name="T0" fmla="*/ 33 w 33"/>
                  <a:gd name="T1" fmla="*/ 0 h 29"/>
                  <a:gd name="T2" fmla="*/ 19 w 33"/>
                  <a:gd name="T3" fmla="*/ 0 h 29"/>
                  <a:gd name="T4" fmla="*/ 19 w 33"/>
                  <a:gd name="T5" fmla="*/ 28 h 29"/>
                  <a:gd name="T6" fmla="*/ 0 w 33"/>
                  <a:gd name="T7" fmla="*/ 28 h 29"/>
                  <a:gd name="T8" fmla="*/ 0 w 33"/>
                  <a:gd name="T9" fmla="*/ 29 h 29"/>
                  <a:gd name="T10" fmla="*/ 31 w 33"/>
                  <a:gd name="T11" fmla="*/ 29 h 29"/>
                  <a:gd name="T12" fmla="*/ 33 w 3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9">
                    <a:moveTo>
                      <a:pt x="33" y="0"/>
                    </a:moveTo>
                    <a:lnTo>
                      <a:pt x="19" y="0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6" name="Freeform 166"/>
              <p:cNvSpPr>
                <a:spLocks/>
              </p:cNvSpPr>
              <p:nvPr/>
            </p:nvSpPr>
            <p:spPr bwMode="auto">
              <a:xfrm>
                <a:off x="4971954" y="4650067"/>
                <a:ext cx="85725" cy="111125"/>
              </a:xfrm>
              <a:custGeom>
                <a:avLst/>
                <a:gdLst>
                  <a:gd name="T0" fmla="*/ 14 w 54"/>
                  <a:gd name="T1" fmla="*/ 70 h 70"/>
                  <a:gd name="T2" fmla="*/ 54 w 54"/>
                  <a:gd name="T3" fmla="*/ 0 h 70"/>
                  <a:gd name="T4" fmla="*/ 0 w 54"/>
                  <a:gd name="T5" fmla="*/ 54 h 70"/>
                  <a:gd name="T6" fmla="*/ 14 w 54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70">
                    <a:moveTo>
                      <a:pt x="14" y="70"/>
                    </a:moveTo>
                    <a:lnTo>
                      <a:pt x="54" y="0"/>
                    </a:lnTo>
                    <a:lnTo>
                      <a:pt x="0" y="54"/>
                    </a:lnTo>
                    <a:lnTo>
                      <a:pt x="14" y="70"/>
                    </a:lnTo>
                    <a:close/>
                  </a:path>
                </a:pathLst>
              </a:custGeom>
              <a:solidFill>
                <a:srgbClr val="68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7" name="Freeform 167"/>
              <p:cNvSpPr>
                <a:spLocks/>
              </p:cNvSpPr>
              <p:nvPr/>
            </p:nvSpPr>
            <p:spPr bwMode="auto">
              <a:xfrm>
                <a:off x="4927504" y="4718329"/>
                <a:ext cx="120650" cy="131763"/>
              </a:xfrm>
              <a:custGeom>
                <a:avLst/>
                <a:gdLst>
                  <a:gd name="T0" fmla="*/ 76 w 76"/>
                  <a:gd name="T1" fmla="*/ 0 h 83"/>
                  <a:gd name="T2" fmla="*/ 0 w 76"/>
                  <a:gd name="T3" fmla="*/ 83 h 83"/>
                  <a:gd name="T4" fmla="*/ 22 w 76"/>
                  <a:gd name="T5" fmla="*/ 22 h 83"/>
                  <a:gd name="T6" fmla="*/ 76 w 7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83">
                    <a:moveTo>
                      <a:pt x="76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11" y="33"/>
                      <a:pt x="22" y="22"/>
                    </a:cubicBezTo>
                    <a:cubicBezTo>
                      <a:pt x="32" y="11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rgbClr val="425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8" name="Freeform 168"/>
              <p:cNvSpPr>
                <a:spLocks/>
              </p:cNvSpPr>
              <p:nvPr/>
            </p:nvSpPr>
            <p:spPr bwMode="auto">
              <a:xfrm>
                <a:off x="4905279" y="4615142"/>
                <a:ext cx="117475" cy="241300"/>
              </a:xfrm>
              <a:custGeom>
                <a:avLst/>
                <a:gdLst>
                  <a:gd name="T0" fmla="*/ 73 w 73"/>
                  <a:gd name="T1" fmla="*/ 0 h 151"/>
                  <a:gd name="T2" fmla="*/ 2 w 73"/>
                  <a:gd name="T3" fmla="*/ 135 h 151"/>
                  <a:gd name="T4" fmla="*/ 11 w 73"/>
                  <a:gd name="T5" fmla="*/ 151 h 151"/>
                  <a:gd name="T6" fmla="*/ 61 w 73"/>
                  <a:gd name="T7" fmla="*/ 62 h 151"/>
                  <a:gd name="T8" fmla="*/ 73 w 73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51">
                    <a:moveTo>
                      <a:pt x="73" y="0"/>
                    </a:moveTo>
                    <a:cubicBezTo>
                      <a:pt x="73" y="0"/>
                      <a:pt x="4" y="133"/>
                      <a:pt x="2" y="135"/>
                    </a:cubicBezTo>
                    <a:cubicBezTo>
                      <a:pt x="0" y="137"/>
                      <a:pt x="11" y="151"/>
                      <a:pt x="11" y="151"/>
                    </a:cubicBezTo>
                    <a:cubicBezTo>
                      <a:pt x="49" y="91"/>
                      <a:pt x="49" y="93"/>
                      <a:pt x="61" y="62"/>
                    </a:cubicBezTo>
                    <a:cubicBezTo>
                      <a:pt x="66" y="47"/>
                      <a:pt x="73" y="0"/>
                      <a:pt x="73" y="0"/>
                    </a:cubicBezTo>
                    <a:close/>
                  </a:path>
                </a:pathLst>
              </a:custGeom>
              <a:solidFill>
                <a:srgbClr val="7392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9" name="Freeform 169"/>
              <p:cNvSpPr>
                <a:spLocks/>
              </p:cNvSpPr>
              <p:nvPr/>
            </p:nvSpPr>
            <p:spPr bwMode="auto">
              <a:xfrm>
                <a:off x="4927504" y="4662767"/>
                <a:ext cx="76200" cy="173038"/>
              </a:xfrm>
              <a:custGeom>
                <a:avLst/>
                <a:gdLst>
                  <a:gd name="T0" fmla="*/ 0 w 48"/>
                  <a:gd name="T1" fmla="*/ 91 h 108"/>
                  <a:gd name="T2" fmla="*/ 32 w 48"/>
                  <a:gd name="T3" fmla="*/ 0 h 108"/>
                  <a:gd name="T4" fmla="*/ 25 w 48"/>
                  <a:gd name="T5" fmla="*/ 72 h 108"/>
                  <a:gd name="T6" fmla="*/ 0 w 48"/>
                  <a:gd name="T7" fmla="*/ 108 h 108"/>
                  <a:gd name="T8" fmla="*/ 0 w 48"/>
                  <a:gd name="T9" fmla="*/ 9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8">
                    <a:moveTo>
                      <a:pt x="0" y="91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48" y="29"/>
                      <a:pt x="25" y="72"/>
                    </a:cubicBezTo>
                    <a:cubicBezTo>
                      <a:pt x="20" y="81"/>
                      <a:pt x="0" y="108"/>
                      <a:pt x="0" y="108"/>
                    </a:cubicBez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577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0" name="Freeform 170"/>
              <p:cNvSpPr>
                <a:spLocks/>
              </p:cNvSpPr>
              <p:nvPr/>
            </p:nvSpPr>
            <p:spPr bwMode="auto">
              <a:xfrm>
                <a:off x="4929092" y="4778654"/>
                <a:ext cx="96838" cy="53975"/>
              </a:xfrm>
              <a:custGeom>
                <a:avLst/>
                <a:gdLst>
                  <a:gd name="T0" fmla="*/ 7 w 61"/>
                  <a:gd name="T1" fmla="*/ 34 h 34"/>
                  <a:gd name="T2" fmla="*/ 61 w 61"/>
                  <a:gd name="T3" fmla="*/ 0 h 34"/>
                  <a:gd name="T4" fmla="*/ 3 w 61"/>
                  <a:gd name="T5" fmla="*/ 14 h 34"/>
                  <a:gd name="T6" fmla="*/ 7 w 61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34">
                    <a:moveTo>
                      <a:pt x="7" y="34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11" y="1"/>
                      <a:pt x="3" y="14"/>
                    </a:cubicBezTo>
                    <a:cubicBezTo>
                      <a:pt x="0" y="18"/>
                      <a:pt x="7" y="34"/>
                      <a:pt x="7" y="34"/>
                    </a:cubicBezTo>
                    <a:close/>
                  </a:path>
                </a:pathLst>
              </a:custGeom>
              <a:solidFill>
                <a:srgbClr val="8FB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1" name="Freeform 171"/>
              <p:cNvSpPr>
                <a:spLocks/>
              </p:cNvSpPr>
              <p:nvPr/>
            </p:nvSpPr>
            <p:spPr bwMode="auto">
              <a:xfrm>
                <a:off x="4692554" y="4813579"/>
                <a:ext cx="241300" cy="274638"/>
              </a:xfrm>
              <a:custGeom>
                <a:avLst/>
                <a:gdLst>
                  <a:gd name="T0" fmla="*/ 76 w 151"/>
                  <a:gd name="T1" fmla="*/ 0 h 173"/>
                  <a:gd name="T2" fmla="*/ 48 w 151"/>
                  <a:gd name="T3" fmla="*/ 45 h 173"/>
                  <a:gd name="T4" fmla="*/ 119 w 151"/>
                  <a:gd name="T5" fmla="*/ 147 h 173"/>
                  <a:gd name="T6" fmla="*/ 151 w 151"/>
                  <a:gd name="T7" fmla="*/ 149 h 173"/>
                  <a:gd name="T8" fmla="*/ 79 w 151"/>
                  <a:gd name="T9" fmla="*/ 166 h 173"/>
                  <a:gd name="T10" fmla="*/ 55 w 151"/>
                  <a:gd name="T11" fmla="*/ 155 h 173"/>
                  <a:gd name="T12" fmla="*/ 45 w 151"/>
                  <a:gd name="T13" fmla="*/ 157 h 173"/>
                  <a:gd name="T14" fmla="*/ 36 w 151"/>
                  <a:gd name="T15" fmla="*/ 165 h 173"/>
                  <a:gd name="T16" fmla="*/ 22 w 151"/>
                  <a:gd name="T17" fmla="*/ 151 h 173"/>
                  <a:gd name="T18" fmla="*/ 27 w 151"/>
                  <a:gd name="T19" fmla="*/ 142 h 173"/>
                  <a:gd name="T20" fmla="*/ 9 w 151"/>
                  <a:gd name="T21" fmla="*/ 64 h 173"/>
                  <a:gd name="T22" fmla="*/ 76 w 151"/>
                  <a:gd name="T2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173">
                    <a:moveTo>
                      <a:pt x="76" y="0"/>
                    </a:moveTo>
                    <a:cubicBezTo>
                      <a:pt x="62" y="12"/>
                      <a:pt x="52" y="28"/>
                      <a:pt x="48" y="45"/>
                    </a:cubicBezTo>
                    <a:cubicBezTo>
                      <a:pt x="40" y="90"/>
                      <a:pt x="64" y="133"/>
                      <a:pt x="119" y="147"/>
                    </a:cubicBezTo>
                    <a:cubicBezTo>
                      <a:pt x="130" y="150"/>
                      <a:pt x="141" y="150"/>
                      <a:pt x="151" y="149"/>
                    </a:cubicBezTo>
                    <a:cubicBezTo>
                      <a:pt x="132" y="165"/>
                      <a:pt x="107" y="173"/>
                      <a:pt x="79" y="166"/>
                    </a:cubicBezTo>
                    <a:cubicBezTo>
                      <a:pt x="70" y="163"/>
                      <a:pt x="55" y="155"/>
                      <a:pt x="55" y="155"/>
                    </a:cubicBezTo>
                    <a:cubicBezTo>
                      <a:pt x="55" y="155"/>
                      <a:pt x="47" y="156"/>
                      <a:pt x="45" y="157"/>
                    </a:cubicBezTo>
                    <a:cubicBezTo>
                      <a:pt x="42" y="158"/>
                      <a:pt x="36" y="165"/>
                      <a:pt x="36" y="165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2" y="151"/>
                      <a:pt x="27" y="145"/>
                      <a:pt x="27" y="142"/>
                    </a:cubicBezTo>
                    <a:cubicBezTo>
                      <a:pt x="28" y="139"/>
                      <a:pt x="0" y="109"/>
                      <a:pt x="9" y="64"/>
                    </a:cubicBezTo>
                    <a:cubicBezTo>
                      <a:pt x="15" y="32"/>
                      <a:pt x="43" y="6"/>
                      <a:pt x="76" y="0"/>
                    </a:cubicBezTo>
                  </a:path>
                </a:pathLst>
              </a:custGeom>
              <a:solidFill>
                <a:srgbClr val="FC9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2" name="Freeform 172"/>
              <p:cNvSpPr>
                <a:spLocks/>
              </p:cNvSpPr>
              <p:nvPr/>
            </p:nvSpPr>
            <p:spPr bwMode="auto">
              <a:xfrm>
                <a:off x="4756054" y="4791354"/>
                <a:ext cx="236538" cy="260350"/>
              </a:xfrm>
              <a:custGeom>
                <a:avLst/>
                <a:gdLst>
                  <a:gd name="T0" fmla="*/ 8 w 148"/>
                  <a:gd name="T1" fmla="*/ 59 h 164"/>
                  <a:gd name="T2" fmla="*/ 36 w 148"/>
                  <a:gd name="T3" fmla="*/ 14 h 164"/>
                  <a:gd name="T4" fmla="*/ 70 w 148"/>
                  <a:gd name="T5" fmla="*/ 15 h 164"/>
                  <a:gd name="T6" fmla="*/ 97 w 148"/>
                  <a:gd name="T7" fmla="*/ 16 h 164"/>
                  <a:gd name="T8" fmla="*/ 110 w 148"/>
                  <a:gd name="T9" fmla="*/ 0 h 164"/>
                  <a:gd name="T10" fmla="*/ 116 w 148"/>
                  <a:gd name="T11" fmla="*/ 18 h 164"/>
                  <a:gd name="T12" fmla="*/ 133 w 148"/>
                  <a:gd name="T13" fmla="*/ 14 h 164"/>
                  <a:gd name="T14" fmla="*/ 120 w 148"/>
                  <a:gd name="T15" fmla="*/ 33 h 164"/>
                  <a:gd name="T16" fmla="*/ 136 w 148"/>
                  <a:gd name="T17" fmla="*/ 120 h 164"/>
                  <a:gd name="T18" fmla="*/ 111 w 148"/>
                  <a:gd name="T19" fmla="*/ 163 h 164"/>
                  <a:gd name="T20" fmla="*/ 79 w 148"/>
                  <a:gd name="T21" fmla="*/ 161 h 164"/>
                  <a:gd name="T22" fmla="*/ 8 w 148"/>
                  <a:gd name="T23" fmla="*/ 5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64">
                    <a:moveTo>
                      <a:pt x="8" y="59"/>
                    </a:moveTo>
                    <a:cubicBezTo>
                      <a:pt x="12" y="42"/>
                      <a:pt x="22" y="26"/>
                      <a:pt x="36" y="14"/>
                    </a:cubicBezTo>
                    <a:cubicBezTo>
                      <a:pt x="47" y="12"/>
                      <a:pt x="59" y="12"/>
                      <a:pt x="70" y="15"/>
                    </a:cubicBezTo>
                    <a:cubicBezTo>
                      <a:pt x="74" y="16"/>
                      <a:pt x="93" y="18"/>
                      <a:pt x="97" y="16"/>
                    </a:cubicBezTo>
                    <a:cubicBezTo>
                      <a:pt x="102" y="14"/>
                      <a:pt x="110" y="0"/>
                      <a:pt x="110" y="0"/>
                    </a:cubicBezTo>
                    <a:cubicBezTo>
                      <a:pt x="110" y="0"/>
                      <a:pt x="112" y="15"/>
                      <a:pt x="116" y="18"/>
                    </a:cubicBezTo>
                    <a:cubicBezTo>
                      <a:pt x="119" y="20"/>
                      <a:pt x="133" y="14"/>
                      <a:pt x="133" y="14"/>
                    </a:cubicBezTo>
                    <a:cubicBezTo>
                      <a:pt x="133" y="14"/>
                      <a:pt x="122" y="27"/>
                      <a:pt x="120" y="33"/>
                    </a:cubicBezTo>
                    <a:cubicBezTo>
                      <a:pt x="113" y="51"/>
                      <a:pt x="148" y="72"/>
                      <a:pt x="136" y="120"/>
                    </a:cubicBezTo>
                    <a:cubicBezTo>
                      <a:pt x="132" y="137"/>
                      <a:pt x="123" y="152"/>
                      <a:pt x="111" y="163"/>
                    </a:cubicBezTo>
                    <a:cubicBezTo>
                      <a:pt x="101" y="164"/>
                      <a:pt x="90" y="164"/>
                      <a:pt x="79" y="161"/>
                    </a:cubicBezTo>
                    <a:cubicBezTo>
                      <a:pt x="24" y="147"/>
                      <a:pt x="0" y="104"/>
                      <a:pt x="8" y="59"/>
                    </a:cubicBezTo>
                  </a:path>
                </a:pathLst>
              </a:custGeom>
              <a:solidFill>
                <a:srgbClr val="FC9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3" name="Freeform 173"/>
              <p:cNvSpPr>
                <a:spLocks/>
              </p:cNvSpPr>
              <p:nvPr/>
            </p:nvSpPr>
            <p:spPr bwMode="auto">
              <a:xfrm>
                <a:off x="4757642" y="4850092"/>
                <a:ext cx="25400" cy="33338"/>
              </a:xfrm>
              <a:custGeom>
                <a:avLst/>
                <a:gdLst>
                  <a:gd name="T0" fmla="*/ 16 w 16"/>
                  <a:gd name="T1" fmla="*/ 0 h 21"/>
                  <a:gd name="T2" fmla="*/ 6 w 16"/>
                  <a:gd name="T3" fmla="*/ 20 h 21"/>
                  <a:gd name="T4" fmla="*/ 8 w 16"/>
                  <a:gd name="T5" fmla="*/ 21 h 21"/>
                  <a:gd name="T6" fmla="*/ 16 w 1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cubicBezTo>
                      <a:pt x="6" y="7"/>
                      <a:pt x="0" y="16"/>
                      <a:pt x="6" y="20"/>
                    </a:cubicBezTo>
                    <a:cubicBezTo>
                      <a:pt x="7" y="20"/>
                      <a:pt x="7" y="21"/>
                      <a:pt x="8" y="21"/>
                    </a:cubicBezTo>
                    <a:cubicBezTo>
                      <a:pt x="9" y="14"/>
                      <a:pt x="12" y="7"/>
                      <a:pt x="16" y="0"/>
                    </a:cubicBezTo>
                  </a:path>
                </a:pathLst>
              </a:custGeom>
              <a:solidFill>
                <a:srgbClr val="FEC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4" name="Freeform 174"/>
              <p:cNvSpPr>
                <a:spLocks/>
              </p:cNvSpPr>
              <p:nvPr/>
            </p:nvSpPr>
            <p:spPr bwMode="auto">
              <a:xfrm>
                <a:off x="4770342" y="4834217"/>
                <a:ext cx="92075" cy="49213"/>
              </a:xfrm>
              <a:custGeom>
                <a:avLst/>
                <a:gdLst>
                  <a:gd name="T0" fmla="*/ 37 w 58"/>
                  <a:gd name="T1" fmla="*/ 0 h 31"/>
                  <a:gd name="T2" fmla="*/ 21 w 58"/>
                  <a:gd name="T3" fmla="*/ 3 h 31"/>
                  <a:gd name="T4" fmla="*/ 8 w 58"/>
                  <a:gd name="T5" fmla="*/ 10 h 31"/>
                  <a:gd name="T6" fmla="*/ 0 w 58"/>
                  <a:gd name="T7" fmla="*/ 31 h 31"/>
                  <a:gd name="T8" fmla="*/ 2 w 58"/>
                  <a:gd name="T9" fmla="*/ 31 h 31"/>
                  <a:gd name="T10" fmla="*/ 20 w 58"/>
                  <a:gd name="T11" fmla="*/ 21 h 31"/>
                  <a:gd name="T12" fmla="*/ 56 w 58"/>
                  <a:gd name="T13" fmla="*/ 10 h 31"/>
                  <a:gd name="T14" fmla="*/ 37 w 58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1">
                    <a:moveTo>
                      <a:pt x="37" y="0"/>
                    </a:moveTo>
                    <a:cubicBezTo>
                      <a:pt x="32" y="0"/>
                      <a:pt x="26" y="1"/>
                      <a:pt x="21" y="3"/>
                    </a:cubicBezTo>
                    <a:cubicBezTo>
                      <a:pt x="16" y="5"/>
                      <a:pt x="12" y="8"/>
                      <a:pt x="8" y="10"/>
                    </a:cubicBezTo>
                    <a:cubicBezTo>
                      <a:pt x="4" y="17"/>
                      <a:pt x="1" y="24"/>
                      <a:pt x="0" y="31"/>
                    </a:cubicBezTo>
                    <a:cubicBezTo>
                      <a:pt x="0" y="31"/>
                      <a:pt x="1" y="31"/>
                      <a:pt x="2" y="31"/>
                    </a:cubicBezTo>
                    <a:cubicBezTo>
                      <a:pt x="8" y="31"/>
                      <a:pt x="15" y="23"/>
                      <a:pt x="20" y="21"/>
                    </a:cubicBezTo>
                    <a:cubicBezTo>
                      <a:pt x="35" y="13"/>
                      <a:pt x="51" y="21"/>
                      <a:pt x="56" y="10"/>
                    </a:cubicBezTo>
                    <a:cubicBezTo>
                      <a:pt x="58" y="4"/>
                      <a:pt x="48" y="0"/>
                      <a:pt x="37" y="0"/>
                    </a:cubicBezTo>
                  </a:path>
                </a:pathLst>
              </a:custGeom>
              <a:solidFill>
                <a:srgbClr val="FEC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5" name="Freeform 175"/>
              <p:cNvSpPr>
                <a:spLocks/>
              </p:cNvSpPr>
              <p:nvPr/>
            </p:nvSpPr>
            <p:spPr bwMode="auto">
              <a:xfrm>
                <a:off x="4454429" y="4735792"/>
                <a:ext cx="160338" cy="109538"/>
              </a:xfrm>
              <a:custGeom>
                <a:avLst/>
                <a:gdLst>
                  <a:gd name="T0" fmla="*/ 83 w 100"/>
                  <a:gd name="T1" fmla="*/ 0 h 69"/>
                  <a:gd name="T2" fmla="*/ 81 w 100"/>
                  <a:gd name="T3" fmla="*/ 0 h 69"/>
                  <a:gd name="T4" fmla="*/ 4 w 100"/>
                  <a:gd name="T5" fmla="*/ 52 h 69"/>
                  <a:gd name="T6" fmla="*/ 15 w 100"/>
                  <a:gd name="T7" fmla="*/ 69 h 69"/>
                  <a:gd name="T8" fmla="*/ 23 w 100"/>
                  <a:gd name="T9" fmla="*/ 63 h 69"/>
                  <a:gd name="T10" fmla="*/ 87 w 100"/>
                  <a:gd name="T11" fmla="*/ 22 h 69"/>
                  <a:gd name="T12" fmla="*/ 83 w 100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9">
                    <a:moveTo>
                      <a:pt x="83" y="0"/>
                    </a:moveTo>
                    <a:cubicBezTo>
                      <a:pt x="82" y="0"/>
                      <a:pt x="82" y="0"/>
                      <a:pt x="81" y="0"/>
                    </a:cubicBezTo>
                    <a:cubicBezTo>
                      <a:pt x="52" y="5"/>
                      <a:pt x="16" y="23"/>
                      <a:pt x="4" y="52"/>
                    </a:cubicBezTo>
                    <a:cubicBezTo>
                      <a:pt x="0" y="60"/>
                      <a:pt x="8" y="69"/>
                      <a:pt x="15" y="69"/>
                    </a:cubicBezTo>
                    <a:cubicBezTo>
                      <a:pt x="18" y="69"/>
                      <a:pt x="21" y="67"/>
                      <a:pt x="23" y="63"/>
                    </a:cubicBezTo>
                    <a:cubicBezTo>
                      <a:pt x="33" y="39"/>
                      <a:pt x="63" y="26"/>
                      <a:pt x="87" y="22"/>
                    </a:cubicBezTo>
                    <a:cubicBezTo>
                      <a:pt x="100" y="19"/>
                      <a:pt x="96" y="0"/>
                      <a:pt x="83" y="0"/>
                    </a:cubicBezTo>
                  </a:path>
                </a:pathLst>
              </a:custGeom>
              <a:solidFill>
                <a:srgbClr val="FFF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Oval 490"/>
              <p:cNvSpPr>
                <a:spLocks noChangeArrowheads="1"/>
              </p:cNvSpPr>
              <p:nvPr/>
            </p:nvSpPr>
            <p:spPr bwMode="auto">
              <a:xfrm>
                <a:off x="4249642" y="4918354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491"/>
              <p:cNvSpPr>
                <a:spLocks noEditPoints="1"/>
              </p:cNvSpPr>
              <p:nvPr/>
            </p:nvSpPr>
            <p:spPr bwMode="auto">
              <a:xfrm>
                <a:off x="4236942" y="4904066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519"/>
              <p:cNvSpPr>
                <a:spLocks/>
              </p:cNvSpPr>
              <p:nvPr/>
            </p:nvSpPr>
            <p:spPr bwMode="auto">
              <a:xfrm>
                <a:off x="4395692" y="5035829"/>
                <a:ext cx="136525" cy="177800"/>
              </a:xfrm>
              <a:custGeom>
                <a:avLst/>
                <a:gdLst>
                  <a:gd name="T0" fmla="*/ 68 w 85"/>
                  <a:gd name="T1" fmla="*/ 111 h 111"/>
                  <a:gd name="T2" fmla="*/ 53 w 85"/>
                  <a:gd name="T3" fmla="*/ 96 h 111"/>
                  <a:gd name="T4" fmla="*/ 47 w 85"/>
                  <a:gd name="T5" fmla="*/ 78 h 111"/>
                  <a:gd name="T6" fmla="*/ 32 w 85"/>
                  <a:gd name="T7" fmla="*/ 64 h 111"/>
                  <a:gd name="T8" fmla="*/ 25 w 85"/>
                  <a:gd name="T9" fmla="*/ 64 h 111"/>
                  <a:gd name="T10" fmla="*/ 25 w 85"/>
                  <a:gd name="T11" fmla="*/ 109 h 111"/>
                  <a:gd name="T12" fmla="*/ 12 w 85"/>
                  <a:gd name="T13" fmla="*/ 110 h 111"/>
                  <a:gd name="T14" fmla="*/ 0 w 85"/>
                  <a:gd name="T15" fmla="*/ 109 h 111"/>
                  <a:gd name="T16" fmla="*/ 0 w 85"/>
                  <a:gd name="T17" fmla="*/ 1 h 111"/>
                  <a:gd name="T18" fmla="*/ 12 w 85"/>
                  <a:gd name="T19" fmla="*/ 0 h 111"/>
                  <a:gd name="T20" fmla="*/ 25 w 85"/>
                  <a:gd name="T21" fmla="*/ 1 h 111"/>
                  <a:gd name="T22" fmla="*/ 25 w 85"/>
                  <a:gd name="T23" fmla="*/ 43 h 111"/>
                  <a:gd name="T24" fmla="*/ 29 w 85"/>
                  <a:gd name="T25" fmla="*/ 43 h 111"/>
                  <a:gd name="T26" fmla="*/ 36 w 85"/>
                  <a:gd name="T27" fmla="*/ 37 h 111"/>
                  <a:gd name="T28" fmla="*/ 51 w 85"/>
                  <a:gd name="T29" fmla="*/ 9 h 111"/>
                  <a:gd name="T30" fmla="*/ 64 w 85"/>
                  <a:gd name="T31" fmla="*/ 0 h 111"/>
                  <a:gd name="T32" fmla="*/ 79 w 85"/>
                  <a:gd name="T33" fmla="*/ 1 h 111"/>
                  <a:gd name="T34" fmla="*/ 81 w 85"/>
                  <a:gd name="T35" fmla="*/ 3 h 111"/>
                  <a:gd name="T36" fmla="*/ 62 w 85"/>
                  <a:gd name="T37" fmla="*/ 39 h 111"/>
                  <a:gd name="T38" fmla="*/ 53 w 85"/>
                  <a:gd name="T39" fmla="*/ 51 h 111"/>
                  <a:gd name="T40" fmla="*/ 70 w 85"/>
                  <a:gd name="T41" fmla="*/ 69 h 111"/>
                  <a:gd name="T42" fmla="*/ 77 w 85"/>
                  <a:gd name="T43" fmla="*/ 88 h 111"/>
                  <a:gd name="T44" fmla="*/ 85 w 85"/>
                  <a:gd name="T45" fmla="*/ 103 h 111"/>
                  <a:gd name="T46" fmla="*/ 68 w 85"/>
                  <a:gd name="T4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111">
                    <a:moveTo>
                      <a:pt x="68" y="111"/>
                    </a:moveTo>
                    <a:cubicBezTo>
                      <a:pt x="59" y="111"/>
                      <a:pt x="56" y="106"/>
                      <a:pt x="53" y="96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3" y="68"/>
                      <a:pt x="40" y="64"/>
                      <a:pt x="32" y="64"/>
                    </a:cubicBezTo>
                    <a:cubicBezTo>
                      <a:pt x="30" y="64"/>
                      <a:pt x="28" y="64"/>
                      <a:pt x="25" y="64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1" y="110"/>
                      <a:pt x="16" y="110"/>
                      <a:pt x="12" y="110"/>
                    </a:cubicBezTo>
                    <a:cubicBezTo>
                      <a:pt x="9" y="110"/>
                      <a:pt x="4" y="110"/>
                      <a:pt x="0" y="10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9" y="0"/>
                      <a:pt x="12" y="0"/>
                    </a:cubicBezTo>
                    <a:cubicBezTo>
                      <a:pt x="16" y="0"/>
                      <a:pt x="21" y="0"/>
                      <a:pt x="25" y="1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3" y="43"/>
                      <a:pt x="34" y="42"/>
                      <a:pt x="36" y="37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4" y="3"/>
                      <a:pt x="57" y="0"/>
                      <a:pt x="64" y="0"/>
                    </a:cubicBezTo>
                    <a:cubicBezTo>
                      <a:pt x="68" y="0"/>
                      <a:pt x="74" y="1"/>
                      <a:pt x="79" y="1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59" y="44"/>
                      <a:pt x="56" y="48"/>
                      <a:pt x="53" y="51"/>
                    </a:cubicBezTo>
                    <a:cubicBezTo>
                      <a:pt x="63" y="53"/>
                      <a:pt x="67" y="60"/>
                      <a:pt x="70" y="69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8" y="94"/>
                      <a:pt x="80" y="98"/>
                      <a:pt x="85" y="103"/>
                    </a:cubicBezTo>
                    <a:cubicBezTo>
                      <a:pt x="81" y="108"/>
                      <a:pt x="75" y="111"/>
                      <a:pt x="68" y="111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659" name="Grupo 3658"/>
            <p:cNvGrpSpPr/>
            <p:nvPr/>
          </p:nvGrpSpPr>
          <p:grpSpPr>
            <a:xfrm>
              <a:off x="4657960" y="2260821"/>
              <a:ext cx="665732" cy="733387"/>
              <a:chOff x="6767417" y="4481791"/>
              <a:chExt cx="781050" cy="860425"/>
            </a:xfrm>
          </p:grpSpPr>
          <p:sp>
            <p:nvSpPr>
              <p:cNvPr id="334" name="Freeform 207"/>
              <p:cNvSpPr>
                <a:spLocks/>
              </p:cNvSpPr>
              <p:nvPr/>
            </p:nvSpPr>
            <p:spPr bwMode="auto">
              <a:xfrm>
                <a:off x="6908705" y="4543704"/>
                <a:ext cx="546100" cy="446088"/>
              </a:xfrm>
              <a:custGeom>
                <a:avLst/>
                <a:gdLst>
                  <a:gd name="T0" fmla="*/ 343 w 343"/>
                  <a:gd name="T1" fmla="*/ 136 h 280"/>
                  <a:gd name="T2" fmla="*/ 171 w 343"/>
                  <a:gd name="T3" fmla="*/ 280 h 280"/>
                  <a:gd name="T4" fmla="*/ 0 w 343"/>
                  <a:gd name="T5" fmla="*/ 136 h 280"/>
                  <a:gd name="T6" fmla="*/ 96 w 343"/>
                  <a:gd name="T7" fmla="*/ 6 h 280"/>
                  <a:gd name="T8" fmla="*/ 174 w 343"/>
                  <a:gd name="T9" fmla="*/ 16 h 280"/>
                  <a:gd name="T10" fmla="*/ 240 w 343"/>
                  <a:gd name="T11" fmla="*/ 3 h 280"/>
                  <a:gd name="T12" fmla="*/ 343 w 343"/>
                  <a:gd name="T13" fmla="*/ 13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280">
                    <a:moveTo>
                      <a:pt x="343" y="136"/>
                    </a:moveTo>
                    <a:cubicBezTo>
                      <a:pt x="343" y="215"/>
                      <a:pt x="266" y="280"/>
                      <a:pt x="171" y="280"/>
                    </a:cubicBezTo>
                    <a:cubicBezTo>
                      <a:pt x="77" y="280"/>
                      <a:pt x="0" y="215"/>
                      <a:pt x="0" y="136"/>
                    </a:cubicBezTo>
                    <a:cubicBezTo>
                      <a:pt x="0" y="76"/>
                      <a:pt x="33" y="21"/>
                      <a:pt x="96" y="6"/>
                    </a:cubicBezTo>
                    <a:cubicBezTo>
                      <a:pt x="117" y="1"/>
                      <a:pt x="151" y="16"/>
                      <a:pt x="174" y="16"/>
                    </a:cubicBezTo>
                    <a:cubicBezTo>
                      <a:pt x="193" y="16"/>
                      <a:pt x="223" y="0"/>
                      <a:pt x="240" y="3"/>
                    </a:cubicBezTo>
                    <a:cubicBezTo>
                      <a:pt x="308" y="16"/>
                      <a:pt x="343" y="72"/>
                      <a:pt x="343" y="136"/>
                    </a:cubicBezTo>
                  </a:path>
                </a:pathLst>
              </a:custGeom>
              <a:solidFill>
                <a:srgbClr val="EE4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208"/>
              <p:cNvSpPr>
                <a:spLocks noEditPoints="1"/>
              </p:cNvSpPr>
              <p:nvPr/>
            </p:nvSpPr>
            <p:spPr bwMode="auto">
              <a:xfrm>
                <a:off x="7159530" y="4548466"/>
                <a:ext cx="136525" cy="441325"/>
              </a:xfrm>
              <a:custGeom>
                <a:avLst/>
                <a:gdLst>
                  <a:gd name="T0" fmla="*/ 13 w 86"/>
                  <a:gd name="T1" fmla="*/ 277 h 277"/>
                  <a:gd name="T2" fmla="*/ 13 w 86"/>
                  <a:gd name="T3" fmla="*/ 277 h 277"/>
                  <a:gd name="T4" fmla="*/ 13 w 86"/>
                  <a:gd name="T5" fmla="*/ 277 h 277"/>
                  <a:gd name="T6" fmla="*/ 77 w 86"/>
                  <a:gd name="T7" fmla="*/ 0 h 277"/>
                  <a:gd name="T8" fmla="*/ 16 w 86"/>
                  <a:gd name="T9" fmla="*/ 13 h 277"/>
                  <a:gd name="T10" fmla="*/ 0 w 86"/>
                  <a:gd name="T11" fmla="*/ 11 h 277"/>
                  <a:gd name="T12" fmla="*/ 0 w 86"/>
                  <a:gd name="T13" fmla="*/ 11 h 277"/>
                  <a:gd name="T14" fmla="*/ 16 w 86"/>
                  <a:gd name="T15" fmla="*/ 13 h 277"/>
                  <a:gd name="T16" fmla="*/ 77 w 86"/>
                  <a:gd name="T17" fmla="*/ 0 h 277"/>
                  <a:gd name="T18" fmla="*/ 82 w 86"/>
                  <a:gd name="T19" fmla="*/ 0 h 277"/>
                  <a:gd name="T20" fmla="*/ 86 w 86"/>
                  <a:gd name="T21" fmla="*/ 1 h 277"/>
                  <a:gd name="T22" fmla="*/ 82 w 86"/>
                  <a:gd name="T23" fmla="*/ 0 h 277"/>
                  <a:gd name="T24" fmla="*/ 77 w 86"/>
                  <a:gd name="T25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77">
                    <a:moveTo>
                      <a:pt x="13" y="277"/>
                    </a:moveTo>
                    <a:cubicBezTo>
                      <a:pt x="13" y="277"/>
                      <a:pt x="13" y="277"/>
                      <a:pt x="13" y="277"/>
                    </a:cubicBezTo>
                    <a:cubicBezTo>
                      <a:pt x="13" y="277"/>
                      <a:pt x="13" y="277"/>
                      <a:pt x="13" y="277"/>
                    </a:cubicBezTo>
                    <a:moveTo>
                      <a:pt x="77" y="0"/>
                    </a:moveTo>
                    <a:cubicBezTo>
                      <a:pt x="60" y="0"/>
                      <a:pt x="33" y="13"/>
                      <a:pt x="16" y="13"/>
                    </a:cubicBezTo>
                    <a:cubicBezTo>
                      <a:pt x="11" y="13"/>
                      <a:pt x="6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12"/>
                      <a:pt x="11" y="13"/>
                      <a:pt x="16" y="13"/>
                    </a:cubicBezTo>
                    <a:cubicBezTo>
                      <a:pt x="33" y="13"/>
                      <a:pt x="60" y="0"/>
                      <a:pt x="77" y="0"/>
                    </a:cubicBezTo>
                    <a:cubicBezTo>
                      <a:pt x="79" y="0"/>
                      <a:pt x="81" y="0"/>
                      <a:pt x="82" y="0"/>
                    </a:cubicBezTo>
                    <a:cubicBezTo>
                      <a:pt x="83" y="1"/>
                      <a:pt x="84" y="1"/>
                      <a:pt x="86" y="1"/>
                    </a:cubicBezTo>
                    <a:cubicBezTo>
                      <a:pt x="84" y="1"/>
                      <a:pt x="83" y="1"/>
                      <a:pt x="82" y="0"/>
                    </a:cubicBezTo>
                    <a:cubicBezTo>
                      <a:pt x="81" y="0"/>
                      <a:pt x="79" y="0"/>
                      <a:pt x="77" y="0"/>
                    </a:cubicBezTo>
                  </a:path>
                </a:pathLst>
              </a:custGeom>
              <a:solidFill>
                <a:srgbClr val="F1B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209"/>
              <p:cNvSpPr>
                <a:spLocks noEditPoints="1"/>
              </p:cNvSpPr>
              <p:nvPr/>
            </p:nvSpPr>
            <p:spPr bwMode="auto">
              <a:xfrm>
                <a:off x="7129367" y="4548466"/>
                <a:ext cx="323850" cy="441325"/>
              </a:xfrm>
              <a:custGeom>
                <a:avLst/>
                <a:gdLst>
                  <a:gd name="T0" fmla="*/ 41 w 203"/>
                  <a:gd name="T1" fmla="*/ 272 h 277"/>
                  <a:gd name="T2" fmla="*/ 22 w 203"/>
                  <a:gd name="T3" fmla="*/ 274 h 277"/>
                  <a:gd name="T4" fmla="*/ 19 w 203"/>
                  <a:gd name="T5" fmla="*/ 274 h 277"/>
                  <a:gd name="T6" fmla="*/ 6 w 203"/>
                  <a:gd name="T7" fmla="*/ 274 h 277"/>
                  <a:gd name="T8" fmla="*/ 0 w 203"/>
                  <a:gd name="T9" fmla="*/ 274 h 277"/>
                  <a:gd name="T10" fmla="*/ 32 w 203"/>
                  <a:gd name="T11" fmla="*/ 277 h 277"/>
                  <a:gd name="T12" fmla="*/ 32 w 203"/>
                  <a:gd name="T13" fmla="*/ 277 h 277"/>
                  <a:gd name="T14" fmla="*/ 32 w 203"/>
                  <a:gd name="T15" fmla="*/ 277 h 277"/>
                  <a:gd name="T16" fmla="*/ 44 w 203"/>
                  <a:gd name="T17" fmla="*/ 276 h 277"/>
                  <a:gd name="T18" fmla="*/ 41 w 203"/>
                  <a:gd name="T19" fmla="*/ 272 h 277"/>
                  <a:gd name="T20" fmla="*/ 96 w 203"/>
                  <a:gd name="T21" fmla="*/ 0 h 277"/>
                  <a:gd name="T22" fmla="*/ 35 w 203"/>
                  <a:gd name="T23" fmla="*/ 13 h 277"/>
                  <a:gd name="T24" fmla="*/ 19 w 203"/>
                  <a:gd name="T25" fmla="*/ 11 h 277"/>
                  <a:gd name="T26" fmla="*/ 35 w 203"/>
                  <a:gd name="T27" fmla="*/ 19 h 277"/>
                  <a:gd name="T28" fmla="*/ 104 w 203"/>
                  <a:gd name="T29" fmla="*/ 198 h 277"/>
                  <a:gd name="T30" fmla="*/ 160 w 203"/>
                  <a:gd name="T31" fmla="*/ 229 h 277"/>
                  <a:gd name="T32" fmla="*/ 203 w 203"/>
                  <a:gd name="T33" fmla="*/ 133 h 277"/>
                  <a:gd name="T34" fmla="*/ 105 w 203"/>
                  <a:gd name="T35" fmla="*/ 1 h 277"/>
                  <a:gd name="T36" fmla="*/ 101 w 203"/>
                  <a:gd name="T37" fmla="*/ 0 h 277"/>
                  <a:gd name="T38" fmla="*/ 96 w 203"/>
                  <a:gd name="T39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3" h="277">
                    <a:moveTo>
                      <a:pt x="41" y="272"/>
                    </a:moveTo>
                    <a:cubicBezTo>
                      <a:pt x="35" y="274"/>
                      <a:pt x="29" y="274"/>
                      <a:pt x="22" y="274"/>
                    </a:cubicBezTo>
                    <a:cubicBezTo>
                      <a:pt x="21" y="274"/>
                      <a:pt x="20" y="274"/>
                      <a:pt x="19" y="274"/>
                    </a:cubicBezTo>
                    <a:cubicBezTo>
                      <a:pt x="14" y="274"/>
                      <a:pt x="10" y="274"/>
                      <a:pt x="6" y="274"/>
                    </a:cubicBezTo>
                    <a:cubicBezTo>
                      <a:pt x="4" y="274"/>
                      <a:pt x="2" y="274"/>
                      <a:pt x="0" y="274"/>
                    </a:cubicBezTo>
                    <a:cubicBezTo>
                      <a:pt x="10" y="276"/>
                      <a:pt x="21" y="277"/>
                      <a:pt x="32" y="277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6" y="277"/>
                      <a:pt x="40" y="277"/>
                      <a:pt x="44" y="276"/>
                    </a:cubicBezTo>
                    <a:cubicBezTo>
                      <a:pt x="43" y="275"/>
                      <a:pt x="42" y="274"/>
                      <a:pt x="41" y="272"/>
                    </a:cubicBezTo>
                    <a:moveTo>
                      <a:pt x="96" y="0"/>
                    </a:moveTo>
                    <a:cubicBezTo>
                      <a:pt x="79" y="0"/>
                      <a:pt x="52" y="13"/>
                      <a:pt x="35" y="13"/>
                    </a:cubicBezTo>
                    <a:cubicBezTo>
                      <a:pt x="30" y="13"/>
                      <a:pt x="25" y="12"/>
                      <a:pt x="19" y="11"/>
                    </a:cubicBezTo>
                    <a:cubicBezTo>
                      <a:pt x="22" y="13"/>
                      <a:pt x="27" y="16"/>
                      <a:pt x="35" y="19"/>
                    </a:cubicBezTo>
                    <a:cubicBezTo>
                      <a:pt x="96" y="39"/>
                      <a:pt x="120" y="130"/>
                      <a:pt x="104" y="198"/>
                    </a:cubicBezTo>
                    <a:cubicBezTo>
                      <a:pt x="160" y="229"/>
                      <a:pt x="160" y="229"/>
                      <a:pt x="160" y="229"/>
                    </a:cubicBezTo>
                    <a:cubicBezTo>
                      <a:pt x="187" y="203"/>
                      <a:pt x="203" y="170"/>
                      <a:pt x="203" y="133"/>
                    </a:cubicBezTo>
                    <a:cubicBezTo>
                      <a:pt x="203" y="70"/>
                      <a:pt x="170" y="15"/>
                      <a:pt x="105" y="1"/>
                    </a:cubicBezTo>
                    <a:cubicBezTo>
                      <a:pt x="103" y="1"/>
                      <a:pt x="102" y="1"/>
                      <a:pt x="101" y="0"/>
                    </a:cubicBezTo>
                    <a:cubicBezTo>
                      <a:pt x="100" y="0"/>
                      <a:pt x="98" y="0"/>
                      <a:pt x="96" y="0"/>
                    </a:cubicBezTo>
                  </a:path>
                </a:pathLst>
              </a:custGeom>
              <a:solidFill>
                <a:srgbClr val="E53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210"/>
              <p:cNvSpPr>
                <a:spLocks/>
              </p:cNvSpPr>
              <p:nvPr/>
            </p:nvSpPr>
            <p:spPr bwMode="auto">
              <a:xfrm>
                <a:off x="6981730" y="4618316"/>
                <a:ext cx="76200" cy="144463"/>
              </a:xfrm>
              <a:custGeom>
                <a:avLst/>
                <a:gdLst>
                  <a:gd name="T0" fmla="*/ 40 w 48"/>
                  <a:gd name="T1" fmla="*/ 10 h 90"/>
                  <a:gd name="T2" fmla="*/ 5 w 48"/>
                  <a:gd name="T3" fmla="*/ 41 h 90"/>
                  <a:gd name="T4" fmla="*/ 15 w 48"/>
                  <a:gd name="T5" fmla="*/ 85 h 90"/>
                  <a:gd name="T6" fmla="*/ 23 w 48"/>
                  <a:gd name="T7" fmla="*/ 55 h 90"/>
                  <a:gd name="T8" fmla="*/ 40 w 48"/>
                  <a:gd name="T9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0">
                    <a:moveTo>
                      <a:pt x="40" y="10"/>
                    </a:moveTo>
                    <a:cubicBezTo>
                      <a:pt x="34" y="0"/>
                      <a:pt x="11" y="18"/>
                      <a:pt x="5" y="41"/>
                    </a:cubicBezTo>
                    <a:cubicBezTo>
                      <a:pt x="0" y="62"/>
                      <a:pt x="1" y="90"/>
                      <a:pt x="15" y="85"/>
                    </a:cubicBezTo>
                    <a:cubicBezTo>
                      <a:pt x="25" y="82"/>
                      <a:pt x="21" y="63"/>
                      <a:pt x="23" y="55"/>
                    </a:cubicBezTo>
                    <a:cubicBezTo>
                      <a:pt x="26" y="34"/>
                      <a:pt x="48" y="23"/>
                      <a:pt x="4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211"/>
              <p:cNvSpPr>
                <a:spLocks/>
              </p:cNvSpPr>
              <p:nvPr/>
            </p:nvSpPr>
            <p:spPr bwMode="auto">
              <a:xfrm>
                <a:off x="7035705" y="4481791"/>
                <a:ext cx="255588" cy="153988"/>
              </a:xfrm>
              <a:custGeom>
                <a:avLst/>
                <a:gdLst>
                  <a:gd name="T0" fmla="*/ 76 w 161"/>
                  <a:gd name="T1" fmla="*/ 36 h 97"/>
                  <a:gd name="T2" fmla="*/ 10 w 161"/>
                  <a:gd name="T3" fmla="*/ 48 h 97"/>
                  <a:gd name="T4" fmla="*/ 64 w 161"/>
                  <a:gd name="T5" fmla="*/ 55 h 97"/>
                  <a:gd name="T6" fmla="*/ 76 w 161"/>
                  <a:gd name="T7" fmla="*/ 97 h 97"/>
                  <a:gd name="T8" fmla="*/ 94 w 161"/>
                  <a:gd name="T9" fmla="*/ 61 h 97"/>
                  <a:gd name="T10" fmla="*/ 130 w 161"/>
                  <a:gd name="T11" fmla="*/ 85 h 97"/>
                  <a:gd name="T12" fmla="*/ 124 w 161"/>
                  <a:gd name="T13" fmla="*/ 55 h 97"/>
                  <a:gd name="T14" fmla="*/ 154 w 161"/>
                  <a:gd name="T15" fmla="*/ 42 h 97"/>
                  <a:gd name="T16" fmla="*/ 100 w 161"/>
                  <a:gd name="T17" fmla="*/ 30 h 97"/>
                  <a:gd name="T18" fmla="*/ 88 w 161"/>
                  <a:gd name="T19" fmla="*/ 0 h 97"/>
                  <a:gd name="T20" fmla="*/ 76 w 161"/>
                  <a:gd name="T21" fmla="*/ 0 h 97"/>
                  <a:gd name="T22" fmla="*/ 76 w 161"/>
                  <a:gd name="T23" fmla="*/ 3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1" h="97">
                    <a:moveTo>
                      <a:pt x="76" y="36"/>
                    </a:moveTo>
                    <a:cubicBezTo>
                      <a:pt x="76" y="36"/>
                      <a:pt x="40" y="18"/>
                      <a:pt x="10" y="48"/>
                    </a:cubicBezTo>
                    <a:cubicBezTo>
                      <a:pt x="0" y="59"/>
                      <a:pt x="64" y="55"/>
                      <a:pt x="64" y="55"/>
                    </a:cubicBezTo>
                    <a:cubicBezTo>
                      <a:pt x="64" y="55"/>
                      <a:pt x="66" y="95"/>
                      <a:pt x="76" y="97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94" y="61"/>
                      <a:pt x="124" y="85"/>
                      <a:pt x="130" y="85"/>
                    </a:cubicBezTo>
                    <a:cubicBezTo>
                      <a:pt x="138" y="85"/>
                      <a:pt x="124" y="55"/>
                      <a:pt x="124" y="55"/>
                    </a:cubicBezTo>
                    <a:cubicBezTo>
                      <a:pt x="124" y="55"/>
                      <a:pt x="161" y="47"/>
                      <a:pt x="154" y="42"/>
                    </a:cubicBezTo>
                    <a:cubicBezTo>
                      <a:pt x="124" y="24"/>
                      <a:pt x="100" y="30"/>
                      <a:pt x="100" y="3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76" y="36"/>
                    </a:lnTo>
                    <a:close/>
                  </a:path>
                </a:pathLst>
              </a:custGeom>
              <a:solidFill>
                <a:srgbClr val="4F72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212"/>
              <p:cNvSpPr>
                <a:spLocks/>
              </p:cNvSpPr>
              <p:nvPr/>
            </p:nvSpPr>
            <p:spPr bwMode="auto">
              <a:xfrm>
                <a:off x="7183342" y="4842154"/>
                <a:ext cx="225425" cy="214313"/>
              </a:xfrm>
              <a:custGeom>
                <a:avLst/>
                <a:gdLst>
                  <a:gd name="T0" fmla="*/ 43 w 141"/>
                  <a:gd name="T1" fmla="*/ 0 h 135"/>
                  <a:gd name="T2" fmla="*/ 0 w 141"/>
                  <a:gd name="T3" fmla="*/ 73 h 135"/>
                  <a:gd name="T4" fmla="*/ 34 w 141"/>
                  <a:gd name="T5" fmla="*/ 111 h 135"/>
                  <a:gd name="T6" fmla="*/ 83 w 141"/>
                  <a:gd name="T7" fmla="*/ 124 h 135"/>
                  <a:gd name="T8" fmla="*/ 141 w 141"/>
                  <a:gd name="T9" fmla="*/ 53 h 135"/>
                  <a:gd name="T10" fmla="*/ 43 w 141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135">
                    <a:moveTo>
                      <a:pt x="43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92"/>
                      <a:pt x="34" y="111"/>
                    </a:cubicBezTo>
                    <a:cubicBezTo>
                      <a:pt x="81" y="135"/>
                      <a:pt x="83" y="124"/>
                      <a:pt x="83" y="124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BDB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Freeform 213"/>
              <p:cNvSpPr>
                <a:spLocks/>
              </p:cNvSpPr>
              <p:nvPr/>
            </p:nvSpPr>
            <p:spPr bwMode="auto">
              <a:xfrm>
                <a:off x="7232555" y="4842154"/>
                <a:ext cx="61913" cy="33338"/>
              </a:xfrm>
              <a:custGeom>
                <a:avLst/>
                <a:gdLst>
                  <a:gd name="T0" fmla="*/ 12 w 39"/>
                  <a:gd name="T1" fmla="*/ 0 h 21"/>
                  <a:gd name="T2" fmla="*/ 0 w 39"/>
                  <a:gd name="T3" fmla="*/ 21 h 21"/>
                  <a:gd name="T4" fmla="*/ 0 w 39"/>
                  <a:gd name="T5" fmla="*/ 21 h 21"/>
                  <a:gd name="T6" fmla="*/ 12 w 39"/>
                  <a:gd name="T7" fmla="*/ 0 h 21"/>
                  <a:gd name="T8" fmla="*/ 39 w 39"/>
                  <a:gd name="T9" fmla="*/ 14 h 21"/>
                  <a:gd name="T10" fmla="*/ 39 w 39"/>
                  <a:gd name="T11" fmla="*/ 14 h 21"/>
                  <a:gd name="T12" fmla="*/ 12 w 3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1">
                    <a:moveTo>
                      <a:pt x="12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DB3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214"/>
              <p:cNvSpPr>
                <a:spLocks/>
              </p:cNvSpPr>
              <p:nvPr/>
            </p:nvSpPr>
            <p:spPr bwMode="auto">
              <a:xfrm>
                <a:off x="7232555" y="4842154"/>
                <a:ext cx="176213" cy="200025"/>
              </a:xfrm>
              <a:custGeom>
                <a:avLst/>
                <a:gdLst>
                  <a:gd name="T0" fmla="*/ 12 w 110"/>
                  <a:gd name="T1" fmla="*/ 0 h 126"/>
                  <a:gd name="T2" fmla="*/ 0 w 110"/>
                  <a:gd name="T3" fmla="*/ 21 h 126"/>
                  <a:gd name="T4" fmla="*/ 2 w 110"/>
                  <a:gd name="T5" fmla="*/ 23 h 126"/>
                  <a:gd name="T6" fmla="*/ 57 w 110"/>
                  <a:gd name="T7" fmla="*/ 77 h 126"/>
                  <a:gd name="T8" fmla="*/ 32 w 110"/>
                  <a:gd name="T9" fmla="*/ 119 h 126"/>
                  <a:gd name="T10" fmla="*/ 30 w 110"/>
                  <a:gd name="T11" fmla="*/ 123 h 126"/>
                  <a:gd name="T12" fmla="*/ 46 w 110"/>
                  <a:gd name="T13" fmla="*/ 126 h 126"/>
                  <a:gd name="T14" fmla="*/ 52 w 110"/>
                  <a:gd name="T15" fmla="*/ 124 h 126"/>
                  <a:gd name="T16" fmla="*/ 110 w 110"/>
                  <a:gd name="T17" fmla="*/ 53 h 126"/>
                  <a:gd name="T18" fmla="*/ 95 w 110"/>
                  <a:gd name="T19" fmla="*/ 45 h 126"/>
                  <a:gd name="T20" fmla="*/ 39 w 110"/>
                  <a:gd name="T21" fmla="*/ 14 h 126"/>
                  <a:gd name="T22" fmla="*/ 12 w 110"/>
                  <a:gd name="T2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26">
                    <a:moveTo>
                      <a:pt x="12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2" y="23"/>
                    </a:cubicBezTo>
                    <a:cubicBezTo>
                      <a:pt x="27" y="38"/>
                      <a:pt x="65" y="64"/>
                      <a:pt x="57" y="77"/>
                    </a:cubicBezTo>
                    <a:cubicBezTo>
                      <a:pt x="49" y="90"/>
                      <a:pt x="32" y="119"/>
                      <a:pt x="32" y="119"/>
                    </a:cubicBezTo>
                    <a:cubicBezTo>
                      <a:pt x="32" y="119"/>
                      <a:pt x="31" y="120"/>
                      <a:pt x="30" y="123"/>
                    </a:cubicBezTo>
                    <a:cubicBezTo>
                      <a:pt x="37" y="126"/>
                      <a:pt x="42" y="126"/>
                      <a:pt x="46" y="126"/>
                    </a:cubicBezTo>
                    <a:cubicBezTo>
                      <a:pt x="51" y="126"/>
                      <a:pt x="52" y="124"/>
                      <a:pt x="52" y="12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AEA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215"/>
              <p:cNvSpPr>
                <a:spLocks/>
              </p:cNvSpPr>
              <p:nvPr/>
            </p:nvSpPr>
            <p:spPr bwMode="auto">
              <a:xfrm>
                <a:off x="7186517" y="4677054"/>
                <a:ext cx="361950" cy="327025"/>
              </a:xfrm>
              <a:custGeom>
                <a:avLst/>
                <a:gdLst>
                  <a:gd name="T0" fmla="*/ 6 w 227"/>
                  <a:gd name="T1" fmla="*/ 86 h 205"/>
                  <a:gd name="T2" fmla="*/ 80 w 227"/>
                  <a:gd name="T3" fmla="*/ 138 h 205"/>
                  <a:gd name="T4" fmla="*/ 131 w 227"/>
                  <a:gd name="T5" fmla="*/ 190 h 205"/>
                  <a:gd name="T6" fmla="*/ 193 w 227"/>
                  <a:gd name="T7" fmla="*/ 170 h 205"/>
                  <a:gd name="T8" fmla="*/ 190 w 227"/>
                  <a:gd name="T9" fmla="*/ 73 h 205"/>
                  <a:gd name="T10" fmla="*/ 116 w 227"/>
                  <a:gd name="T11" fmla="*/ 20 h 205"/>
                  <a:gd name="T12" fmla="*/ 6 w 227"/>
                  <a:gd name="T13" fmla="*/ 8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05">
                    <a:moveTo>
                      <a:pt x="6" y="86"/>
                    </a:moveTo>
                    <a:cubicBezTo>
                      <a:pt x="10" y="108"/>
                      <a:pt x="62" y="125"/>
                      <a:pt x="80" y="138"/>
                    </a:cubicBezTo>
                    <a:cubicBezTo>
                      <a:pt x="95" y="149"/>
                      <a:pt x="116" y="180"/>
                      <a:pt x="131" y="190"/>
                    </a:cubicBezTo>
                    <a:cubicBezTo>
                      <a:pt x="152" y="205"/>
                      <a:pt x="183" y="185"/>
                      <a:pt x="193" y="170"/>
                    </a:cubicBezTo>
                    <a:cubicBezTo>
                      <a:pt x="227" y="123"/>
                      <a:pt x="203" y="95"/>
                      <a:pt x="190" y="73"/>
                    </a:cubicBezTo>
                    <a:cubicBezTo>
                      <a:pt x="179" y="53"/>
                      <a:pt x="138" y="26"/>
                      <a:pt x="116" y="20"/>
                    </a:cubicBezTo>
                    <a:cubicBezTo>
                      <a:pt x="43" y="0"/>
                      <a:pt x="0" y="51"/>
                      <a:pt x="6" y="86"/>
                    </a:cubicBezTo>
                    <a:close/>
                  </a:path>
                </a:pathLst>
              </a:custGeom>
              <a:solidFill>
                <a:srgbClr val="EBE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Freeform 216"/>
              <p:cNvSpPr>
                <a:spLocks/>
              </p:cNvSpPr>
              <p:nvPr/>
            </p:nvSpPr>
            <p:spPr bwMode="auto">
              <a:xfrm>
                <a:off x="7253192" y="4723091"/>
                <a:ext cx="153988" cy="58738"/>
              </a:xfrm>
              <a:custGeom>
                <a:avLst/>
                <a:gdLst>
                  <a:gd name="T0" fmla="*/ 89 w 96"/>
                  <a:gd name="T1" fmla="*/ 24 h 37"/>
                  <a:gd name="T2" fmla="*/ 47 w 96"/>
                  <a:gd name="T3" fmla="*/ 3 h 37"/>
                  <a:gd name="T4" fmla="*/ 9 w 96"/>
                  <a:gd name="T5" fmla="*/ 28 h 37"/>
                  <a:gd name="T6" fmla="*/ 40 w 96"/>
                  <a:gd name="T7" fmla="*/ 24 h 37"/>
                  <a:gd name="T8" fmla="*/ 89 w 96"/>
                  <a:gd name="T9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7">
                    <a:moveTo>
                      <a:pt x="89" y="24"/>
                    </a:moveTo>
                    <a:cubicBezTo>
                      <a:pt x="96" y="16"/>
                      <a:pt x="71" y="0"/>
                      <a:pt x="47" y="3"/>
                    </a:cubicBezTo>
                    <a:cubicBezTo>
                      <a:pt x="25" y="5"/>
                      <a:pt x="0" y="16"/>
                      <a:pt x="9" y="28"/>
                    </a:cubicBezTo>
                    <a:cubicBezTo>
                      <a:pt x="15" y="35"/>
                      <a:pt x="32" y="26"/>
                      <a:pt x="40" y="24"/>
                    </a:cubicBezTo>
                    <a:cubicBezTo>
                      <a:pt x="61" y="20"/>
                      <a:pt x="79" y="37"/>
                      <a:pt x="8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Oval 494"/>
              <p:cNvSpPr>
                <a:spLocks noChangeArrowheads="1"/>
              </p:cNvSpPr>
              <p:nvPr/>
            </p:nvSpPr>
            <p:spPr bwMode="auto">
              <a:xfrm>
                <a:off x="6780117" y="4918354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495"/>
              <p:cNvSpPr>
                <a:spLocks noEditPoints="1"/>
              </p:cNvSpPr>
              <p:nvPr/>
            </p:nvSpPr>
            <p:spPr bwMode="auto">
              <a:xfrm>
                <a:off x="6767417" y="4904066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520"/>
              <p:cNvSpPr>
                <a:spLocks noEditPoints="1"/>
              </p:cNvSpPr>
              <p:nvPr/>
            </p:nvSpPr>
            <p:spPr bwMode="auto">
              <a:xfrm>
                <a:off x="6864254" y="5035829"/>
                <a:ext cx="123825" cy="176213"/>
              </a:xfrm>
              <a:custGeom>
                <a:avLst/>
                <a:gdLst>
                  <a:gd name="T0" fmla="*/ 38 w 77"/>
                  <a:gd name="T1" fmla="*/ 75 h 110"/>
                  <a:gd name="T2" fmla="*/ 25 w 77"/>
                  <a:gd name="T3" fmla="*/ 75 h 110"/>
                  <a:gd name="T4" fmla="*/ 25 w 77"/>
                  <a:gd name="T5" fmla="*/ 109 h 110"/>
                  <a:gd name="T6" fmla="*/ 13 w 77"/>
                  <a:gd name="T7" fmla="*/ 110 h 110"/>
                  <a:gd name="T8" fmla="*/ 0 w 77"/>
                  <a:gd name="T9" fmla="*/ 109 h 110"/>
                  <a:gd name="T10" fmla="*/ 0 w 77"/>
                  <a:gd name="T11" fmla="*/ 2 h 110"/>
                  <a:gd name="T12" fmla="*/ 1 w 77"/>
                  <a:gd name="T13" fmla="*/ 1 h 110"/>
                  <a:gd name="T14" fmla="*/ 38 w 77"/>
                  <a:gd name="T15" fmla="*/ 0 h 110"/>
                  <a:gd name="T16" fmla="*/ 77 w 77"/>
                  <a:gd name="T17" fmla="*/ 38 h 110"/>
                  <a:gd name="T18" fmla="*/ 38 w 77"/>
                  <a:gd name="T19" fmla="*/ 75 h 110"/>
                  <a:gd name="T20" fmla="*/ 25 w 77"/>
                  <a:gd name="T21" fmla="*/ 56 h 110"/>
                  <a:gd name="T22" fmla="*/ 36 w 77"/>
                  <a:gd name="T23" fmla="*/ 56 h 110"/>
                  <a:gd name="T24" fmla="*/ 51 w 77"/>
                  <a:gd name="T25" fmla="*/ 38 h 110"/>
                  <a:gd name="T26" fmla="*/ 36 w 77"/>
                  <a:gd name="T27" fmla="*/ 20 h 110"/>
                  <a:gd name="T28" fmla="*/ 25 w 77"/>
                  <a:gd name="T29" fmla="*/ 20 h 110"/>
                  <a:gd name="T30" fmla="*/ 25 w 77"/>
                  <a:gd name="T31" fmla="*/ 5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110">
                    <a:moveTo>
                      <a:pt x="38" y="75"/>
                    </a:move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1" y="110"/>
                      <a:pt x="16" y="110"/>
                      <a:pt x="13" y="110"/>
                    </a:cubicBezTo>
                    <a:cubicBezTo>
                      <a:pt x="10" y="110"/>
                      <a:pt x="4" y="110"/>
                      <a:pt x="0" y="10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5" y="1"/>
                      <a:pt x="26" y="0"/>
                      <a:pt x="38" y="0"/>
                    </a:cubicBezTo>
                    <a:cubicBezTo>
                      <a:pt x="60" y="0"/>
                      <a:pt x="77" y="12"/>
                      <a:pt x="77" y="38"/>
                    </a:cubicBezTo>
                    <a:cubicBezTo>
                      <a:pt x="77" y="63"/>
                      <a:pt x="60" y="75"/>
                      <a:pt x="38" y="75"/>
                    </a:cubicBezTo>
                    <a:close/>
                    <a:moveTo>
                      <a:pt x="25" y="56"/>
                    </a:moveTo>
                    <a:cubicBezTo>
                      <a:pt x="30" y="56"/>
                      <a:pt x="34" y="56"/>
                      <a:pt x="36" y="56"/>
                    </a:cubicBezTo>
                    <a:cubicBezTo>
                      <a:pt x="48" y="56"/>
                      <a:pt x="51" y="45"/>
                      <a:pt x="51" y="38"/>
                    </a:cubicBezTo>
                    <a:cubicBezTo>
                      <a:pt x="51" y="30"/>
                      <a:pt x="48" y="20"/>
                      <a:pt x="36" y="20"/>
                    </a:cubicBezTo>
                    <a:cubicBezTo>
                      <a:pt x="32" y="20"/>
                      <a:pt x="30" y="20"/>
                      <a:pt x="25" y="20"/>
                    </a:cubicBezTo>
                    <a:lnTo>
                      <a:pt x="25" y="56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521"/>
              <p:cNvSpPr>
                <a:spLocks noEditPoints="1"/>
              </p:cNvSpPr>
              <p:nvPr/>
            </p:nvSpPr>
            <p:spPr bwMode="auto">
              <a:xfrm>
                <a:off x="7013479" y="5035829"/>
                <a:ext cx="122238" cy="176213"/>
              </a:xfrm>
              <a:custGeom>
                <a:avLst/>
                <a:gdLst>
                  <a:gd name="T0" fmla="*/ 38 w 77"/>
                  <a:gd name="T1" fmla="*/ 75 h 110"/>
                  <a:gd name="T2" fmla="*/ 25 w 77"/>
                  <a:gd name="T3" fmla="*/ 75 h 110"/>
                  <a:gd name="T4" fmla="*/ 25 w 77"/>
                  <a:gd name="T5" fmla="*/ 109 h 110"/>
                  <a:gd name="T6" fmla="*/ 13 w 77"/>
                  <a:gd name="T7" fmla="*/ 110 h 110"/>
                  <a:gd name="T8" fmla="*/ 0 w 77"/>
                  <a:gd name="T9" fmla="*/ 109 h 110"/>
                  <a:gd name="T10" fmla="*/ 0 w 77"/>
                  <a:gd name="T11" fmla="*/ 2 h 110"/>
                  <a:gd name="T12" fmla="*/ 1 w 77"/>
                  <a:gd name="T13" fmla="*/ 1 h 110"/>
                  <a:gd name="T14" fmla="*/ 38 w 77"/>
                  <a:gd name="T15" fmla="*/ 0 h 110"/>
                  <a:gd name="T16" fmla="*/ 77 w 77"/>
                  <a:gd name="T17" fmla="*/ 38 h 110"/>
                  <a:gd name="T18" fmla="*/ 38 w 77"/>
                  <a:gd name="T19" fmla="*/ 75 h 110"/>
                  <a:gd name="T20" fmla="*/ 25 w 77"/>
                  <a:gd name="T21" fmla="*/ 56 h 110"/>
                  <a:gd name="T22" fmla="*/ 36 w 77"/>
                  <a:gd name="T23" fmla="*/ 56 h 110"/>
                  <a:gd name="T24" fmla="*/ 51 w 77"/>
                  <a:gd name="T25" fmla="*/ 38 h 110"/>
                  <a:gd name="T26" fmla="*/ 36 w 77"/>
                  <a:gd name="T27" fmla="*/ 20 h 110"/>
                  <a:gd name="T28" fmla="*/ 25 w 77"/>
                  <a:gd name="T29" fmla="*/ 20 h 110"/>
                  <a:gd name="T30" fmla="*/ 25 w 77"/>
                  <a:gd name="T31" fmla="*/ 5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110">
                    <a:moveTo>
                      <a:pt x="38" y="75"/>
                    </a:move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1" y="110"/>
                      <a:pt x="16" y="110"/>
                      <a:pt x="13" y="110"/>
                    </a:cubicBezTo>
                    <a:cubicBezTo>
                      <a:pt x="10" y="110"/>
                      <a:pt x="4" y="110"/>
                      <a:pt x="0" y="10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5" y="1"/>
                      <a:pt x="26" y="0"/>
                      <a:pt x="38" y="0"/>
                    </a:cubicBezTo>
                    <a:cubicBezTo>
                      <a:pt x="60" y="0"/>
                      <a:pt x="77" y="12"/>
                      <a:pt x="77" y="38"/>
                    </a:cubicBezTo>
                    <a:cubicBezTo>
                      <a:pt x="77" y="63"/>
                      <a:pt x="60" y="75"/>
                      <a:pt x="38" y="75"/>
                    </a:cubicBezTo>
                    <a:close/>
                    <a:moveTo>
                      <a:pt x="25" y="56"/>
                    </a:moveTo>
                    <a:cubicBezTo>
                      <a:pt x="30" y="56"/>
                      <a:pt x="34" y="56"/>
                      <a:pt x="36" y="56"/>
                    </a:cubicBezTo>
                    <a:cubicBezTo>
                      <a:pt x="48" y="56"/>
                      <a:pt x="51" y="45"/>
                      <a:pt x="51" y="38"/>
                    </a:cubicBezTo>
                    <a:cubicBezTo>
                      <a:pt x="51" y="30"/>
                      <a:pt x="48" y="20"/>
                      <a:pt x="36" y="20"/>
                    </a:cubicBezTo>
                    <a:cubicBezTo>
                      <a:pt x="33" y="20"/>
                      <a:pt x="30" y="20"/>
                      <a:pt x="25" y="20"/>
                    </a:cubicBezTo>
                    <a:lnTo>
                      <a:pt x="25" y="56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4851413" y="3523796"/>
              <a:ext cx="681970" cy="729328"/>
              <a:chOff x="2998411" y="2937962"/>
              <a:chExt cx="681970" cy="729328"/>
            </a:xfrm>
          </p:grpSpPr>
          <p:sp>
            <p:nvSpPr>
              <p:cNvPr id="292" name="Oval 492"/>
              <p:cNvSpPr>
                <a:spLocks noChangeArrowheads="1"/>
              </p:cNvSpPr>
              <p:nvPr/>
            </p:nvSpPr>
            <p:spPr bwMode="auto">
              <a:xfrm>
                <a:off x="3009236" y="3306009"/>
                <a:ext cx="350457" cy="349103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493"/>
              <p:cNvSpPr>
                <a:spLocks noEditPoints="1"/>
              </p:cNvSpPr>
              <p:nvPr/>
            </p:nvSpPr>
            <p:spPr bwMode="auto">
              <a:xfrm>
                <a:off x="2998411" y="3293831"/>
                <a:ext cx="373459" cy="373459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3658" name="Grupo 3657"/>
              <p:cNvGrpSpPr/>
              <p:nvPr/>
            </p:nvGrpSpPr>
            <p:grpSpPr>
              <a:xfrm>
                <a:off x="3074185" y="2937962"/>
                <a:ext cx="606196" cy="618373"/>
                <a:chOff x="5581554" y="4486554"/>
                <a:chExt cx="711201" cy="725488"/>
              </a:xfrm>
            </p:grpSpPr>
            <p:sp>
              <p:nvSpPr>
                <p:cNvPr id="3616" name="Freeform 176"/>
                <p:cNvSpPr>
                  <a:spLocks/>
                </p:cNvSpPr>
                <p:nvPr/>
              </p:nvSpPr>
              <p:spPr bwMode="auto">
                <a:xfrm>
                  <a:off x="5683154" y="4486554"/>
                  <a:ext cx="487363" cy="455613"/>
                </a:xfrm>
                <a:custGeom>
                  <a:avLst/>
                  <a:gdLst>
                    <a:gd name="T0" fmla="*/ 305 w 305"/>
                    <a:gd name="T1" fmla="*/ 129 h 286"/>
                    <a:gd name="T2" fmla="*/ 150 w 305"/>
                    <a:gd name="T3" fmla="*/ 286 h 286"/>
                    <a:gd name="T4" fmla="*/ 0 w 305"/>
                    <a:gd name="T5" fmla="*/ 129 h 286"/>
                    <a:gd name="T6" fmla="*/ 89 w 305"/>
                    <a:gd name="T7" fmla="*/ 2 h 286"/>
                    <a:gd name="T8" fmla="*/ 150 w 305"/>
                    <a:gd name="T9" fmla="*/ 19 h 286"/>
                    <a:gd name="T10" fmla="*/ 207 w 305"/>
                    <a:gd name="T11" fmla="*/ 2 h 286"/>
                    <a:gd name="T12" fmla="*/ 305 w 305"/>
                    <a:gd name="T13" fmla="*/ 129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286">
                      <a:moveTo>
                        <a:pt x="305" y="129"/>
                      </a:moveTo>
                      <a:cubicBezTo>
                        <a:pt x="305" y="215"/>
                        <a:pt x="231" y="286"/>
                        <a:pt x="150" y="286"/>
                      </a:cubicBezTo>
                      <a:cubicBezTo>
                        <a:pt x="70" y="286"/>
                        <a:pt x="0" y="215"/>
                        <a:pt x="0" y="129"/>
                      </a:cubicBezTo>
                      <a:cubicBezTo>
                        <a:pt x="0" y="30"/>
                        <a:pt x="50" y="3"/>
                        <a:pt x="89" y="2"/>
                      </a:cubicBezTo>
                      <a:cubicBezTo>
                        <a:pt x="117" y="2"/>
                        <a:pt x="133" y="19"/>
                        <a:pt x="150" y="19"/>
                      </a:cubicBezTo>
                      <a:cubicBezTo>
                        <a:pt x="166" y="19"/>
                        <a:pt x="181" y="4"/>
                        <a:pt x="207" y="2"/>
                      </a:cubicBezTo>
                      <a:cubicBezTo>
                        <a:pt x="250" y="0"/>
                        <a:pt x="305" y="24"/>
                        <a:pt x="305" y="129"/>
                      </a:cubicBezTo>
                    </a:path>
                  </a:pathLst>
                </a:custGeom>
                <a:solidFill>
                  <a:srgbClr val="FF8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7" name="Freeform 177"/>
                <p:cNvSpPr>
                  <a:spLocks/>
                </p:cNvSpPr>
                <p:nvPr/>
              </p:nvSpPr>
              <p:spPr bwMode="auto">
                <a:xfrm>
                  <a:off x="5741892" y="4548467"/>
                  <a:ext cx="85725" cy="161925"/>
                </a:xfrm>
                <a:custGeom>
                  <a:avLst/>
                  <a:gdLst>
                    <a:gd name="T0" fmla="*/ 45 w 54"/>
                    <a:gd name="T1" fmla="*/ 11 h 101"/>
                    <a:gd name="T2" fmla="*/ 7 w 54"/>
                    <a:gd name="T3" fmla="*/ 46 h 101"/>
                    <a:gd name="T4" fmla="*/ 18 w 54"/>
                    <a:gd name="T5" fmla="*/ 96 h 101"/>
                    <a:gd name="T6" fmla="*/ 26 w 54"/>
                    <a:gd name="T7" fmla="*/ 62 h 101"/>
                    <a:gd name="T8" fmla="*/ 45 w 54"/>
                    <a:gd name="T9" fmla="*/ 1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01">
                      <a:moveTo>
                        <a:pt x="45" y="11"/>
                      </a:moveTo>
                      <a:cubicBezTo>
                        <a:pt x="39" y="0"/>
                        <a:pt x="13" y="21"/>
                        <a:pt x="7" y="46"/>
                      </a:cubicBezTo>
                      <a:cubicBezTo>
                        <a:pt x="0" y="70"/>
                        <a:pt x="2" y="101"/>
                        <a:pt x="18" y="96"/>
                      </a:cubicBezTo>
                      <a:cubicBezTo>
                        <a:pt x="29" y="92"/>
                        <a:pt x="25" y="71"/>
                        <a:pt x="26" y="62"/>
                      </a:cubicBezTo>
                      <a:cubicBezTo>
                        <a:pt x="30" y="38"/>
                        <a:pt x="54" y="26"/>
                        <a:pt x="45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8" name="Freeform 178"/>
                <p:cNvSpPr>
                  <a:spLocks noEditPoints="1"/>
                </p:cNvSpPr>
                <p:nvPr/>
              </p:nvSpPr>
              <p:spPr bwMode="auto">
                <a:xfrm>
                  <a:off x="5906992" y="4650067"/>
                  <a:ext cx="263525" cy="292100"/>
                </a:xfrm>
                <a:custGeom>
                  <a:avLst/>
                  <a:gdLst>
                    <a:gd name="T0" fmla="*/ 10 w 165"/>
                    <a:gd name="T1" fmla="*/ 183 h 183"/>
                    <a:gd name="T2" fmla="*/ 10 w 165"/>
                    <a:gd name="T3" fmla="*/ 183 h 183"/>
                    <a:gd name="T4" fmla="*/ 9 w 165"/>
                    <a:gd name="T5" fmla="*/ 183 h 183"/>
                    <a:gd name="T6" fmla="*/ 9 w 165"/>
                    <a:gd name="T7" fmla="*/ 183 h 183"/>
                    <a:gd name="T8" fmla="*/ 8 w 165"/>
                    <a:gd name="T9" fmla="*/ 183 h 183"/>
                    <a:gd name="T10" fmla="*/ 7 w 165"/>
                    <a:gd name="T11" fmla="*/ 183 h 183"/>
                    <a:gd name="T12" fmla="*/ 7 w 165"/>
                    <a:gd name="T13" fmla="*/ 182 h 183"/>
                    <a:gd name="T14" fmla="*/ 6 w 165"/>
                    <a:gd name="T15" fmla="*/ 182 h 183"/>
                    <a:gd name="T16" fmla="*/ 6 w 165"/>
                    <a:gd name="T17" fmla="*/ 182 h 183"/>
                    <a:gd name="T18" fmla="*/ 5 w 165"/>
                    <a:gd name="T19" fmla="*/ 182 h 183"/>
                    <a:gd name="T20" fmla="*/ 5 w 165"/>
                    <a:gd name="T21" fmla="*/ 182 h 183"/>
                    <a:gd name="T22" fmla="*/ 4 w 165"/>
                    <a:gd name="T23" fmla="*/ 182 h 183"/>
                    <a:gd name="T24" fmla="*/ 4 w 165"/>
                    <a:gd name="T25" fmla="*/ 182 h 183"/>
                    <a:gd name="T26" fmla="*/ 4 w 165"/>
                    <a:gd name="T27" fmla="*/ 182 h 183"/>
                    <a:gd name="T28" fmla="*/ 3 w 165"/>
                    <a:gd name="T29" fmla="*/ 182 h 183"/>
                    <a:gd name="T30" fmla="*/ 3 w 165"/>
                    <a:gd name="T31" fmla="*/ 182 h 183"/>
                    <a:gd name="T32" fmla="*/ 2 w 165"/>
                    <a:gd name="T33" fmla="*/ 182 h 183"/>
                    <a:gd name="T34" fmla="*/ 1 w 165"/>
                    <a:gd name="T35" fmla="*/ 182 h 183"/>
                    <a:gd name="T36" fmla="*/ 1 w 165"/>
                    <a:gd name="T37" fmla="*/ 182 h 183"/>
                    <a:gd name="T38" fmla="*/ 0 w 165"/>
                    <a:gd name="T39" fmla="*/ 182 h 183"/>
                    <a:gd name="T40" fmla="*/ 0 w 165"/>
                    <a:gd name="T41" fmla="*/ 182 h 183"/>
                    <a:gd name="T42" fmla="*/ 165 w 165"/>
                    <a:gd name="T43" fmla="*/ 26 h 183"/>
                    <a:gd name="T44" fmla="*/ 165 w 165"/>
                    <a:gd name="T45" fmla="*/ 25 h 183"/>
                    <a:gd name="T46" fmla="*/ 165 w 165"/>
                    <a:gd name="T47" fmla="*/ 24 h 183"/>
                    <a:gd name="T48" fmla="*/ 165 w 165"/>
                    <a:gd name="T49" fmla="*/ 24 h 183"/>
                    <a:gd name="T50" fmla="*/ 165 w 165"/>
                    <a:gd name="T51" fmla="*/ 23 h 183"/>
                    <a:gd name="T52" fmla="*/ 165 w 165"/>
                    <a:gd name="T53" fmla="*/ 22 h 183"/>
                    <a:gd name="T54" fmla="*/ 165 w 165"/>
                    <a:gd name="T55" fmla="*/ 22 h 183"/>
                    <a:gd name="T56" fmla="*/ 165 w 165"/>
                    <a:gd name="T57" fmla="*/ 21 h 183"/>
                    <a:gd name="T58" fmla="*/ 165 w 165"/>
                    <a:gd name="T59" fmla="*/ 21 h 183"/>
                    <a:gd name="T60" fmla="*/ 165 w 165"/>
                    <a:gd name="T61" fmla="*/ 20 h 183"/>
                    <a:gd name="T62" fmla="*/ 165 w 165"/>
                    <a:gd name="T63" fmla="*/ 20 h 183"/>
                    <a:gd name="T64" fmla="*/ 165 w 165"/>
                    <a:gd name="T65" fmla="*/ 19 h 183"/>
                    <a:gd name="T66" fmla="*/ 165 w 165"/>
                    <a:gd name="T67" fmla="*/ 18 h 183"/>
                    <a:gd name="T68" fmla="*/ 165 w 165"/>
                    <a:gd name="T69" fmla="*/ 18 h 183"/>
                    <a:gd name="T70" fmla="*/ 165 w 165"/>
                    <a:gd name="T71" fmla="*/ 17 h 183"/>
                    <a:gd name="T72" fmla="*/ 165 w 165"/>
                    <a:gd name="T73" fmla="*/ 17 h 183"/>
                    <a:gd name="T74" fmla="*/ 165 w 165"/>
                    <a:gd name="T75" fmla="*/ 16 h 183"/>
                    <a:gd name="T76" fmla="*/ 165 w 165"/>
                    <a:gd name="T77" fmla="*/ 16 h 183"/>
                    <a:gd name="T78" fmla="*/ 165 w 165"/>
                    <a:gd name="T79" fmla="*/ 15 h 183"/>
                    <a:gd name="T80" fmla="*/ 165 w 165"/>
                    <a:gd name="T81" fmla="*/ 15 h 183"/>
                    <a:gd name="T82" fmla="*/ 165 w 165"/>
                    <a:gd name="T83" fmla="*/ 14 h 183"/>
                    <a:gd name="T84" fmla="*/ 165 w 165"/>
                    <a:gd name="T85" fmla="*/ 13 h 183"/>
                    <a:gd name="T86" fmla="*/ 165 w 165"/>
                    <a:gd name="T87" fmla="*/ 12 h 183"/>
                    <a:gd name="T88" fmla="*/ 165 w 165"/>
                    <a:gd name="T89" fmla="*/ 12 h 183"/>
                    <a:gd name="T90" fmla="*/ 165 w 165"/>
                    <a:gd name="T91" fmla="*/ 11 h 183"/>
                    <a:gd name="T92" fmla="*/ 165 w 165"/>
                    <a:gd name="T93" fmla="*/ 11 h 183"/>
                    <a:gd name="T94" fmla="*/ 165 w 165"/>
                    <a:gd name="T95" fmla="*/ 10 h 183"/>
                    <a:gd name="T96" fmla="*/ 165 w 165"/>
                    <a:gd name="T97" fmla="*/ 10 h 183"/>
                    <a:gd name="T98" fmla="*/ 165 w 165"/>
                    <a:gd name="T99" fmla="*/ 7 h 183"/>
                    <a:gd name="T100" fmla="*/ 165 w 165"/>
                    <a:gd name="T101" fmla="*/ 6 h 183"/>
                    <a:gd name="T102" fmla="*/ 165 w 165"/>
                    <a:gd name="T103" fmla="*/ 6 h 183"/>
                    <a:gd name="T104" fmla="*/ 164 w 165"/>
                    <a:gd name="T105" fmla="*/ 5 h 183"/>
                    <a:gd name="T106" fmla="*/ 164 w 165"/>
                    <a:gd name="T107" fmla="*/ 5 h 183"/>
                    <a:gd name="T108" fmla="*/ 164 w 165"/>
                    <a:gd name="T109" fmla="*/ 4 h 183"/>
                    <a:gd name="T110" fmla="*/ 164 w 165"/>
                    <a:gd name="T11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65" h="183">
                      <a:moveTo>
                        <a:pt x="10" y="183"/>
                      </a:moveTo>
                      <a:cubicBezTo>
                        <a:pt x="10" y="183"/>
                        <a:pt x="10" y="183"/>
                        <a:pt x="10" y="183"/>
                      </a:cubicBezTo>
                      <a:cubicBezTo>
                        <a:pt x="10" y="183"/>
                        <a:pt x="10" y="183"/>
                        <a:pt x="10" y="183"/>
                      </a:cubicBezTo>
                      <a:moveTo>
                        <a:pt x="10" y="183"/>
                      </a:moveTo>
                      <a:cubicBezTo>
                        <a:pt x="10" y="183"/>
                        <a:pt x="10" y="183"/>
                        <a:pt x="10" y="183"/>
                      </a:cubicBezTo>
                      <a:cubicBezTo>
                        <a:pt x="10" y="183"/>
                        <a:pt x="10" y="183"/>
                        <a:pt x="10" y="183"/>
                      </a:cubicBezTo>
                      <a:moveTo>
                        <a:pt x="9" y="183"/>
                      </a:move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9" y="183"/>
                        <a:pt x="9" y="183"/>
                        <a:pt x="9" y="183"/>
                      </a:cubicBezTo>
                      <a:moveTo>
                        <a:pt x="9" y="183"/>
                      </a:move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9" y="183"/>
                        <a:pt x="9" y="183"/>
                        <a:pt x="9" y="183"/>
                      </a:cubicBezTo>
                      <a:moveTo>
                        <a:pt x="8" y="183"/>
                      </a:moveTo>
                      <a:cubicBezTo>
                        <a:pt x="8" y="183"/>
                        <a:pt x="8" y="183"/>
                        <a:pt x="9" y="183"/>
                      </a:cubicBezTo>
                      <a:cubicBezTo>
                        <a:pt x="8" y="183"/>
                        <a:pt x="8" y="183"/>
                        <a:pt x="8" y="183"/>
                      </a:cubicBezTo>
                      <a:moveTo>
                        <a:pt x="7" y="183"/>
                      </a:moveTo>
                      <a:cubicBezTo>
                        <a:pt x="7" y="183"/>
                        <a:pt x="8" y="183"/>
                        <a:pt x="8" y="183"/>
                      </a:cubicBezTo>
                      <a:cubicBezTo>
                        <a:pt x="8" y="183"/>
                        <a:pt x="7" y="183"/>
                        <a:pt x="7" y="183"/>
                      </a:cubicBezTo>
                      <a:moveTo>
                        <a:pt x="7" y="182"/>
                      </a:moveTo>
                      <a:cubicBezTo>
                        <a:pt x="7" y="182"/>
                        <a:pt x="7" y="183"/>
                        <a:pt x="7" y="183"/>
                      </a:cubicBezTo>
                      <a:cubicBezTo>
                        <a:pt x="7" y="183"/>
                        <a:pt x="7" y="182"/>
                        <a:pt x="7" y="182"/>
                      </a:cubicBezTo>
                      <a:moveTo>
                        <a:pt x="6" y="182"/>
                      </a:moveTo>
                      <a:cubicBezTo>
                        <a:pt x="6" y="182"/>
                        <a:pt x="6" y="182"/>
                        <a:pt x="7" y="182"/>
                      </a:cubicBezTo>
                      <a:cubicBezTo>
                        <a:pt x="6" y="182"/>
                        <a:pt x="6" y="182"/>
                        <a:pt x="6" y="182"/>
                      </a:cubicBezTo>
                      <a:moveTo>
                        <a:pt x="6" y="182"/>
                      </a:moveTo>
                      <a:cubicBezTo>
                        <a:pt x="6" y="182"/>
                        <a:pt x="6" y="182"/>
                        <a:pt x="6" y="182"/>
                      </a:cubicBezTo>
                      <a:cubicBezTo>
                        <a:pt x="6" y="182"/>
                        <a:pt x="6" y="182"/>
                        <a:pt x="6" y="182"/>
                      </a:cubicBezTo>
                      <a:moveTo>
                        <a:pt x="5" y="182"/>
                      </a:moveTo>
                      <a:cubicBezTo>
                        <a:pt x="6" y="182"/>
                        <a:pt x="6" y="182"/>
                        <a:pt x="6" y="182"/>
                      </a:cubicBezTo>
                      <a:cubicBezTo>
                        <a:pt x="6" y="182"/>
                        <a:pt x="6" y="182"/>
                        <a:pt x="5" y="182"/>
                      </a:cubicBezTo>
                      <a:moveTo>
                        <a:pt x="5" y="182"/>
                      </a:moveTo>
                      <a:cubicBezTo>
                        <a:pt x="5" y="182"/>
                        <a:pt x="5" y="182"/>
                        <a:pt x="5" y="182"/>
                      </a:cubicBezTo>
                      <a:cubicBezTo>
                        <a:pt x="5" y="182"/>
                        <a:pt x="5" y="182"/>
                        <a:pt x="5" y="182"/>
                      </a:cubicBezTo>
                      <a:moveTo>
                        <a:pt x="4" y="182"/>
                      </a:moveTo>
                      <a:cubicBezTo>
                        <a:pt x="5" y="182"/>
                        <a:pt x="5" y="182"/>
                        <a:pt x="5" y="182"/>
                      </a:cubicBezTo>
                      <a:cubicBezTo>
                        <a:pt x="5" y="182"/>
                        <a:pt x="5" y="182"/>
                        <a:pt x="4" y="182"/>
                      </a:cubicBezTo>
                      <a:moveTo>
                        <a:pt x="4" y="182"/>
                      </a:moveTo>
                      <a:cubicBezTo>
                        <a:pt x="4" y="182"/>
                        <a:pt x="4" y="182"/>
                        <a:pt x="4" y="182"/>
                      </a:cubicBezTo>
                      <a:cubicBezTo>
                        <a:pt x="4" y="182"/>
                        <a:pt x="4" y="182"/>
                        <a:pt x="4" y="182"/>
                      </a:cubicBezTo>
                      <a:moveTo>
                        <a:pt x="4" y="182"/>
                      </a:moveTo>
                      <a:cubicBezTo>
                        <a:pt x="4" y="182"/>
                        <a:pt x="4" y="182"/>
                        <a:pt x="4" y="182"/>
                      </a:cubicBezTo>
                      <a:cubicBezTo>
                        <a:pt x="4" y="182"/>
                        <a:pt x="4" y="182"/>
                        <a:pt x="4" y="182"/>
                      </a:cubicBezTo>
                      <a:moveTo>
                        <a:pt x="3" y="182"/>
                      </a:moveTo>
                      <a:cubicBezTo>
                        <a:pt x="3" y="182"/>
                        <a:pt x="3" y="182"/>
                        <a:pt x="3" y="182"/>
                      </a:cubicBezTo>
                      <a:cubicBezTo>
                        <a:pt x="3" y="182"/>
                        <a:pt x="3" y="182"/>
                        <a:pt x="3" y="182"/>
                      </a:cubicBezTo>
                      <a:moveTo>
                        <a:pt x="3" y="182"/>
                      </a:moveTo>
                      <a:cubicBezTo>
                        <a:pt x="3" y="182"/>
                        <a:pt x="3" y="182"/>
                        <a:pt x="3" y="182"/>
                      </a:cubicBezTo>
                      <a:cubicBezTo>
                        <a:pt x="3" y="182"/>
                        <a:pt x="3" y="182"/>
                        <a:pt x="3" y="182"/>
                      </a:cubicBezTo>
                      <a:moveTo>
                        <a:pt x="2" y="182"/>
                      </a:moveTo>
                      <a:cubicBezTo>
                        <a:pt x="2" y="182"/>
                        <a:pt x="2" y="182"/>
                        <a:pt x="2" y="182"/>
                      </a:cubicBezTo>
                      <a:cubicBezTo>
                        <a:pt x="2" y="182"/>
                        <a:pt x="2" y="182"/>
                        <a:pt x="2" y="182"/>
                      </a:cubicBezTo>
                      <a:moveTo>
                        <a:pt x="1" y="182"/>
                      </a:moveTo>
                      <a:cubicBezTo>
                        <a:pt x="1" y="182"/>
                        <a:pt x="1" y="182"/>
                        <a:pt x="1" y="182"/>
                      </a:cubicBezTo>
                      <a:cubicBezTo>
                        <a:pt x="1" y="182"/>
                        <a:pt x="1" y="182"/>
                        <a:pt x="1" y="182"/>
                      </a:cubicBezTo>
                      <a:moveTo>
                        <a:pt x="1" y="182"/>
                      </a:moveTo>
                      <a:cubicBezTo>
                        <a:pt x="1" y="182"/>
                        <a:pt x="1" y="182"/>
                        <a:pt x="1" y="182"/>
                      </a:cubicBezTo>
                      <a:cubicBezTo>
                        <a:pt x="1" y="182"/>
                        <a:pt x="1" y="182"/>
                        <a:pt x="1" y="182"/>
                      </a:cubicBezTo>
                      <a:moveTo>
                        <a:pt x="0" y="182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moveTo>
                        <a:pt x="0" y="182"/>
                      </a:move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moveTo>
                        <a:pt x="165" y="25"/>
                      </a:moveTo>
                      <a:cubicBezTo>
                        <a:pt x="165" y="25"/>
                        <a:pt x="165" y="25"/>
                        <a:pt x="165" y="26"/>
                      </a:cubicBezTo>
                      <a:cubicBezTo>
                        <a:pt x="165" y="26"/>
                        <a:pt x="165" y="26"/>
                        <a:pt x="165" y="26"/>
                      </a:cubicBezTo>
                      <a:cubicBezTo>
                        <a:pt x="165" y="25"/>
                        <a:pt x="165" y="25"/>
                        <a:pt x="165" y="25"/>
                      </a:cubicBezTo>
                      <a:moveTo>
                        <a:pt x="165" y="24"/>
                      </a:moveTo>
                      <a:cubicBezTo>
                        <a:pt x="165" y="25"/>
                        <a:pt x="165" y="25"/>
                        <a:pt x="165" y="25"/>
                      </a:cubicBezTo>
                      <a:cubicBezTo>
                        <a:pt x="165" y="25"/>
                        <a:pt x="165" y="25"/>
                        <a:pt x="165" y="24"/>
                      </a:cubicBezTo>
                      <a:moveTo>
                        <a:pt x="165" y="24"/>
                      </a:moveTo>
                      <a:cubicBezTo>
                        <a:pt x="165" y="24"/>
                        <a:pt x="165" y="24"/>
                        <a:pt x="165" y="24"/>
                      </a:cubicBezTo>
                      <a:cubicBezTo>
                        <a:pt x="165" y="24"/>
                        <a:pt x="165" y="24"/>
                        <a:pt x="165" y="24"/>
                      </a:cubicBezTo>
                      <a:moveTo>
                        <a:pt x="165" y="23"/>
                      </a:moveTo>
                      <a:cubicBezTo>
                        <a:pt x="165" y="23"/>
                        <a:pt x="165" y="24"/>
                        <a:pt x="165" y="24"/>
                      </a:cubicBezTo>
                      <a:cubicBezTo>
                        <a:pt x="165" y="24"/>
                        <a:pt x="165" y="23"/>
                        <a:pt x="165" y="23"/>
                      </a:cubicBezTo>
                      <a:moveTo>
                        <a:pt x="165" y="23"/>
                      </a:moveTo>
                      <a:cubicBezTo>
                        <a:pt x="165" y="23"/>
                        <a:pt x="165" y="23"/>
                        <a:pt x="165" y="23"/>
                      </a:cubicBezTo>
                      <a:cubicBezTo>
                        <a:pt x="165" y="23"/>
                        <a:pt x="165" y="23"/>
                        <a:pt x="165" y="23"/>
                      </a:cubicBezTo>
                      <a:moveTo>
                        <a:pt x="165" y="22"/>
                      </a:moveTo>
                      <a:cubicBezTo>
                        <a:pt x="165" y="22"/>
                        <a:pt x="165" y="22"/>
                        <a:pt x="165" y="22"/>
                      </a:cubicBezTo>
                      <a:cubicBezTo>
                        <a:pt x="165" y="22"/>
                        <a:pt x="165" y="22"/>
                        <a:pt x="165" y="22"/>
                      </a:cubicBezTo>
                      <a:moveTo>
                        <a:pt x="165" y="22"/>
                      </a:moveTo>
                      <a:cubicBezTo>
                        <a:pt x="165" y="22"/>
                        <a:pt x="165" y="22"/>
                        <a:pt x="165" y="22"/>
                      </a:cubicBezTo>
                      <a:cubicBezTo>
                        <a:pt x="165" y="22"/>
                        <a:pt x="165" y="22"/>
                        <a:pt x="165" y="22"/>
                      </a:cubicBezTo>
                      <a:moveTo>
                        <a:pt x="165" y="21"/>
                      </a:move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moveTo>
                        <a:pt x="165" y="21"/>
                      </a:move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moveTo>
                        <a:pt x="165" y="20"/>
                      </a:moveTo>
                      <a:cubicBezTo>
                        <a:pt x="165" y="20"/>
                        <a:pt x="165" y="20"/>
                        <a:pt x="165" y="20"/>
                      </a:cubicBezTo>
                      <a:cubicBezTo>
                        <a:pt x="165" y="20"/>
                        <a:pt x="165" y="20"/>
                        <a:pt x="165" y="20"/>
                      </a:cubicBezTo>
                      <a:moveTo>
                        <a:pt x="165" y="19"/>
                      </a:moveTo>
                      <a:cubicBezTo>
                        <a:pt x="165" y="19"/>
                        <a:pt x="165" y="20"/>
                        <a:pt x="165" y="20"/>
                      </a:cubicBezTo>
                      <a:cubicBezTo>
                        <a:pt x="165" y="20"/>
                        <a:pt x="165" y="19"/>
                        <a:pt x="165" y="19"/>
                      </a:cubicBezTo>
                      <a:moveTo>
                        <a:pt x="165" y="19"/>
                      </a:moveTo>
                      <a:cubicBezTo>
                        <a:pt x="165" y="19"/>
                        <a:pt x="165" y="19"/>
                        <a:pt x="165" y="19"/>
                      </a:cubicBezTo>
                      <a:cubicBezTo>
                        <a:pt x="165" y="19"/>
                        <a:pt x="165" y="19"/>
                        <a:pt x="165" y="19"/>
                      </a:cubicBezTo>
                      <a:moveTo>
                        <a:pt x="165" y="18"/>
                      </a:moveTo>
                      <a:cubicBezTo>
                        <a:pt x="165" y="18"/>
                        <a:pt x="165" y="18"/>
                        <a:pt x="165" y="18"/>
                      </a:cubicBezTo>
                      <a:cubicBezTo>
                        <a:pt x="165" y="18"/>
                        <a:pt x="165" y="18"/>
                        <a:pt x="165" y="18"/>
                      </a:cubicBezTo>
                      <a:moveTo>
                        <a:pt x="165" y="18"/>
                      </a:moveTo>
                      <a:cubicBezTo>
                        <a:pt x="165" y="18"/>
                        <a:pt x="165" y="18"/>
                        <a:pt x="165" y="18"/>
                      </a:cubicBezTo>
                      <a:cubicBezTo>
                        <a:pt x="165" y="18"/>
                        <a:pt x="165" y="18"/>
                        <a:pt x="165" y="18"/>
                      </a:cubicBezTo>
                      <a:moveTo>
                        <a:pt x="165" y="17"/>
                      </a:moveTo>
                      <a:cubicBezTo>
                        <a:pt x="165" y="17"/>
                        <a:pt x="165" y="17"/>
                        <a:pt x="165" y="17"/>
                      </a:cubicBezTo>
                      <a:cubicBezTo>
                        <a:pt x="165" y="17"/>
                        <a:pt x="165" y="17"/>
                        <a:pt x="165" y="17"/>
                      </a:cubicBezTo>
                      <a:moveTo>
                        <a:pt x="165" y="16"/>
                      </a:moveTo>
                      <a:cubicBezTo>
                        <a:pt x="165" y="17"/>
                        <a:pt x="165" y="17"/>
                        <a:pt x="165" y="17"/>
                      </a:cubicBezTo>
                      <a:cubicBezTo>
                        <a:pt x="165" y="17"/>
                        <a:pt x="165" y="17"/>
                        <a:pt x="165" y="16"/>
                      </a:cubicBezTo>
                      <a:moveTo>
                        <a:pt x="165" y="16"/>
                      </a:move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65" y="16"/>
                        <a:pt x="165" y="16"/>
                        <a:pt x="165" y="16"/>
                      </a:cubicBezTo>
                      <a:moveTo>
                        <a:pt x="165" y="15"/>
                      </a:move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65" y="16"/>
                        <a:pt x="165" y="16"/>
                        <a:pt x="165" y="15"/>
                      </a:cubicBezTo>
                      <a:moveTo>
                        <a:pt x="165" y="15"/>
                      </a:moveTo>
                      <a:cubicBezTo>
                        <a:pt x="165" y="15"/>
                        <a:pt x="165" y="15"/>
                        <a:pt x="165" y="15"/>
                      </a:cubicBezTo>
                      <a:cubicBezTo>
                        <a:pt x="165" y="15"/>
                        <a:pt x="165" y="15"/>
                        <a:pt x="165" y="15"/>
                      </a:cubicBezTo>
                      <a:moveTo>
                        <a:pt x="165" y="14"/>
                      </a:moveTo>
                      <a:cubicBezTo>
                        <a:pt x="165" y="14"/>
                        <a:pt x="165" y="15"/>
                        <a:pt x="165" y="15"/>
                      </a:cubicBezTo>
                      <a:cubicBezTo>
                        <a:pt x="165" y="15"/>
                        <a:pt x="165" y="14"/>
                        <a:pt x="165" y="14"/>
                      </a:cubicBezTo>
                      <a:moveTo>
                        <a:pt x="165" y="14"/>
                      </a:moveTo>
                      <a:cubicBezTo>
                        <a:pt x="165" y="14"/>
                        <a:pt x="165" y="14"/>
                        <a:pt x="165" y="14"/>
                      </a:cubicBezTo>
                      <a:cubicBezTo>
                        <a:pt x="165" y="14"/>
                        <a:pt x="165" y="14"/>
                        <a:pt x="165" y="14"/>
                      </a:cubicBezTo>
                      <a:moveTo>
                        <a:pt x="165" y="13"/>
                      </a:moveTo>
                      <a:cubicBezTo>
                        <a:pt x="165" y="13"/>
                        <a:pt x="165" y="13"/>
                        <a:pt x="165" y="13"/>
                      </a:cubicBezTo>
                      <a:cubicBezTo>
                        <a:pt x="165" y="13"/>
                        <a:pt x="165" y="13"/>
                        <a:pt x="165" y="13"/>
                      </a:cubicBezTo>
                      <a:moveTo>
                        <a:pt x="165" y="12"/>
                      </a:moveTo>
                      <a:cubicBezTo>
                        <a:pt x="165" y="12"/>
                        <a:pt x="165" y="12"/>
                        <a:pt x="165" y="12"/>
                      </a:cubicBezTo>
                      <a:cubicBezTo>
                        <a:pt x="165" y="12"/>
                        <a:pt x="165" y="12"/>
                        <a:pt x="165" y="12"/>
                      </a:cubicBezTo>
                      <a:moveTo>
                        <a:pt x="165" y="12"/>
                      </a:moveTo>
                      <a:cubicBezTo>
                        <a:pt x="165" y="12"/>
                        <a:pt x="165" y="12"/>
                        <a:pt x="165" y="12"/>
                      </a:cubicBezTo>
                      <a:cubicBezTo>
                        <a:pt x="165" y="12"/>
                        <a:pt x="165" y="12"/>
                        <a:pt x="165" y="12"/>
                      </a:cubicBezTo>
                      <a:moveTo>
                        <a:pt x="165" y="11"/>
                      </a:moveTo>
                      <a:cubicBezTo>
                        <a:pt x="165" y="11"/>
                        <a:pt x="165" y="11"/>
                        <a:pt x="165" y="11"/>
                      </a:cubicBezTo>
                      <a:cubicBezTo>
                        <a:pt x="165" y="11"/>
                        <a:pt x="165" y="11"/>
                        <a:pt x="165" y="11"/>
                      </a:cubicBezTo>
                      <a:moveTo>
                        <a:pt x="165" y="10"/>
                      </a:moveTo>
                      <a:cubicBezTo>
                        <a:pt x="165" y="11"/>
                        <a:pt x="165" y="11"/>
                        <a:pt x="165" y="11"/>
                      </a:cubicBezTo>
                      <a:cubicBezTo>
                        <a:pt x="165" y="11"/>
                        <a:pt x="165" y="11"/>
                        <a:pt x="165" y="10"/>
                      </a:cubicBezTo>
                      <a:moveTo>
                        <a:pt x="165" y="10"/>
                      </a:moveTo>
                      <a:cubicBezTo>
                        <a:pt x="165" y="10"/>
                        <a:pt x="165" y="10"/>
                        <a:pt x="165" y="10"/>
                      </a:cubicBezTo>
                      <a:cubicBezTo>
                        <a:pt x="165" y="10"/>
                        <a:pt x="165" y="10"/>
                        <a:pt x="165" y="10"/>
                      </a:cubicBezTo>
                      <a:moveTo>
                        <a:pt x="165" y="10"/>
                      </a:moveTo>
                      <a:cubicBezTo>
                        <a:pt x="165" y="10"/>
                        <a:pt x="165" y="10"/>
                        <a:pt x="165" y="10"/>
                      </a:cubicBezTo>
                      <a:cubicBezTo>
                        <a:pt x="165" y="10"/>
                        <a:pt x="165" y="10"/>
                        <a:pt x="165" y="10"/>
                      </a:cubicBezTo>
                      <a:moveTo>
                        <a:pt x="165" y="7"/>
                      </a:moveTo>
                      <a:cubicBezTo>
                        <a:pt x="165" y="7"/>
                        <a:pt x="165" y="7"/>
                        <a:pt x="165" y="7"/>
                      </a:cubicBezTo>
                      <a:cubicBezTo>
                        <a:pt x="165" y="7"/>
                        <a:pt x="165" y="7"/>
                        <a:pt x="165" y="7"/>
                      </a:cubicBezTo>
                      <a:moveTo>
                        <a:pt x="165" y="6"/>
                      </a:moveTo>
                      <a:cubicBezTo>
                        <a:pt x="165" y="6"/>
                        <a:pt x="165" y="6"/>
                        <a:pt x="165" y="6"/>
                      </a:cubicBezTo>
                      <a:cubicBezTo>
                        <a:pt x="165" y="6"/>
                        <a:pt x="165" y="6"/>
                        <a:pt x="165" y="6"/>
                      </a:cubicBezTo>
                      <a:moveTo>
                        <a:pt x="164" y="6"/>
                      </a:moveTo>
                      <a:cubicBezTo>
                        <a:pt x="165" y="6"/>
                        <a:pt x="165" y="6"/>
                        <a:pt x="165" y="6"/>
                      </a:cubicBezTo>
                      <a:cubicBezTo>
                        <a:pt x="165" y="6"/>
                        <a:pt x="165" y="6"/>
                        <a:pt x="164" y="6"/>
                      </a:cubicBezTo>
                      <a:moveTo>
                        <a:pt x="164" y="5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moveTo>
                        <a:pt x="164" y="5"/>
                      </a:moveTo>
                      <a:cubicBezTo>
                        <a:pt x="164" y="5"/>
                        <a:pt x="164" y="5"/>
                        <a:pt x="164" y="5"/>
                      </a:cubicBezTo>
                      <a:cubicBezTo>
                        <a:pt x="164" y="5"/>
                        <a:pt x="164" y="5"/>
                        <a:pt x="164" y="5"/>
                      </a:cubicBezTo>
                      <a:moveTo>
                        <a:pt x="164" y="4"/>
                      </a:moveTo>
                      <a:cubicBezTo>
                        <a:pt x="164" y="4"/>
                        <a:pt x="164" y="4"/>
                        <a:pt x="164" y="4"/>
                      </a:cubicBezTo>
                      <a:cubicBezTo>
                        <a:pt x="164" y="4"/>
                        <a:pt x="164" y="4"/>
                        <a:pt x="164" y="4"/>
                      </a:cubicBezTo>
                      <a:moveTo>
                        <a:pt x="164" y="0"/>
                      </a:move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64" y="0"/>
                        <a:pt x="164" y="0"/>
                        <a:pt x="164" y="0"/>
                      </a:cubicBezTo>
                    </a:path>
                  </a:pathLst>
                </a:custGeom>
                <a:solidFill>
                  <a:srgbClr val="F3BC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19" name="Freeform 179"/>
                <p:cNvSpPr>
                  <a:spLocks noEditPoints="1"/>
                </p:cNvSpPr>
                <p:nvPr/>
              </p:nvSpPr>
              <p:spPr bwMode="auto">
                <a:xfrm>
                  <a:off x="5689504" y="4491317"/>
                  <a:ext cx="481013" cy="450850"/>
                </a:xfrm>
                <a:custGeom>
                  <a:avLst/>
                  <a:gdLst>
                    <a:gd name="T0" fmla="*/ 9 w 301"/>
                    <a:gd name="T1" fmla="*/ 187 h 283"/>
                    <a:gd name="T2" fmla="*/ 0 w 301"/>
                    <a:gd name="T3" fmla="*/ 161 h 283"/>
                    <a:gd name="T4" fmla="*/ 231 w 301"/>
                    <a:gd name="T5" fmla="*/ 203 h 283"/>
                    <a:gd name="T6" fmla="*/ 100 w 301"/>
                    <a:gd name="T7" fmla="*/ 242 h 283"/>
                    <a:gd name="T8" fmla="*/ 25 w 301"/>
                    <a:gd name="T9" fmla="*/ 181 h 283"/>
                    <a:gd name="T10" fmla="*/ 56 w 301"/>
                    <a:gd name="T11" fmla="*/ 203 h 283"/>
                    <a:gd name="T12" fmla="*/ 136 w 301"/>
                    <a:gd name="T13" fmla="*/ 282 h 283"/>
                    <a:gd name="T14" fmla="*/ 136 w 301"/>
                    <a:gd name="T15" fmla="*/ 282 h 283"/>
                    <a:gd name="T16" fmla="*/ 137 w 301"/>
                    <a:gd name="T17" fmla="*/ 282 h 283"/>
                    <a:gd name="T18" fmla="*/ 137 w 301"/>
                    <a:gd name="T19" fmla="*/ 282 h 283"/>
                    <a:gd name="T20" fmla="*/ 138 w 301"/>
                    <a:gd name="T21" fmla="*/ 282 h 283"/>
                    <a:gd name="T22" fmla="*/ 139 w 301"/>
                    <a:gd name="T23" fmla="*/ 282 h 283"/>
                    <a:gd name="T24" fmla="*/ 139 w 301"/>
                    <a:gd name="T25" fmla="*/ 282 h 283"/>
                    <a:gd name="T26" fmla="*/ 140 w 301"/>
                    <a:gd name="T27" fmla="*/ 282 h 283"/>
                    <a:gd name="T28" fmla="*/ 140 w 301"/>
                    <a:gd name="T29" fmla="*/ 282 h 283"/>
                    <a:gd name="T30" fmla="*/ 140 w 301"/>
                    <a:gd name="T31" fmla="*/ 282 h 283"/>
                    <a:gd name="T32" fmla="*/ 141 w 301"/>
                    <a:gd name="T33" fmla="*/ 282 h 283"/>
                    <a:gd name="T34" fmla="*/ 141 w 301"/>
                    <a:gd name="T35" fmla="*/ 282 h 283"/>
                    <a:gd name="T36" fmla="*/ 142 w 301"/>
                    <a:gd name="T37" fmla="*/ 282 h 283"/>
                    <a:gd name="T38" fmla="*/ 142 w 301"/>
                    <a:gd name="T39" fmla="*/ 282 h 283"/>
                    <a:gd name="T40" fmla="*/ 143 w 301"/>
                    <a:gd name="T41" fmla="*/ 282 h 283"/>
                    <a:gd name="T42" fmla="*/ 143 w 301"/>
                    <a:gd name="T43" fmla="*/ 283 h 283"/>
                    <a:gd name="T44" fmla="*/ 144 w 301"/>
                    <a:gd name="T45" fmla="*/ 283 h 283"/>
                    <a:gd name="T46" fmla="*/ 145 w 301"/>
                    <a:gd name="T47" fmla="*/ 283 h 283"/>
                    <a:gd name="T48" fmla="*/ 145 w 301"/>
                    <a:gd name="T49" fmla="*/ 283 h 283"/>
                    <a:gd name="T50" fmla="*/ 146 w 301"/>
                    <a:gd name="T51" fmla="*/ 283 h 283"/>
                    <a:gd name="T52" fmla="*/ 146 w 301"/>
                    <a:gd name="T53" fmla="*/ 283 h 283"/>
                    <a:gd name="T54" fmla="*/ 146 w 301"/>
                    <a:gd name="T55" fmla="*/ 283 h 283"/>
                    <a:gd name="T56" fmla="*/ 301 w 301"/>
                    <a:gd name="T57" fmla="*/ 125 h 283"/>
                    <a:gd name="T58" fmla="*/ 301 w 301"/>
                    <a:gd name="T59" fmla="*/ 124 h 283"/>
                    <a:gd name="T60" fmla="*/ 301 w 301"/>
                    <a:gd name="T61" fmla="*/ 124 h 283"/>
                    <a:gd name="T62" fmla="*/ 301 w 301"/>
                    <a:gd name="T63" fmla="*/ 123 h 283"/>
                    <a:gd name="T64" fmla="*/ 301 w 301"/>
                    <a:gd name="T65" fmla="*/ 123 h 283"/>
                    <a:gd name="T66" fmla="*/ 301 w 301"/>
                    <a:gd name="T67" fmla="*/ 122 h 283"/>
                    <a:gd name="T68" fmla="*/ 301 w 301"/>
                    <a:gd name="T69" fmla="*/ 122 h 283"/>
                    <a:gd name="T70" fmla="*/ 301 w 301"/>
                    <a:gd name="T71" fmla="*/ 121 h 283"/>
                    <a:gd name="T72" fmla="*/ 301 w 301"/>
                    <a:gd name="T73" fmla="*/ 121 h 283"/>
                    <a:gd name="T74" fmla="*/ 301 w 301"/>
                    <a:gd name="T75" fmla="*/ 120 h 283"/>
                    <a:gd name="T76" fmla="*/ 301 w 301"/>
                    <a:gd name="T77" fmla="*/ 119 h 283"/>
                    <a:gd name="T78" fmla="*/ 301 w 301"/>
                    <a:gd name="T79" fmla="*/ 119 h 283"/>
                    <a:gd name="T80" fmla="*/ 301 w 301"/>
                    <a:gd name="T81" fmla="*/ 118 h 283"/>
                    <a:gd name="T82" fmla="*/ 301 w 301"/>
                    <a:gd name="T83" fmla="*/ 118 h 283"/>
                    <a:gd name="T84" fmla="*/ 301 w 301"/>
                    <a:gd name="T85" fmla="*/ 117 h 283"/>
                    <a:gd name="T86" fmla="*/ 301 w 301"/>
                    <a:gd name="T87" fmla="*/ 116 h 283"/>
                    <a:gd name="T88" fmla="*/ 301 w 301"/>
                    <a:gd name="T89" fmla="*/ 116 h 283"/>
                    <a:gd name="T90" fmla="*/ 301 w 301"/>
                    <a:gd name="T91" fmla="*/ 115 h 283"/>
                    <a:gd name="T92" fmla="*/ 301 w 301"/>
                    <a:gd name="T93" fmla="*/ 115 h 283"/>
                    <a:gd name="T94" fmla="*/ 301 w 301"/>
                    <a:gd name="T95" fmla="*/ 114 h 283"/>
                    <a:gd name="T96" fmla="*/ 301 w 301"/>
                    <a:gd name="T97" fmla="*/ 114 h 283"/>
                    <a:gd name="T98" fmla="*/ 301 w 301"/>
                    <a:gd name="T99" fmla="*/ 113 h 283"/>
                    <a:gd name="T100" fmla="*/ 301 w 301"/>
                    <a:gd name="T101" fmla="*/ 112 h 283"/>
                    <a:gd name="T102" fmla="*/ 301 w 301"/>
                    <a:gd name="T103" fmla="*/ 112 h 283"/>
                    <a:gd name="T104" fmla="*/ 301 w 301"/>
                    <a:gd name="T105" fmla="*/ 111 h 283"/>
                    <a:gd name="T106" fmla="*/ 301 w 301"/>
                    <a:gd name="T107" fmla="*/ 110 h 283"/>
                    <a:gd name="T108" fmla="*/ 301 w 301"/>
                    <a:gd name="T109" fmla="*/ 110 h 283"/>
                    <a:gd name="T110" fmla="*/ 301 w 301"/>
                    <a:gd name="T111" fmla="*/ 110 h 283"/>
                    <a:gd name="T112" fmla="*/ 301 w 301"/>
                    <a:gd name="T113" fmla="*/ 107 h 283"/>
                    <a:gd name="T114" fmla="*/ 301 w 301"/>
                    <a:gd name="T115" fmla="*/ 106 h 283"/>
                    <a:gd name="T116" fmla="*/ 300 w 301"/>
                    <a:gd name="T117" fmla="*/ 106 h 283"/>
                    <a:gd name="T118" fmla="*/ 300 w 301"/>
                    <a:gd name="T119" fmla="*/ 105 h 283"/>
                    <a:gd name="T120" fmla="*/ 300 w 301"/>
                    <a:gd name="T121" fmla="*/ 105 h 283"/>
                    <a:gd name="T122" fmla="*/ 300 w 301"/>
                    <a:gd name="T123" fmla="*/ 104 h 283"/>
                    <a:gd name="T124" fmla="*/ 300 w 301"/>
                    <a:gd name="T125" fmla="*/ 10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1" h="283">
                      <a:moveTo>
                        <a:pt x="0" y="161"/>
                      </a:moveTo>
                      <a:cubicBezTo>
                        <a:pt x="2" y="170"/>
                        <a:pt x="5" y="179"/>
                        <a:pt x="9" y="187"/>
                      </a:cubicBezTo>
                      <a:cubicBezTo>
                        <a:pt x="10" y="186"/>
                        <a:pt x="11" y="186"/>
                        <a:pt x="12" y="186"/>
                      </a:cubicBezTo>
                      <a:cubicBezTo>
                        <a:pt x="8" y="179"/>
                        <a:pt x="4" y="170"/>
                        <a:pt x="0" y="161"/>
                      </a:cubicBezTo>
                      <a:moveTo>
                        <a:pt x="220" y="0"/>
                      </a:moveTo>
                      <a:cubicBezTo>
                        <a:pt x="276" y="21"/>
                        <a:pt x="292" y="129"/>
                        <a:pt x="231" y="203"/>
                      </a:cubicBezTo>
                      <a:cubicBezTo>
                        <a:pt x="211" y="227"/>
                        <a:pt x="172" y="245"/>
                        <a:pt x="128" y="245"/>
                      </a:cubicBezTo>
                      <a:cubicBezTo>
                        <a:pt x="119" y="245"/>
                        <a:pt x="109" y="244"/>
                        <a:pt x="100" y="242"/>
                      </a:cubicBezTo>
                      <a:cubicBezTo>
                        <a:pt x="94" y="241"/>
                        <a:pt x="79" y="188"/>
                        <a:pt x="26" y="181"/>
                      </a:cubicBezTo>
                      <a:cubicBezTo>
                        <a:pt x="26" y="181"/>
                        <a:pt x="25" y="181"/>
                        <a:pt x="25" y="181"/>
                      </a:cubicBezTo>
                      <a:cubicBezTo>
                        <a:pt x="21" y="181"/>
                        <a:pt x="20" y="182"/>
                        <a:pt x="21" y="185"/>
                      </a:cubicBezTo>
                      <a:cubicBezTo>
                        <a:pt x="34" y="185"/>
                        <a:pt x="46" y="191"/>
                        <a:pt x="56" y="203"/>
                      </a:cubicBezTo>
                      <a:cubicBezTo>
                        <a:pt x="68" y="215"/>
                        <a:pt x="84" y="244"/>
                        <a:pt x="89" y="270"/>
                      </a:cubicBezTo>
                      <a:cubicBezTo>
                        <a:pt x="104" y="277"/>
                        <a:pt x="119" y="281"/>
                        <a:pt x="136" y="282"/>
                      </a:cubicBezTo>
                      <a:cubicBezTo>
                        <a:pt x="136" y="282"/>
                        <a:pt x="136" y="282"/>
                        <a:pt x="136" y="282"/>
                      </a:cubicBezTo>
                      <a:cubicBezTo>
                        <a:pt x="136" y="282"/>
                        <a:pt x="136" y="282"/>
                        <a:pt x="136" y="282"/>
                      </a:cubicBezTo>
                      <a:cubicBezTo>
                        <a:pt x="136" y="282"/>
                        <a:pt x="136" y="282"/>
                        <a:pt x="136" y="282"/>
                      </a:cubicBezTo>
                      <a:cubicBezTo>
                        <a:pt x="137" y="282"/>
                        <a:pt x="137" y="282"/>
                        <a:pt x="137" y="282"/>
                      </a:cubicBezTo>
                      <a:cubicBezTo>
                        <a:pt x="137" y="282"/>
                        <a:pt x="137" y="282"/>
                        <a:pt x="137" y="282"/>
                      </a:cubicBezTo>
                      <a:cubicBezTo>
                        <a:pt x="137" y="282"/>
                        <a:pt x="137" y="282"/>
                        <a:pt x="137" y="282"/>
                      </a:cubicBezTo>
                      <a:cubicBezTo>
                        <a:pt x="137" y="282"/>
                        <a:pt x="137" y="282"/>
                        <a:pt x="137" y="282"/>
                      </a:cubicBezTo>
                      <a:cubicBezTo>
                        <a:pt x="138" y="282"/>
                        <a:pt x="138" y="282"/>
                        <a:pt x="138" y="282"/>
                      </a:cubicBezTo>
                      <a:cubicBezTo>
                        <a:pt x="138" y="282"/>
                        <a:pt x="138" y="282"/>
                        <a:pt x="138" y="282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39" y="282"/>
                        <a:pt x="139" y="282"/>
                        <a:pt x="139" y="282"/>
                      </a:cubicBezTo>
                      <a:cubicBezTo>
                        <a:pt x="139" y="282"/>
                        <a:pt x="139" y="282"/>
                        <a:pt x="140" y="282"/>
                      </a:cubicBezTo>
                      <a:cubicBezTo>
                        <a:pt x="140" y="282"/>
                        <a:pt x="140" y="282"/>
                        <a:pt x="140" y="282"/>
                      </a:cubicBezTo>
                      <a:cubicBezTo>
                        <a:pt x="140" y="282"/>
                        <a:pt x="140" y="282"/>
                        <a:pt x="140" y="282"/>
                      </a:cubicBezTo>
                      <a:cubicBezTo>
                        <a:pt x="140" y="282"/>
                        <a:pt x="140" y="282"/>
                        <a:pt x="140" y="282"/>
                      </a:cubicBezTo>
                      <a:cubicBezTo>
                        <a:pt x="140" y="282"/>
                        <a:pt x="140" y="282"/>
                        <a:pt x="140" y="282"/>
                      </a:cubicBezTo>
                      <a:cubicBezTo>
                        <a:pt x="141" y="282"/>
                        <a:pt x="141" y="282"/>
                        <a:pt x="141" y="282"/>
                      </a:cubicBezTo>
                      <a:cubicBezTo>
                        <a:pt x="141" y="282"/>
                        <a:pt x="141" y="282"/>
                        <a:pt x="141" y="282"/>
                      </a:cubicBezTo>
                      <a:cubicBezTo>
                        <a:pt x="141" y="282"/>
                        <a:pt x="141" y="282"/>
                        <a:pt x="141" y="282"/>
                      </a:cubicBezTo>
                      <a:cubicBezTo>
                        <a:pt x="141" y="282"/>
                        <a:pt x="141" y="282"/>
                        <a:pt x="141" y="282"/>
                      </a:cubicBezTo>
                      <a:cubicBezTo>
                        <a:pt x="142" y="282"/>
                        <a:pt x="142" y="282"/>
                        <a:pt x="142" y="282"/>
                      </a:cubicBezTo>
                      <a:cubicBezTo>
                        <a:pt x="142" y="282"/>
                        <a:pt x="142" y="282"/>
                        <a:pt x="142" y="282"/>
                      </a:cubicBezTo>
                      <a:cubicBezTo>
                        <a:pt x="142" y="282"/>
                        <a:pt x="142" y="282"/>
                        <a:pt x="142" y="282"/>
                      </a:cubicBezTo>
                      <a:cubicBezTo>
                        <a:pt x="142" y="282"/>
                        <a:pt x="142" y="282"/>
                        <a:pt x="142" y="282"/>
                      </a:cubicBezTo>
                      <a:cubicBezTo>
                        <a:pt x="142" y="282"/>
                        <a:pt x="142" y="282"/>
                        <a:pt x="143" y="282"/>
                      </a:cubicBezTo>
                      <a:cubicBezTo>
                        <a:pt x="143" y="282"/>
                        <a:pt x="143" y="282"/>
                        <a:pt x="143" y="282"/>
                      </a:cubicBezTo>
                      <a:cubicBezTo>
                        <a:pt x="143" y="282"/>
                        <a:pt x="143" y="283"/>
                        <a:pt x="143" y="283"/>
                      </a:cubicBezTo>
                      <a:cubicBezTo>
                        <a:pt x="143" y="283"/>
                        <a:pt x="143" y="283"/>
                        <a:pt x="143" y="283"/>
                      </a:cubicBezTo>
                      <a:cubicBezTo>
                        <a:pt x="143" y="283"/>
                        <a:pt x="144" y="283"/>
                        <a:pt x="144" y="283"/>
                      </a:cubicBezTo>
                      <a:cubicBezTo>
                        <a:pt x="144" y="283"/>
                        <a:pt x="144" y="283"/>
                        <a:pt x="144" y="283"/>
                      </a:cubicBezTo>
                      <a:cubicBezTo>
                        <a:pt x="144" y="283"/>
                        <a:pt x="144" y="283"/>
                        <a:pt x="145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5" y="283"/>
                        <a:pt x="145" y="283"/>
                        <a:pt x="145" y="283"/>
                      </a:cubicBezTo>
                      <a:cubicBezTo>
                        <a:pt x="145" y="283"/>
                        <a:pt x="146" y="283"/>
                        <a:pt x="146" y="283"/>
                      </a:cubicBezTo>
                      <a:cubicBezTo>
                        <a:pt x="146" y="283"/>
                        <a:pt x="146" y="283"/>
                        <a:pt x="146" y="283"/>
                      </a:cubicBezTo>
                      <a:cubicBezTo>
                        <a:pt x="146" y="283"/>
                        <a:pt x="146" y="283"/>
                        <a:pt x="146" y="283"/>
                      </a:cubicBezTo>
                      <a:cubicBezTo>
                        <a:pt x="146" y="283"/>
                        <a:pt x="146" y="283"/>
                        <a:pt x="146" y="283"/>
                      </a:cubicBezTo>
                      <a:cubicBezTo>
                        <a:pt x="146" y="283"/>
                        <a:pt x="146" y="283"/>
                        <a:pt x="146" y="283"/>
                      </a:cubicBezTo>
                      <a:cubicBezTo>
                        <a:pt x="227" y="283"/>
                        <a:pt x="301" y="212"/>
                        <a:pt x="301" y="126"/>
                      </a:cubicBezTo>
                      <a:cubicBezTo>
                        <a:pt x="301" y="125"/>
                        <a:pt x="301" y="125"/>
                        <a:pt x="301" y="125"/>
                      </a:cubicBezTo>
                      <a:cubicBezTo>
                        <a:pt x="301" y="125"/>
                        <a:pt x="301" y="125"/>
                        <a:pt x="301" y="125"/>
                      </a:cubicBezTo>
                      <a:cubicBezTo>
                        <a:pt x="301" y="125"/>
                        <a:pt x="301" y="125"/>
                        <a:pt x="301" y="124"/>
                      </a:cubicBezTo>
                      <a:cubicBezTo>
                        <a:pt x="301" y="124"/>
                        <a:pt x="301" y="124"/>
                        <a:pt x="301" y="124"/>
                      </a:cubicBezTo>
                      <a:cubicBezTo>
                        <a:pt x="301" y="124"/>
                        <a:pt x="301" y="124"/>
                        <a:pt x="301" y="124"/>
                      </a:cubicBezTo>
                      <a:cubicBezTo>
                        <a:pt x="301" y="124"/>
                        <a:pt x="301" y="124"/>
                        <a:pt x="301" y="124"/>
                      </a:cubicBezTo>
                      <a:cubicBezTo>
                        <a:pt x="301" y="124"/>
                        <a:pt x="301" y="123"/>
                        <a:pt x="301" y="123"/>
                      </a:cubicBezTo>
                      <a:cubicBezTo>
                        <a:pt x="301" y="123"/>
                        <a:pt x="301" y="123"/>
                        <a:pt x="301" y="123"/>
                      </a:cubicBezTo>
                      <a:cubicBezTo>
                        <a:pt x="301" y="123"/>
                        <a:pt x="301" y="123"/>
                        <a:pt x="301" y="123"/>
                      </a:cubicBezTo>
                      <a:cubicBezTo>
                        <a:pt x="301" y="123"/>
                        <a:pt x="301" y="123"/>
                        <a:pt x="301" y="122"/>
                      </a:cubicBezTo>
                      <a:cubicBezTo>
                        <a:pt x="301" y="122"/>
                        <a:pt x="301" y="122"/>
                        <a:pt x="301" y="122"/>
                      </a:cubicBezTo>
                      <a:cubicBezTo>
                        <a:pt x="301" y="122"/>
                        <a:pt x="301" y="122"/>
                        <a:pt x="301" y="122"/>
                      </a:cubicBezTo>
                      <a:cubicBezTo>
                        <a:pt x="301" y="122"/>
                        <a:pt x="301" y="122"/>
                        <a:pt x="301" y="122"/>
                      </a:cubicBezTo>
                      <a:cubicBezTo>
                        <a:pt x="301" y="122"/>
                        <a:pt x="301" y="121"/>
                        <a:pt x="301" y="121"/>
                      </a:cubicBezTo>
                      <a:cubicBezTo>
                        <a:pt x="301" y="121"/>
                        <a:pt x="301" y="121"/>
                        <a:pt x="301" y="121"/>
                      </a:cubicBezTo>
                      <a:cubicBezTo>
                        <a:pt x="301" y="121"/>
                        <a:pt x="301" y="121"/>
                        <a:pt x="301" y="121"/>
                      </a:cubicBezTo>
                      <a:cubicBezTo>
                        <a:pt x="301" y="121"/>
                        <a:pt x="301" y="121"/>
                        <a:pt x="301" y="121"/>
                      </a:cubicBezTo>
                      <a:cubicBezTo>
                        <a:pt x="301" y="120"/>
                        <a:pt x="301" y="120"/>
                        <a:pt x="301" y="120"/>
                      </a:cubicBezTo>
                      <a:cubicBezTo>
                        <a:pt x="301" y="120"/>
                        <a:pt x="301" y="120"/>
                        <a:pt x="301" y="120"/>
                      </a:cubicBezTo>
                      <a:cubicBezTo>
                        <a:pt x="301" y="120"/>
                        <a:pt x="301" y="120"/>
                        <a:pt x="301" y="120"/>
                      </a:cubicBezTo>
                      <a:cubicBezTo>
                        <a:pt x="301" y="120"/>
                        <a:pt x="301" y="119"/>
                        <a:pt x="301" y="119"/>
                      </a:cubicBezTo>
                      <a:cubicBezTo>
                        <a:pt x="301" y="119"/>
                        <a:pt x="301" y="119"/>
                        <a:pt x="301" y="119"/>
                      </a:cubicBezTo>
                      <a:cubicBezTo>
                        <a:pt x="301" y="119"/>
                        <a:pt x="301" y="119"/>
                        <a:pt x="301" y="119"/>
                      </a:cubicBezTo>
                      <a:cubicBezTo>
                        <a:pt x="301" y="119"/>
                        <a:pt x="301" y="119"/>
                        <a:pt x="301" y="118"/>
                      </a:cubicBezTo>
                      <a:cubicBezTo>
                        <a:pt x="301" y="118"/>
                        <a:pt x="301" y="118"/>
                        <a:pt x="301" y="118"/>
                      </a:cubicBezTo>
                      <a:cubicBezTo>
                        <a:pt x="301" y="118"/>
                        <a:pt x="301" y="118"/>
                        <a:pt x="301" y="118"/>
                      </a:cubicBezTo>
                      <a:cubicBezTo>
                        <a:pt x="301" y="118"/>
                        <a:pt x="301" y="118"/>
                        <a:pt x="301" y="118"/>
                      </a:cubicBezTo>
                      <a:cubicBezTo>
                        <a:pt x="301" y="117"/>
                        <a:pt x="301" y="117"/>
                        <a:pt x="301" y="117"/>
                      </a:cubicBezTo>
                      <a:cubicBezTo>
                        <a:pt x="301" y="117"/>
                        <a:pt x="301" y="117"/>
                        <a:pt x="301" y="117"/>
                      </a:cubicBezTo>
                      <a:cubicBezTo>
                        <a:pt x="301" y="117"/>
                        <a:pt x="301" y="117"/>
                        <a:pt x="301" y="117"/>
                      </a:cubicBezTo>
                      <a:cubicBezTo>
                        <a:pt x="301" y="117"/>
                        <a:pt x="301" y="117"/>
                        <a:pt x="301" y="116"/>
                      </a:cubicBezTo>
                      <a:cubicBezTo>
                        <a:pt x="301" y="116"/>
                        <a:pt x="301" y="116"/>
                        <a:pt x="301" y="116"/>
                      </a:cubicBezTo>
                      <a:cubicBezTo>
                        <a:pt x="301" y="116"/>
                        <a:pt x="301" y="116"/>
                        <a:pt x="301" y="116"/>
                      </a:cubicBezTo>
                      <a:cubicBezTo>
                        <a:pt x="301" y="116"/>
                        <a:pt x="301" y="116"/>
                        <a:pt x="301" y="116"/>
                      </a:cubicBezTo>
                      <a:cubicBezTo>
                        <a:pt x="301" y="116"/>
                        <a:pt x="301" y="116"/>
                        <a:pt x="301" y="115"/>
                      </a:cubicBezTo>
                      <a:cubicBezTo>
                        <a:pt x="301" y="115"/>
                        <a:pt x="301" y="115"/>
                        <a:pt x="301" y="115"/>
                      </a:cubicBezTo>
                      <a:cubicBezTo>
                        <a:pt x="301" y="115"/>
                        <a:pt x="301" y="115"/>
                        <a:pt x="301" y="115"/>
                      </a:cubicBezTo>
                      <a:cubicBezTo>
                        <a:pt x="301" y="115"/>
                        <a:pt x="301" y="115"/>
                        <a:pt x="301" y="115"/>
                      </a:cubicBezTo>
                      <a:cubicBezTo>
                        <a:pt x="301" y="115"/>
                        <a:pt x="301" y="114"/>
                        <a:pt x="301" y="114"/>
                      </a:cubicBezTo>
                      <a:cubicBezTo>
                        <a:pt x="301" y="114"/>
                        <a:pt x="301" y="114"/>
                        <a:pt x="301" y="114"/>
                      </a:cubicBezTo>
                      <a:cubicBezTo>
                        <a:pt x="301" y="114"/>
                        <a:pt x="301" y="114"/>
                        <a:pt x="301" y="114"/>
                      </a:cubicBezTo>
                      <a:cubicBezTo>
                        <a:pt x="301" y="113"/>
                        <a:pt x="301" y="113"/>
                        <a:pt x="301" y="113"/>
                      </a:cubicBezTo>
                      <a:cubicBezTo>
                        <a:pt x="301" y="113"/>
                        <a:pt x="301" y="113"/>
                        <a:pt x="301" y="113"/>
                      </a:cubicBezTo>
                      <a:cubicBezTo>
                        <a:pt x="301" y="112"/>
                        <a:pt x="301" y="112"/>
                        <a:pt x="301" y="112"/>
                      </a:cubicBezTo>
                      <a:cubicBezTo>
                        <a:pt x="301" y="112"/>
                        <a:pt x="301" y="112"/>
                        <a:pt x="301" y="112"/>
                      </a:cubicBezTo>
                      <a:cubicBezTo>
                        <a:pt x="301" y="112"/>
                        <a:pt x="301" y="112"/>
                        <a:pt x="301" y="112"/>
                      </a:cubicBezTo>
                      <a:cubicBezTo>
                        <a:pt x="301" y="112"/>
                        <a:pt x="301" y="112"/>
                        <a:pt x="301" y="112"/>
                      </a:cubicBezTo>
                      <a:cubicBezTo>
                        <a:pt x="301" y="111"/>
                        <a:pt x="301" y="111"/>
                        <a:pt x="301" y="111"/>
                      </a:cubicBezTo>
                      <a:cubicBezTo>
                        <a:pt x="301" y="111"/>
                        <a:pt x="301" y="111"/>
                        <a:pt x="301" y="111"/>
                      </a:cubicBezTo>
                      <a:cubicBezTo>
                        <a:pt x="301" y="111"/>
                        <a:pt x="301" y="111"/>
                        <a:pt x="301" y="111"/>
                      </a:cubicBezTo>
                      <a:cubicBezTo>
                        <a:pt x="301" y="111"/>
                        <a:pt x="301" y="111"/>
                        <a:pt x="301" y="110"/>
                      </a:cubicBezTo>
                      <a:cubicBezTo>
                        <a:pt x="301" y="110"/>
                        <a:pt x="301" y="110"/>
                        <a:pt x="301" y="110"/>
                      </a:cubicBezTo>
                      <a:cubicBezTo>
                        <a:pt x="301" y="110"/>
                        <a:pt x="301" y="110"/>
                        <a:pt x="301" y="110"/>
                      </a:cubicBezTo>
                      <a:cubicBezTo>
                        <a:pt x="301" y="110"/>
                        <a:pt x="301" y="110"/>
                        <a:pt x="301" y="110"/>
                      </a:cubicBezTo>
                      <a:cubicBezTo>
                        <a:pt x="301" y="110"/>
                        <a:pt x="301" y="110"/>
                        <a:pt x="301" y="110"/>
                      </a:cubicBezTo>
                      <a:cubicBezTo>
                        <a:pt x="301" y="109"/>
                        <a:pt x="301" y="108"/>
                        <a:pt x="301" y="107"/>
                      </a:cubicBezTo>
                      <a:cubicBezTo>
                        <a:pt x="301" y="107"/>
                        <a:pt x="301" y="107"/>
                        <a:pt x="301" y="107"/>
                      </a:cubicBezTo>
                      <a:cubicBezTo>
                        <a:pt x="301" y="106"/>
                        <a:pt x="301" y="106"/>
                        <a:pt x="301" y="106"/>
                      </a:cubicBezTo>
                      <a:cubicBezTo>
                        <a:pt x="301" y="106"/>
                        <a:pt x="301" y="106"/>
                        <a:pt x="301" y="106"/>
                      </a:cubicBezTo>
                      <a:cubicBezTo>
                        <a:pt x="301" y="106"/>
                        <a:pt x="301" y="106"/>
                        <a:pt x="301" y="106"/>
                      </a:cubicBezTo>
                      <a:cubicBezTo>
                        <a:pt x="301" y="106"/>
                        <a:pt x="301" y="106"/>
                        <a:pt x="300" y="106"/>
                      </a:cubicBezTo>
                      <a:cubicBezTo>
                        <a:pt x="300" y="105"/>
                        <a:pt x="300" y="105"/>
                        <a:pt x="300" y="105"/>
                      </a:cubicBezTo>
                      <a:cubicBezTo>
                        <a:pt x="300" y="105"/>
                        <a:pt x="300" y="105"/>
                        <a:pt x="300" y="105"/>
                      </a:cubicBezTo>
                      <a:cubicBezTo>
                        <a:pt x="300" y="105"/>
                        <a:pt x="300" y="105"/>
                        <a:pt x="300" y="105"/>
                      </a:cubicBezTo>
                      <a:cubicBezTo>
                        <a:pt x="300" y="105"/>
                        <a:pt x="300" y="105"/>
                        <a:pt x="300" y="105"/>
                      </a:cubicBezTo>
                      <a:cubicBezTo>
                        <a:pt x="300" y="105"/>
                        <a:pt x="300" y="104"/>
                        <a:pt x="300" y="104"/>
                      </a:cubicBezTo>
                      <a:cubicBezTo>
                        <a:pt x="300" y="104"/>
                        <a:pt x="300" y="104"/>
                        <a:pt x="300" y="104"/>
                      </a:cubicBezTo>
                      <a:cubicBezTo>
                        <a:pt x="300" y="103"/>
                        <a:pt x="300" y="101"/>
                        <a:pt x="300" y="100"/>
                      </a:cubicBezTo>
                      <a:cubicBezTo>
                        <a:pt x="300" y="100"/>
                        <a:pt x="300" y="100"/>
                        <a:pt x="300" y="100"/>
                      </a:cubicBezTo>
                      <a:cubicBezTo>
                        <a:pt x="293" y="28"/>
                        <a:pt x="255" y="4"/>
                        <a:pt x="220" y="0"/>
                      </a:cubicBezTo>
                    </a:path>
                  </a:pathLst>
                </a:custGeom>
                <a:solidFill>
                  <a:srgbClr val="F375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0" name="Freeform 180"/>
                <p:cNvSpPr>
                  <a:spLocks/>
                </p:cNvSpPr>
                <p:nvPr/>
              </p:nvSpPr>
              <p:spPr bwMode="auto">
                <a:xfrm>
                  <a:off x="5918104" y="4697692"/>
                  <a:ext cx="374650" cy="344488"/>
                </a:xfrm>
                <a:custGeom>
                  <a:avLst/>
                  <a:gdLst>
                    <a:gd name="T0" fmla="*/ 174 w 235"/>
                    <a:gd name="T1" fmla="*/ 178 h 217"/>
                    <a:gd name="T2" fmla="*/ 31 w 235"/>
                    <a:gd name="T3" fmla="*/ 178 h 217"/>
                    <a:gd name="T4" fmla="*/ 61 w 235"/>
                    <a:gd name="T5" fmla="*/ 39 h 217"/>
                    <a:gd name="T6" fmla="*/ 204 w 235"/>
                    <a:gd name="T7" fmla="*/ 38 h 217"/>
                    <a:gd name="T8" fmla="*/ 174 w 235"/>
                    <a:gd name="T9" fmla="*/ 178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17">
                      <a:moveTo>
                        <a:pt x="174" y="178"/>
                      </a:moveTo>
                      <a:cubicBezTo>
                        <a:pt x="126" y="216"/>
                        <a:pt x="62" y="217"/>
                        <a:pt x="31" y="178"/>
                      </a:cubicBezTo>
                      <a:cubicBezTo>
                        <a:pt x="0" y="140"/>
                        <a:pt x="14" y="77"/>
                        <a:pt x="61" y="39"/>
                      </a:cubicBezTo>
                      <a:cubicBezTo>
                        <a:pt x="109" y="0"/>
                        <a:pt x="173" y="0"/>
                        <a:pt x="204" y="38"/>
                      </a:cubicBezTo>
                      <a:cubicBezTo>
                        <a:pt x="235" y="77"/>
                        <a:pt x="222" y="139"/>
                        <a:pt x="174" y="178"/>
                      </a:cubicBezTo>
                      <a:close/>
                    </a:path>
                  </a:pathLst>
                </a:custGeom>
                <a:solidFill>
                  <a:srgbClr val="AAD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1" name="Freeform 181"/>
                <p:cNvSpPr>
                  <a:spLocks/>
                </p:cNvSpPr>
                <p:nvPr/>
              </p:nvSpPr>
              <p:spPr bwMode="auto">
                <a:xfrm>
                  <a:off x="5970492" y="4762779"/>
                  <a:ext cx="322263" cy="279400"/>
                </a:xfrm>
                <a:custGeom>
                  <a:avLst/>
                  <a:gdLst>
                    <a:gd name="T0" fmla="*/ 173 w 202"/>
                    <a:gd name="T1" fmla="*/ 0 h 176"/>
                    <a:gd name="T2" fmla="*/ 110 w 202"/>
                    <a:gd name="T3" fmla="*/ 99 h 176"/>
                    <a:gd name="T4" fmla="*/ 0 w 202"/>
                    <a:gd name="T5" fmla="*/ 140 h 176"/>
                    <a:gd name="T6" fmla="*/ 141 w 202"/>
                    <a:gd name="T7" fmla="*/ 137 h 176"/>
                    <a:gd name="T8" fmla="*/ 173 w 202"/>
                    <a:gd name="T9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176">
                      <a:moveTo>
                        <a:pt x="173" y="0"/>
                      </a:moveTo>
                      <a:cubicBezTo>
                        <a:pt x="166" y="35"/>
                        <a:pt x="144" y="71"/>
                        <a:pt x="110" y="99"/>
                      </a:cubicBezTo>
                      <a:cubicBezTo>
                        <a:pt x="76" y="126"/>
                        <a:pt x="37" y="140"/>
                        <a:pt x="0" y="140"/>
                      </a:cubicBezTo>
                      <a:cubicBezTo>
                        <a:pt x="32" y="176"/>
                        <a:pt x="94" y="175"/>
                        <a:pt x="141" y="137"/>
                      </a:cubicBezTo>
                      <a:cubicBezTo>
                        <a:pt x="188" y="99"/>
                        <a:pt x="202" y="38"/>
                        <a:pt x="173" y="0"/>
                      </a:cubicBezTo>
                      <a:close/>
                    </a:path>
                  </a:pathLst>
                </a:custGeom>
                <a:solidFill>
                  <a:srgbClr val="668C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2" name="Freeform 182"/>
                <p:cNvSpPr>
                  <a:spLocks/>
                </p:cNvSpPr>
                <p:nvPr/>
              </p:nvSpPr>
              <p:spPr bwMode="auto">
                <a:xfrm>
                  <a:off x="6211792" y="4732617"/>
                  <a:ext cx="55563" cy="63500"/>
                </a:xfrm>
                <a:custGeom>
                  <a:avLst/>
                  <a:gdLst>
                    <a:gd name="T0" fmla="*/ 31 w 35"/>
                    <a:gd name="T1" fmla="*/ 37 h 40"/>
                    <a:gd name="T2" fmla="*/ 10 w 35"/>
                    <a:gd name="T3" fmla="*/ 26 h 40"/>
                    <a:gd name="T4" fmla="*/ 4 w 35"/>
                    <a:gd name="T5" fmla="*/ 3 h 40"/>
                    <a:gd name="T6" fmla="*/ 24 w 35"/>
                    <a:gd name="T7" fmla="*/ 15 h 40"/>
                    <a:gd name="T8" fmla="*/ 31 w 35"/>
                    <a:gd name="T9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0">
                      <a:moveTo>
                        <a:pt x="31" y="37"/>
                      </a:moveTo>
                      <a:cubicBezTo>
                        <a:pt x="27" y="40"/>
                        <a:pt x="18" y="35"/>
                        <a:pt x="10" y="26"/>
                      </a:cubicBezTo>
                      <a:cubicBezTo>
                        <a:pt x="3" y="16"/>
                        <a:pt x="0" y="6"/>
                        <a:pt x="4" y="3"/>
                      </a:cubicBezTo>
                      <a:cubicBezTo>
                        <a:pt x="7" y="0"/>
                        <a:pt x="17" y="5"/>
                        <a:pt x="24" y="15"/>
                      </a:cubicBezTo>
                      <a:cubicBezTo>
                        <a:pt x="32" y="24"/>
                        <a:pt x="35" y="34"/>
                        <a:pt x="31" y="37"/>
                      </a:cubicBezTo>
                      <a:close/>
                    </a:path>
                  </a:pathLst>
                </a:custGeom>
                <a:solidFill>
                  <a:srgbClr val="764D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3" name="Freeform 183"/>
                <p:cNvSpPr>
                  <a:spLocks/>
                </p:cNvSpPr>
                <p:nvPr/>
              </p:nvSpPr>
              <p:spPr bwMode="auto">
                <a:xfrm>
                  <a:off x="6059392" y="4742142"/>
                  <a:ext cx="104775" cy="53975"/>
                </a:xfrm>
                <a:custGeom>
                  <a:avLst/>
                  <a:gdLst>
                    <a:gd name="T0" fmla="*/ 62 w 65"/>
                    <a:gd name="T1" fmla="*/ 13 h 34"/>
                    <a:gd name="T2" fmla="*/ 30 w 65"/>
                    <a:gd name="T3" fmla="*/ 6 h 34"/>
                    <a:gd name="T4" fmla="*/ 9 w 65"/>
                    <a:gd name="T5" fmla="*/ 30 h 34"/>
                    <a:gd name="T6" fmla="*/ 29 w 65"/>
                    <a:gd name="T7" fmla="*/ 22 h 34"/>
                    <a:gd name="T8" fmla="*/ 62 w 65"/>
                    <a:gd name="T9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34">
                      <a:moveTo>
                        <a:pt x="62" y="13"/>
                      </a:moveTo>
                      <a:cubicBezTo>
                        <a:pt x="65" y="5"/>
                        <a:pt x="45" y="0"/>
                        <a:pt x="30" y="6"/>
                      </a:cubicBezTo>
                      <a:cubicBezTo>
                        <a:pt x="15" y="12"/>
                        <a:pt x="0" y="24"/>
                        <a:pt x="9" y="30"/>
                      </a:cubicBezTo>
                      <a:cubicBezTo>
                        <a:pt x="15" y="34"/>
                        <a:pt x="24" y="25"/>
                        <a:pt x="29" y="22"/>
                      </a:cubicBezTo>
                      <a:cubicBezTo>
                        <a:pt x="42" y="15"/>
                        <a:pt x="57" y="23"/>
                        <a:pt x="62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4" name="Freeform 184"/>
                <p:cNvSpPr>
                  <a:spLocks/>
                </p:cNvSpPr>
                <p:nvPr/>
              </p:nvSpPr>
              <p:spPr bwMode="auto">
                <a:xfrm>
                  <a:off x="5603779" y="4775479"/>
                  <a:ext cx="255588" cy="246063"/>
                </a:xfrm>
                <a:custGeom>
                  <a:avLst/>
                  <a:gdLst>
                    <a:gd name="T0" fmla="*/ 17 w 160"/>
                    <a:gd name="T1" fmla="*/ 108 h 155"/>
                    <a:gd name="T2" fmla="*/ 133 w 160"/>
                    <a:gd name="T3" fmla="*/ 134 h 155"/>
                    <a:gd name="T4" fmla="*/ 110 w 160"/>
                    <a:gd name="T5" fmla="*/ 25 h 155"/>
                    <a:gd name="T6" fmla="*/ 28 w 160"/>
                    <a:gd name="T7" fmla="*/ 30 h 155"/>
                    <a:gd name="T8" fmla="*/ 17 w 160"/>
                    <a:gd name="T9" fmla="*/ 108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0" h="155">
                      <a:moveTo>
                        <a:pt x="17" y="108"/>
                      </a:moveTo>
                      <a:cubicBezTo>
                        <a:pt x="40" y="136"/>
                        <a:pt x="112" y="155"/>
                        <a:pt x="133" y="134"/>
                      </a:cubicBezTo>
                      <a:cubicBezTo>
                        <a:pt x="160" y="108"/>
                        <a:pt x="129" y="45"/>
                        <a:pt x="110" y="25"/>
                      </a:cubicBezTo>
                      <a:cubicBezTo>
                        <a:pt x="88" y="1"/>
                        <a:pt x="59" y="0"/>
                        <a:pt x="28" y="30"/>
                      </a:cubicBezTo>
                      <a:cubicBezTo>
                        <a:pt x="2" y="56"/>
                        <a:pt x="0" y="86"/>
                        <a:pt x="17" y="108"/>
                      </a:cubicBezTo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5" name="Freeform 185"/>
                <p:cNvSpPr>
                  <a:spLocks/>
                </p:cNvSpPr>
                <p:nvPr/>
              </p:nvSpPr>
              <p:spPr bwMode="auto">
                <a:xfrm>
                  <a:off x="5678392" y="4850092"/>
                  <a:ext cx="25400" cy="23813"/>
                </a:xfrm>
                <a:custGeom>
                  <a:avLst/>
                  <a:gdLst>
                    <a:gd name="T0" fmla="*/ 11 w 16"/>
                    <a:gd name="T1" fmla="*/ 4 h 15"/>
                    <a:gd name="T2" fmla="*/ 14 w 16"/>
                    <a:gd name="T3" fmla="*/ 13 h 15"/>
                    <a:gd name="T4" fmla="*/ 5 w 16"/>
                    <a:gd name="T5" fmla="*/ 11 h 15"/>
                    <a:gd name="T6" fmla="*/ 1 w 16"/>
                    <a:gd name="T7" fmla="*/ 2 h 15"/>
                    <a:gd name="T8" fmla="*/ 11 w 16"/>
                    <a:gd name="T9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11" y="4"/>
                      </a:moveTo>
                      <a:cubicBezTo>
                        <a:pt x="14" y="7"/>
                        <a:pt x="16" y="11"/>
                        <a:pt x="14" y="13"/>
                      </a:cubicBezTo>
                      <a:cubicBezTo>
                        <a:pt x="12" y="15"/>
                        <a:pt x="8" y="14"/>
                        <a:pt x="5" y="11"/>
                      </a:cubicBezTo>
                      <a:cubicBezTo>
                        <a:pt x="1" y="8"/>
                        <a:pt x="0" y="4"/>
                        <a:pt x="1" y="2"/>
                      </a:cubicBezTo>
                      <a:cubicBezTo>
                        <a:pt x="3" y="0"/>
                        <a:pt x="7" y="1"/>
                        <a:pt x="11" y="4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6" name="Freeform 186"/>
                <p:cNvSpPr>
                  <a:spLocks/>
                </p:cNvSpPr>
                <p:nvPr/>
              </p:nvSpPr>
              <p:spPr bwMode="auto">
                <a:xfrm>
                  <a:off x="5768879" y="4832629"/>
                  <a:ext cx="23813" cy="25400"/>
                </a:xfrm>
                <a:custGeom>
                  <a:avLst/>
                  <a:gdLst>
                    <a:gd name="T0" fmla="*/ 11 w 15"/>
                    <a:gd name="T1" fmla="*/ 5 h 16"/>
                    <a:gd name="T2" fmla="*/ 13 w 15"/>
                    <a:gd name="T3" fmla="*/ 15 h 16"/>
                    <a:gd name="T4" fmla="*/ 4 w 15"/>
                    <a:gd name="T5" fmla="*/ 11 h 16"/>
                    <a:gd name="T6" fmla="*/ 2 w 15"/>
                    <a:gd name="T7" fmla="*/ 2 h 16"/>
                    <a:gd name="T8" fmla="*/ 11 w 15"/>
                    <a:gd name="T9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1" y="5"/>
                      </a:moveTo>
                      <a:cubicBezTo>
                        <a:pt x="14" y="9"/>
                        <a:pt x="15" y="13"/>
                        <a:pt x="13" y="15"/>
                      </a:cubicBezTo>
                      <a:cubicBezTo>
                        <a:pt x="11" y="16"/>
                        <a:pt x="7" y="15"/>
                        <a:pt x="4" y="11"/>
                      </a:cubicBezTo>
                      <a:cubicBezTo>
                        <a:pt x="1" y="8"/>
                        <a:pt x="0" y="4"/>
                        <a:pt x="2" y="2"/>
                      </a:cubicBezTo>
                      <a:cubicBezTo>
                        <a:pt x="4" y="0"/>
                        <a:pt x="8" y="2"/>
                        <a:pt x="11" y="5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7" name="Freeform 187"/>
                <p:cNvSpPr>
                  <a:spLocks/>
                </p:cNvSpPr>
                <p:nvPr/>
              </p:nvSpPr>
              <p:spPr bwMode="auto">
                <a:xfrm>
                  <a:off x="5652992" y="4923117"/>
                  <a:ext cx="25400" cy="25400"/>
                </a:xfrm>
                <a:custGeom>
                  <a:avLst/>
                  <a:gdLst>
                    <a:gd name="T0" fmla="*/ 11 w 16"/>
                    <a:gd name="T1" fmla="*/ 4 h 16"/>
                    <a:gd name="T2" fmla="*/ 15 w 16"/>
                    <a:gd name="T3" fmla="*/ 13 h 16"/>
                    <a:gd name="T4" fmla="*/ 5 w 16"/>
                    <a:gd name="T5" fmla="*/ 12 h 16"/>
                    <a:gd name="T6" fmla="*/ 2 w 16"/>
                    <a:gd name="T7" fmla="*/ 3 h 16"/>
                    <a:gd name="T8" fmla="*/ 11 w 16"/>
                    <a:gd name="T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11" y="4"/>
                      </a:moveTo>
                      <a:cubicBezTo>
                        <a:pt x="15" y="7"/>
                        <a:pt x="16" y="11"/>
                        <a:pt x="15" y="13"/>
                      </a:cubicBezTo>
                      <a:cubicBezTo>
                        <a:pt x="13" y="16"/>
                        <a:pt x="9" y="15"/>
                        <a:pt x="5" y="12"/>
                      </a:cubicBezTo>
                      <a:cubicBezTo>
                        <a:pt x="2" y="9"/>
                        <a:pt x="0" y="5"/>
                        <a:pt x="2" y="3"/>
                      </a:cubicBezTo>
                      <a:cubicBezTo>
                        <a:pt x="4" y="0"/>
                        <a:pt x="8" y="1"/>
                        <a:pt x="11" y="4"/>
                      </a:cubicBezTo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8" name="Freeform 188"/>
                <p:cNvSpPr>
                  <a:spLocks/>
                </p:cNvSpPr>
                <p:nvPr/>
              </p:nvSpPr>
              <p:spPr bwMode="auto">
                <a:xfrm>
                  <a:off x="5697442" y="4900892"/>
                  <a:ext cx="26988" cy="23813"/>
                </a:xfrm>
                <a:custGeom>
                  <a:avLst/>
                  <a:gdLst>
                    <a:gd name="T0" fmla="*/ 11 w 16"/>
                    <a:gd name="T1" fmla="*/ 3 h 15"/>
                    <a:gd name="T2" fmla="*/ 14 w 16"/>
                    <a:gd name="T3" fmla="*/ 13 h 15"/>
                    <a:gd name="T4" fmla="*/ 5 w 16"/>
                    <a:gd name="T5" fmla="*/ 11 h 15"/>
                    <a:gd name="T6" fmla="*/ 1 w 16"/>
                    <a:gd name="T7" fmla="*/ 2 h 15"/>
                    <a:gd name="T8" fmla="*/ 11 w 16"/>
                    <a:gd name="T9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11" y="3"/>
                      </a:moveTo>
                      <a:cubicBezTo>
                        <a:pt x="14" y="7"/>
                        <a:pt x="16" y="11"/>
                        <a:pt x="14" y="13"/>
                      </a:cubicBezTo>
                      <a:cubicBezTo>
                        <a:pt x="12" y="15"/>
                        <a:pt x="8" y="14"/>
                        <a:pt x="5" y="11"/>
                      </a:cubicBezTo>
                      <a:cubicBezTo>
                        <a:pt x="1" y="8"/>
                        <a:pt x="0" y="4"/>
                        <a:pt x="1" y="2"/>
                      </a:cubicBezTo>
                      <a:cubicBezTo>
                        <a:pt x="3" y="0"/>
                        <a:pt x="7" y="0"/>
                        <a:pt x="11" y="3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29" name="Freeform 189"/>
                <p:cNvSpPr>
                  <a:spLocks/>
                </p:cNvSpPr>
                <p:nvPr/>
              </p:nvSpPr>
              <p:spPr bwMode="auto">
                <a:xfrm>
                  <a:off x="5745067" y="4913592"/>
                  <a:ext cx="25400" cy="23813"/>
                </a:xfrm>
                <a:custGeom>
                  <a:avLst/>
                  <a:gdLst>
                    <a:gd name="T0" fmla="*/ 11 w 16"/>
                    <a:gd name="T1" fmla="*/ 4 h 15"/>
                    <a:gd name="T2" fmla="*/ 15 w 16"/>
                    <a:gd name="T3" fmla="*/ 13 h 15"/>
                    <a:gd name="T4" fmla="*/ 5 w 16"/>
                    <a:gd name="T5" fmla="*/ 11 h 15"/>
                    <a:gd name="T6" fmla="*/ 2 w 16"/>
                    <a:gd name="T7" fmla="*/ 2 h 15"/>
                    <a:gd name="T8" fmla="*/ 11 w 16"/>
                    <a:gd name="T9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11" y="4"/>
                      </a:moveTo>
                      <a:cubicBezTo>
                        <a:pt x="15" y="7"/>
                        <a:pt x="16" y="11"/>
                        <a:pt x="15" y="13"/>
                      </a:cubicBezTo>
                      <a:cubicBezTo>
                        <a:pt x="13" y="15"/>
                        <a:pt x="9" y="15"/>
                        <a:pt x="5" y="11"/>
                      </a:cubicBezTo>
                      <a:cubicBezTo>
                        <a:pt x="2" y="8"/>
                        <a:pt x="0" y="4"/>
                        <a:pt x="2" y="2"/>
                      </a:cubicBezTo>
                      <a:cubicBezTo>
                        <a:pt x="4" y="0"/>
                        <a:pt x="8" y="1"/>
                        <a:pt x="11" y="4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0" name="Freeform 190"/>
                <p:cNvSpPr>
                  <a:spLocks/>
                </p:cNvSpPr>
                <p:nvPr/>
              </p:nvSpPr>
              <p:spPr bwMode="auto">
                <a:xfrm>
                  <a:off x="5740304" y="4862792"/>
                  <a:ext cx="26988" cy="23813"/>
                </a:xfrm>
                <a:custGeom>
                  <a:avLst/>
                  <a:gdLst>
                    <a:gd name="T0" fmla="*/ 12 w 17"/>
                    <a:gd name="T1" fmla="*/ 4 h 15"/>
                    <a:gd name="T2" fmla="*/ 15 w 17"/>
                    <a:gd name="T3" fmla="*/ 13 h 15"/>
                    <a:gd name="T4" fmla="*/ 5 w 17"/>
                    <a:gd name="T5" fmla="*/ 11 h 15"/>
                    <a:gd name="T6" fmla="*/ 2 w 17"/>
                    <a:gd name="T7" fmla="*/ 2 h 15"/>
                    <a:gd name="T8" fmla="*/ 12 w 17"/>
                    <a:gd name="T9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2" y="4"/>
                      </a:moveTo>
                      <a:cubicBezTo>
                        <a:pt x="15" y="7"/>
                        <a:pt x="17" y="11"/>
                        <a:pt x="15" y="13"/>
                      </a:cubicBezTo>
                      <a:cubicBezTo>
                        <a:pt x="13" y="15"/>
                        <a:pt x="9" y="14"/>
                        <a:pt x="5" y="11"/>
                      </a:cubicBezTo>
                      <a:cubicBezTo>
                        <a:pt x="2" y="8"/>
                        <a:pt x="0" y="4"/>
                        <a:pt x="2" y="2"/>
                      </a:cubicBezTo>
                      <a:cubicBezTo>
                        <a:pt x="4" y="0"/>
                        <a:pt x="8" y="1"/>
                        <a:pt x="12" y="4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1" name="Freeform 191"/>
                <p:cNvSpPr>
                  <a:spLocks/>
                </p:cNvSpPr>
                <p:nvPr/>
              </p:nvSpPr>
              <p:spPr bwMode="auto">
                <a:xfrm>
                  <a:off x="5713317" y="4805642"/>
                  <a:ext cx="26988" cy="20638"/>
                </a:xfrm>
                <a:custGeom>
                  <a:avLst/>
                  <a:gdLst>
                    <a:gd name="T0" fmla="*/ 11 w 17"/>
                    <a:gd name="T1" fmla="*/ 3 h 13"/>
                    <a:gd name="T2" fmla="*/ 16 w 17"/>
                    <a:gd name="T3" fmla="*/ 11 h 13"/>
                    <a:gd name="T4" fmla="*/ 6 w 17"/>
                    <a:gd name="T5" fmla="*/ 11 h 13"/>
                    <a:gd name="T6" fmla="*/ 1 w 17"/>
                    <a:gd name="T7" fmla="*/ 3 h 13"/>
                    <a:gd name="T8" fmla="*/ 11 w 17"/>
                    <a:gd name="T9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11" y="3"/>
                      </a:moveTo>
                      <a:cubicBezTo>
                        <a:pt x="15" y="5"/>
                        <a:pt x="17" y="9"/>
                        <a:pt x="16" y="11"/>
                      </a:cubicBezTo>
                      <a:cubicBezTo>
                        <a:pt x="14" y="13"/>
                        <a:pt x="10" y="13"/>
                        <a:pt x="6" y="11"/>
                      </a:cubicBezTo>
                      <a:cubicBezTo>
                        <a:pt x="2" y="9"/>
                        <a:pt x="0" y="5"/>
                        <a:pt x="1" y="3"/>
                      </a:cubicBezTo>
                      <a:cubicBezTo>
                        <a:pt x="3" y="0"/>
                        <a:pt x="7" y="0"/>
                        <a:pt x="11" y="3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2" name="Freeform 192"/>
                <p:cNvSpPr>
                  <a:spLocks/>
                </p:cNvSpPr>
                <p:nvPr/>
              </p:nvSpPr>
              <p:spPr bwMode="auto">
                <a:xfrm>
                  <a:off x="5702204" y="4950104"/>
                  <a:ext cx="31750" cy="22225"/>
                </a:xfrm>
                <a:custGeom>
                  <a:avLst/>
                  <a:gdLst>
                    <a:gd name="T0" fmla="*/ 13 w 19"/>
                    <a:gd name="T1" fmla="*/ 2 h 14"/>
                    <a:gd name="T2" fmla="*/ 17 w 19"/>
                    <a:gd name="T3" fmla="*/ 11 h 14"/>
                    <a:gd name="T4" fmla="*/ 7 w 19"/>
                    <a:gd name="T5" fmla="*/ 12 h 14"/>
                    <a:gd name="T6" fmla="*/ 2 w 19"/>
                    <a:gd name="T7" fmla="*/ 4 h 14"/>
                    <a:gd name="T8" fmla="*/ 13 w 19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4">
                      <a:moveTo>
                        <a:pt x="13" y="2"/>
                      </a:moveTo>
                      <a:cubicBezTo>
                        <a:pt x="17" y="4"/>
                        <a:pt x="19" y="8"/>
                        <a:pt x="17" y="11"/>
                      </a:cubicBezTo>
                      <a:cubicBezTo>
                        <a:pt x="16" y="13"/>
                        <a:pt x="11" y="14"/>
                        <a:pt x="7" y="12"/>
                      </a:cubicBezTo>
                      <a:cubicBezTo>
                        <a:pt x="2" y="10"/>
                        <a:pt x="0" y="6"/>
                        <a:pt x="2" y="4"/>
                      </a:cubicBezTo>
                      <a:cubicBezTo>
                        <a:pt x="4" y="1"/>
                        <a:pt x="9" y="0"/>
                        <a:pt x="13" y="2"/>
                      </a:cubicBezTo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3" name="Freeform 193"/>
                <p:cNvSpPr>
                  <a:spLocks/>
                </p:cNvSpPr>
                <p:nvPr/>
              </p:nvSpPr>
              <p:spPr bwMode="auto">
                <a:xfrm>
                  <a:off x="5787929" y="4878667"/>
                  <a:ext cx="22225" cy="23813"/>
                </a:xfrm>
                <a:custGeom>
                  <a:avLst/>
                  <a:gdLst>
                    <a:gd name="T0" fmla="*/ 12 w 14"/>
                    <a:gd name="T1" fmla="*/ 5 h 15"/>
                    <a:gd name="T2" fmla="*/ 11 w 14"/>
                    <a:gd name="T3" fmla="*/ 14 h 15"/>
                    <a:gd name="T4" fmla="*/ 2 w 14"/>
                    <a:gd name="T5" fmla="*/ 10 h 15"/>
                    <a:gd name="T6" fmla="*/ 3 w 14"/>
                    <a:gd name="T7" fmla="*/ 1 h 15"/>
                    <a:gd name="T8" fmla="*/ 12 w 14"/>
                    <a:gd name="T9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12" y="5"/>
                      </a:moveTo>
                      <a:cubicBezTo>
                        <a:pt x="14" y="9"/>
                        <a:pt x="14" y="13"/>
                        <a:pt x="11" y="14"/>
                      </a:cubicBezTo>
                      <a:cubicBezTo>
                        <a:pt x="8" y="15"/>
                        <a:pt x="4" y="13"/>
                        <a:pt x="2" y="10"/>
                      </a:cubicBezTo>
                      <a:cubicBezTo>
                        <a:pt x="0" y="6"/>
                        <a:pt x="0" y="2"/>
                        <a:pt x="3" y="1"/>
                      </a:cubicBezTo>
                      <a:cubicBezTo>
                        <a:pt x="6" y="0"/>
                        <a:pt x="10" y="1"/>
                        <a:pt x="12" y="5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4" name="Freeform 194"/>
                <p:cNvSpPr>
                  <a:spLocks/>
                </p:cNvSpPr>
                <p:nvPr/>
              </p:nvSpPr>
              <p:spPr bwMode="auto">
                <a:xfrm>
                  <a:off x="5799042" y="4931054"/>
                  <a:ext cx="20638" cy="28575"/>
                </a:xfrm>
                <a:custGeom>
                  <a:avLst/>
                  <a:gdLst>
                    <a:gd name="T0" fmla="*/ 11 w 13"/>
                    <a:gd name="T1" fmla="*/ 7 h 18"/>
                    <a:gd name="T2" fmla="*/ 10 w 13"/>
                    <a:gd name="T3" fmla="*/ 17 h 18"/>
                    <a:gd name="T4" fmla="*/ 2 w 13"/>
                    <a:gd name="T5" fmla="*/ 11 h 18"/>
                    <a:gd name="T6" fmla="*/ 3 w 13"/>
                    <a:gd name="T7" fmla="*/ 1 h 18"/>
                    <a:gd name="T8" fmla="*/ 11 w 13"/>
                    <a:gd name="T9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11" y="7"/>
                      </a:moveTo>
                      <a:cubicBezTo>
                        <a:pt x="13" y="11"/>
                        <a:pt x="13" y="16"/>
                        <a:pt x="10" y="17"/>
                      </a:cubicBezTo>
                      <a:cubicBezTo>
                        <a:pt x="8" y="18"/>
                        <a:pt x="4" y="15"/>
                        <a:pt x="2" y="11"/>
                      </a:cubicBezTo>
                      <a:cubicBezTo>
                        <a:pt x="0" y="7"/>
                        <a:pt x="1" y="3"/>
                        <a:pt x="3" y="1"/>
                      </a:cubicBezTo>
                      <a:cubicBezTo>
                        <a:pt x="6" y="0"/>
                        <a:pt x="9" y="3"/>
                        <a:pt x="11" y="7"/>
                      </a:cubicBezTo>
                      <a:close/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5" name="Freeform 195"/>
                <p:cNvSpPr>
                  <a:spLocks/>
                </p:cNvSpPr>
                <p:nvPr/>
              </p:nvSpPr>
              <p:spPr bwMode="auto">
                <a:xfrm>
                  <a:off x="5764117" y="4964392"/>
                  <a:ext cx="26988" cy="17463"/>
                </a:xfrm>
                <a:custGeom>
                  <a:avLst/>
                  <a:gdLst>
                    <a:gd name="T0" fmla="*/ 9 w 17"/>
                    <a:gd name="T1" fmla="*/ 1 h 11"/>
                    <a:gd name="T2" fmla="*/ 17 w 17"/>
                    <a:gd name="T3" fmla="*/ 7 h 11"/>
                    <a:gd name="T4" fmla="*/ 7 w 17"/>
                    <a:gd name="T5" fmla="*/ 11 h 11"/>
                    <a:gd name="T6" fmla="*/ 0 w 17"/>
                    <a:gd name="T7" fmla="*/ 5 h 11"/>
                    <a:gd name="T8" fmla="*/ 9 w 17"/>
                    <a:gd name="T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9" y="1"/>
                      </a:moveTo>
                      <a:cubicBezTo>
                        <a:pt x="14" y="2"/>
                        <a:pt x="17" y="5"/>
                        <a:pt x="17" y="7"/>
                      </a:cubicBezTo>
                      <a:cubicBezTo>
                        <a:pt x="16" y="10"/>
                        <a:pt x="12" y="11"/>
                        <a:pt x="7" y="11"/>
                      </a:cubicBezTo>
                      <a:cubicBezTo>
                        <a:pt x="3" y="10"/>
                        <a:pt x="0" y="7"/>
                        <a:pt x="0" y="5"/>
                      </a:cubicBezTo>
                      <a:cubicBezTo>
                        <a:pt x="0" y="2"/>
                        <a:pt x="4" y="0"/>
                        <a:pt x="9" y="1"/>
                      </a:cubicBezTo>
                    </a:path>
                  </a:pathLst>
                </a:custGeom>
                <a:solidFill>
                  <a:srgbClr val="FFDD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6" name="Freeform 196"/>
                <p:cNvSpPr>
                  <a:spLocks/>
                </p:cNvSpPr>
                <p:nvPr/>
              </p:nvSpPr>
              <p:spPr bwMode="auto">
                <a:xfrm>
                  <a:off x="5635529" y="4781829"/>
                  <a:ext cx="115888" cy="71438"/>
                </a:xfrm>
                <a:custGeom>
                  <a:avLst/>
                  <a:gdLst>
                    <a:gd name="T0" fmla="*/ 8 w 72"/>
                    <a:gd name="T1" fmla="*/ 26 h 45"/>
                    <a:gd name="T2" fmla="*/ 0 w 72"/>
                    <a:gd name="T3" fmla="*/ 35 h 45"/>
                    <a:gd name="T4" fmla="*/ 30 w 72"/>
                    <a:gd name="T5" fmla="*/ 43 h 45"/>
                    <a:gd name="T6" fmla="*/ 72 w 72"/>
                    <a:gd name="T7" fmla="*/ 8 h 45"/>
                    <a:gd name="T8" fmla="*/ 66 w 72"/>
                    <a:gd name="T9" fmla="*/ 5 h 45"/>
                    <a:gd name="T10" fmla="*/ 8 w 72"/>
                    <a:gd name="T11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45">
                      <a:moveTo>
                        <a:pt x="8" y="26"/>
                      </a:moveTo>
                      <a:cubicBezTo>
                        <a:pt x="5" y="29"/>
                        <a:pt x="3" y="32"/>
                        <a:pt x="0" y="35"/>
                      </a:cubicBezTo>
                      <a:cubicBezTo>
                        <a:pt x="7" y="45"/>
                        <a:pt x="21" y="45"/>
                        <a:pt x="30" y="43"/>
                      </a:cubicBezTo>
                      <a:cubicBezTo>
                        <a:pt x="52" y="39"/>
                        <a:pt x="72" y="8"/>
                        <a:pt x="72" y="8"/>
                      </a:cubicBezTo>
                      <a:cubicBezTo>
                        <a:pt x="72" y="8"/>
                        <a:pt x="69" y="6"/>
                        <a:pt x="66" y="5"/>
                      </a:cubicBezTo>
                      <a:cubicBezTo>
                        <a:pt x="48" y="0"/>
                        <a:pt x="29" y="6"/>
                        <a:pt x="8" y="26"/>
                      </a:cubicBezTo>
                      <a:close/>
                    </a:path>
                  </a:pathLst>
                </a:custGeom>
                <a:solidFill>
                  <a:srgbClr val="425B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7" name="Freeform 197"/>
                <p:cNvSpPr>
                  <a:spLocks noEditPoints="1"/>
                </p:cNvSpPr>
                <p:nvPr/>
              </p:nvSpPr>
              <p:spPr bwMode="auto">
                <a:xfrm>
                  <a:off x="5630767" y="4945342"/>
                  <a:ext cx="0" cy="1588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0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9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8" name="Freeform 198"/>
                <p:cNvSpPr>
                  <a:spLocks noEditPoints="1"/>
                </p:cNvSpPr>
                <p:nvPr/>
              </p:nvSpPr>
              <p:spPr bwMode="auto">
                <a:xfrm>
                  <a:off x="5608542" y="4869142"/>
                  <a:ext cx="220663" cy="133350"/>
                </a:xfrm>
                <a:custGeom>
                  <a:avLst/>
                  <a:gdLst>
                    <a:gd name="T0" fmla="*/ 71 w 138"/>
                    <a:gd name="T1" fmla="*/ 64 h 84"/>
                    <a:gd name="T2" fmla="*/ 66 w 138"/>
                    <a:gd name="T3" fmla="*/ 63 h 84"/>
                    <a:gd name="T4" fmla="*/ 61 w 138"/>
                    <a:gd name="T5" fmla="*/ 55 h 84"/>
                    <a:gd name="T6" fmla="*/ 67 w 138"/>
                    <a:gd name="T7" fmla="*/ 52 h 84"/>
                    <a:gd name="T8" fmla="*/ 72 w 138"/>
                    <a:gd name="T9" fmla="*/ 53 h 84"/>
                    <a:gd name="T10" fmla="*/ 76 w 138"/>
                    <a:gd name="T11" fmla="*/ 62 h 84"/>
                    <a:gd name="T12" fmla="*/ 71 w 138"/>
                    <a:gd name="T13" fmla="*/ 64 h 84"/>
                    <a:gd name="T14" fmla="*/ 40 w 138"/>
                    <a:gd name="T15" fmla="*/ 49 h 84"/>
                    <a:gd name="T16" fmla="*/ 33 w 138"/>
                    <a:gd name="T17" fmla="*/ 46 h 84"/>
                    <a:gd name="T18" fmla="*/ 30 w 138"/>
                    <a:gd name="T19" fmla="*/ 37 h 84"/>
                    <a:gd name="T20" fmla="*/ 33 w 138"/>
                    <a:gd name="T21" fmla="*/ 35 h 84"/>
                    <a:gd name="T22" fmla="*/ 39 w 138"/>
                    <a:gd name="T23" fmla="*/ 38 h 84"/>
                    <a:gd name="T24" fmla="*/ 43 w 138"/>
                    <a:gd name="T25" fmla="*/ 47 h 84"/>
                    <a:gd name="T26" fmla="*/ 40 w 138"/>
                    <a:gd name="T27" fmla="*/ 49 h 84"/>
                    <a:gd name="T28" fmla="*/ 6 w 138"/>
                    <a:gd name="T29" fmla="*/ 0 h 84"/>
                    <a:gd name="T30" fmla="*/ 14 w 138"/>
                    <a:gd name="T31" fmla="*/ 48 h 84"/>
                    <a:gd name="T32" fmla="*/ 14 w 138"/>
                    <a:gd name="T33" fmla="*/ 48 h 84"/>
                    <a:gd name="T34" fmla="*/ 14 w 138"/>
                    <a:gd name="T35" fmla="*/ 49 h 84"/>
                    <a:gd name="T36" fmla="*/ 14 w 138"/>
                    <a:gd name="T37" fmla="*/ 49 h 84"/>
                    <a:gd name="T38" fmla="*/ 14 w 138"/>
                    <a:gd name="T39" fmla="*/ 49 h 84"/>
                    <a:gd name="T40" fmla="*/ 101 w 138"/>
                    <a:gd name="T41" fmla="*/ 84 h 84"/>
                    <a:gd name="T42" fmla="*/ 130 w 138"/>
                    <a:gd name="T43" fmla="*/ 75 h 84"/>
                    <a:gd name="T44" fmla="*/ 138 w 138"/>
                    <a:gd name="T45" fmla="*/ 64 h 84"/>
                    <a:gd name="T46" fmla="*/ 138 w 138"/>
                    <a:gd name="T47" fmla="*/ 64 h 84"/>
                    <a:gd name="T48" fmla="*/ 123 w 138"/>
                    <a:gd name="T49" fmla="*/ 71 h 84"/>
                    <a:gd name="T50" fmla="*/ 112 w 138"/>
                    <a:gd name="T51" fmla="*/ 70 h 84"/>
                    <a:gd name="T52" fmla="*/ 107 w 138"/>
                    <a:gd name="T53" fmla="*/ 71 h 84"/>
                    <a:gd name="T54" fmla="*/ 104 w 138"/>
                    <a:gd name="T55" fmla="*/ 71 h 84"/>
                    <a:gd name="T56" fmla="*/ 97 w 138"/>
                    <a:gd name="T57" fmla="*/ 65 h 84"/>
                    <a:gd name="T58" fmla="*/ 97 w 138"/>
                    <a:gd name="T59" fmla="*/ 64 h 84"/>
                    <a:gd name="T60" fmla="*/ 26 w 138"/>
                    <a:gd name="T61" fmla="*/ 16 h 84"/>
                    <a:gd name="T62" fmla="*/ 6 w 138"/>
                    <a:gd name="T6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8" h="84">
                      <a:moveTo>
                        <a:pt x="71" y="64"/>
                      </a:moveTo>
                      <a:cubicBezTo>
                        <a:pt x="69" y="64"/>
                        <a:pt x="67" y="64"/>
                        <a:pt x="66" y="63"/>
                      </a:cubicBezTo>
                      <a:cubicBezTo>
                        <a:pt x="61" y="61"/>
                        <a:pt x="59" y="57"/>
                        <a:pt x="61" y="55"/>
                      </a:cubicBezTo>
                      <a:cubicBezTo>
                        <a:pt x="62" y="53"/>
                        <a:pt x="64" y="52"/>
                        <a:pt x="67" y="52"/>
                      </a:cubicBezTo>
                      <a:cubicBezTo>
                        <a:pt x="68" y="52"/>
                        <a:pt x="70" y="53"/>
                        <a:pt x="72" y="53"/>
                      </a:cubicBezTo>
                      <a:cubicBezTo>
                        <a:pt x="76" y="55"/>
                        <a:pt x="78" y="59"/>
                        <a:pt x="76" y="62"/>
                      </a:cubicBezTo>
                      <a:cubicBezTo>
                        <a:pt x="75" y="63"/>
                        <a:pt x="73" y="64"/>
                        <a:pt x="71" y="64"/>
                      </a:cubicBezTo>
                      <a:moveTo>
                        <a:pt x="40" y="49"/>
                      </a:moveTo>
                      <a:cubicBezTo>
                        <a:pt x="38" y="49"/>
                        <a:pt x="35" y="48"/>
                        <a:pt x="33" y="46"/>
                      </a:cubicBezTo>
                      <a:cubicBezTo>
                        <a:pt x="30" y="43"/>
                        <a:pt x="28" y="39"/>
                        <a:pt x="30" y="37"/>
                      </a:cubicBezTo>
                      <a:cubicBezTo>
                        <a:pt x="31" y="36"/>
                        <a:pt x="32" y="35"/>
                        <a:pt x="33" y="35"/>
                      </a:cubicBezTo>
                      <a:cubicBezTo>
                        <a:pt x="35" y="35"/>
                        <a:pt x="37" y="36"/>
                        <a:pt x="39" y="38"/>
                      </a:cubicBezTo>
                      <a:cubicBezTo>
                        <a:pt x="43" y="41"/>
                        <a:pt x="44" y="45"/>
                        <a:pt x="43" y="47"/>
                      </a:cubicBezTo>
                      <a:cubicBezTo>
                        <a:pt x="42" y="48"/>
                        <a:pt x="41" y="49"/>
                        <a:pt x="40" y="49"/>
                      </a:cubicBezTo>
                      <a:moveTo>
                        <a:pt x="6" y="0"/>
                      </a:moveTo>
                      <a:cubicBezTo>
                        <a:pt x="0" y="17"/>
                        <a:pt x="3" y="34"/>
                        <a:pt x="14" y="48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14" y="48"/>
                        <a:pt x="14" y="48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31" y="69"/>
                        <a:pt x="71" y="84"/>
                        <a:pt x="101" y="84"/>
                      </a:cubicBezTo>
                      <a:cubicBezTo>
                        <a:pt x="113" y="84"/>
                        <a:pt x="124" y="82"/>
                        <a:pt x="130" y="75"/>
                      </a:cubicBezTo>
                      <a:cubicBezTo>
                        <a:pt x="134" y="72"/>
                        <a:pt x="136" y="68"/>
                        <a:pt x="138" y="64"/>
                      </a:cubicBezTo>
                      <a:cubicBezTo>
                        <a:pt x="138" y="64"/>
                        <a:pt x="138" y="64"/>
                        <a:pt x="138" y="64"/>
                      </a:cubicBezTo>
                      <a:cubicBezTo>
                        <a:pt x="135" y="69"/>
                        <a:pt x="130" y="71"/>
                        <a:pt x="123" y="71"/>
                      </a:cubicBezTo>
                      <a:cubicBezTo>
                        <a:pt x="120" y="71"/>
                        <a:pt x="116" y="71"/>
                        <a:pt x="112" y="70"/>
                      </a:cubicBezTo>
                      <a:cubicBezTo>
                        <a:pt x="111" y="70"/>
                        <a:pt x="109" y="71"/>
                        <a:pt x="107" y="71"/>
                      </a:cubicBezTo>
                      <a:cubicBezTo>
                        <a:pt x="106" y="71"/>
                        <a:pt x="105" y="71"/>
                        <a:pt x="104" y="71"/>
                      </a:cubicBezTo>
                      <a:cubicBezTo>
                        <a:pt x="100" y="70"/>
                        <a:pt x="97" y="67"/>
                        <a:pt x="97" y="65"/>
                      </a:cubicBezTo>
                      <a:cubicBezTo>
                        <a:pt x="97" y="65"/>
                        <a:pt x="97" y="65"/>
                        <a:pt x="97" y="64"/>
                      </a:cubicBezTo>
                      <a:cubicBezTo>
                        <a:pt x="69" y="53"/>
                        <a:pt x="37" y="30"/>
                        <a:pt x="26" y="16"/>
                      </a:cubicBezTo>
                      <a:cubicBezTo>
                        <a:pt x="26" y="16"/>
                        <a:pt x="23" y="10"/>
                        <a:pt x="6" y="0"/>
                      </a:cubicBezTo>
                    </a:path>
                  </a:pathLst>
                </a:custGeom>
                <a:solidFill>
                  <a:srgbClr val="D912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39" name="Freeform 199"/>
                <p:cNvSpPr>
                  <a:spLocks/>
                </p:cNvSpPr>
                <p:nvPr/>
              </p:nvSpPr>
              <p:spPr bwMode="auto">
                <a:xfrm>
                  <a:off x="5652992" y="4924704"/>
                  <a:ext cx="25400" cy="22225"/>
                </a:xfrm>
                <a:custGeom>
                  <a:avLst/>
                  <a:gdLst>
                    <a:gd name="T0" fmla="*/ 5 w 16"/>
                    <a:gd name="T1" fmla="*/ 0 h 14"/>
                    <a:gd name="T2" fmla="*/ 2 w 16"/>
                    <a:gd name="T3" fmla="*/ 2 h 14"/>
                    <a:gd name="T4" fmla="*/ 5 w 16"/>
                    <a:gd name="T5" fmla="*/ 11 h 14"/>
                    <a:gd name="T6" fmla="*/ 12 w 16"/>
                    <a:gd name="T7" fmla="*/ 14 h 14"/>
                    <a:gd name="T8" fmla="*/ 15 w 16"/>
                    <a:gd name="T9" fmla="*/ 12 h 14"/>
                    <a:gd name="T10" fmla="*/ 11 w 16"/>
                    <a:gd name="T11" fmla="*/ 3 h 14"/>
                    <a:gd name="T12" fmla="*/ 5 w 16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4">
                      <a:moveTo>
                        <a:pt x="5" y="0"/>
                      </a:move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0" y="4"/>
                        <a:pt x="2" y="8"/>
                        <a:pt x="5" y="11"/>
                      </a:cubicBezTo>
                      <a:cubicBezTo>
                        <a:pt x="7" y="13"/>
                        <a:pt x="10" y="14"/>
                        <a:pt x="12" y="14"/>
                      </a:cubicBezTo>
                      <a:cubicBezTo>
                        <a:pt x="13" y="14"/>
                        <a:pt x="14" y="13"/>
                        <a:pt x="15" y="12"/>
                      </a:cubicBezTo>
                      <a:cubicBezTo>
                        <a:pt x="16" y="10"/>
                        <a:pt x="15" y="6"/>
                        <a:pt x="11" y="3"/>
                      </a:cubicBezTo>
                      <a:cubicBezTo>
                        <a:pt x="9" y="1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98F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0" name="Freeform 200"/>
                <p:cNvSpPr>
                  <a:spLocks/>
                </p:cNvSpPr>
                <p:nvPr/>
              </p:nvSpPr>
              <p:spPr bwMode="auto">
                <a:xfrm>
                  <a:off x="5702204" y="4951692"/>
                  <a:ext cx="31750" cy="19050"/>
                </a:xfrm>
                <a:custGeom>
                  <a:avLst/>
                  <a:gdLst>
                    <a:gd name="T0" fmla="*/ 8 w 19"/>
                    <a:gd name="T1" fmla="*/ 0 h 12"/>
                    <a:gd name="T2" fmla="*/ 2 w 19"/>
                    <a:gd name="T3" fmla="*/ 3 h 12"/>
                    <a:gd name="T4" fmla="*/ 7 w 19"/>
                    <a:gd name="T5" fmla="*/ 11 h 12"/>
                    <a:gd name="T6" fmla="*/ 12 w 19"/>
                    <a:gd name="T7" fmla="*/ 12 h 12"/>
                    <a:gd name="T8" fmla="*/ 17 w 19"/>
                    <a:gd name="T9" fmla="*/ 10 h 12"/>
                    <a:gd name="T10" fmla="*/ 13 w 19"/>
                    <a:gd name="T11" fmla="*/ 1 h 12"/>
                    <a:gd name="T12" fmla="*/ 8 w 19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2">
                      <a:moveTo>
                        <a:pt x="8" y="0"/>
                      </a:moveTo>
                      <a:cubicBezTo>
                        <a:pt x="5" y="0"/>
                        <a:pt x="3" y="1"/>
                        <a:pt x="2" y="3"/>
                      </a:cubicBezTo>
                      <a:cubicBezTo>
                        <a:pt x="0" y="5"/>
                        <a:pt x="2" y="9"/>
                        <a:pt x="7" y="11"/>
                      </a:cubicBezTo>
                      <a:cubicBezTo>
                        <a:pt x="8" y="12"/>
                        <a:pt x="10" y="12"/>
                        <a:pt x="12" y="12"/>
                      </a:cubicBezTo>
                      <a:cubicBezTo>
                        <a:pt x="14" y="12"/>
                        <a:pt x="16" y="11"/>
                        <a:pt x="17" y="10"/>
                      </a:cubicBezTo>
                      <a:cubicBezTo>
                        <a:pt x="19" y="7"/>
                        <a:pt x="17" y="3"/>
                        <a:pt x="13" y="1"/>
                      </a:cubicBezTo>
                      <a:cubicBezTo>
                        <a:pt x="11" y="1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E98F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1" name="Freeform 201"/>
                <p:cNvSpPr>
                  <a:spLocks/>
                </p:cNvSpPr>
                <p:nvPr/>
              </p:nvSpPr>
              <p:spPr bwMode="auto">
                <a:xfrm>
                  <a:off x="5764117" y="4970742"/>
                  <a:ext cx="23813" cy="11113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1 h 7"/>
                    <a:gd name="T4" fmla="*/ 7 w 15"/>
                    <a:gd name="T5" fmla="*/ 7 h 7"/>
                    <a:gd name="T6" fmla="*/ 10 w 15"/>
                    <a:gd name="T7" fmla="*/ 7 h 7"/>
                    <a:gd name="T8" fmla="*/ 15 w 15"/>
                    <a:gd name="T9" fmla="*/ 6 h 7"/>
                    <a:gd name="T10" fmla="*/ 0 w 15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3" y="6"/>
                        <a:pt x="7" y="7"/>
                      </a:cubicBezTo>
                      <a:cubicBezTo>
                        <a:pt x="8" y="7"/>
                        <a:pt x="9" y="7"/>
                        <a:pt x="10" y="7"/>
                      </a:cubicBezTo>
                      <a:cubicBezTo>
                        <a:pt x="12" y="7"/>
                        <a:pt x="14" y="6"/>
                        <a:pt x="15" y="6"/>
                      </a:cubicBezTo>
                      <a:cubicBezTo>
                        <a:pt x="10" y="4"/>
                        <a:pt x="5" y="3"/>
                        <a:pt x="0" y="0"/>
                      </a:cubicBezTo>
                    </a:path>
                  </a:pathLst>
                </a:custGeom>
                <a:solidFill>
                  <a:srgbClr val="E98F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2" name="Freeform 202"/>
                <p:cNvSpPr>
                  <a:spLocks/>
                </p:cNvSpPr>
                <p:nvPr/>
              </p:nvSpPr>
              <p:spPr bwMode="auto">
                <a:xfrm>
                  <a:off x="5605367" y="4829454"/>
                  <a:ext cx="68263" cy="114300"/>
                </a:xfrm>
                <a:custGeom>
                  <a:avLst/>
                  <a:gdLst>
                    <a:gd name="T0" fmla="*/ 24 w 43"/>
                    <a:gd name="T1" fmla="*/ 0 h 72"/>
                    <a:gd name="T2" fmla="*/ 15 w 43"/>
                    <a:gd name="T3" fmla="*/ 72 h 72"/>
                    <a:gd name="T4" fmla="*/ 41 w 43"/>
                    <a:gd name="T5" fmla="*/ 35 h 72"/>
                    <a:gd name="T6" fmla="*/ 24 w 43"/>
                    <a:gd name="T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72">
                      <a:moveTo>
                        <a:pt x="24" y="0"/>
                      </a:moveTo>
                      <a:cubicBezTo>
                        <a:pt x="1" y="24"/>
                        <a:pt x="0" y="52"/>
                        <a:pt x="15" y="72"/>
                      </a:cubicBezTo>
                      <a:cubicBezTo>
                        <a:pt x="22" y="66"/>
                        <a:pt x="39" y="48"/>
                        <a:pt x="41" y="35"/>
                      </a:cubicBezTo>
                      <a:cubicBezTo>
                        <a:pt x="43" y="20"/>
                        <a:pt x="35" y="4"/>
                        <a:pt x="24" y="0"/>
                      </a:cubicBezTo>
                      <a:close/>
                    </a:path>
                  </a:pathLst>
                </a:custGeom>
                <a:solidFill>
                  <a:srgbClr val="425B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3" name="Freeform 203"/>
                <p:cNvSpPr>
                  <a:spLocks/>
                </p:cNvSpPr>
                <p:nvPr/>
              </p:nvSpPr>
              <p:spPr bwMode="auto">
                <a:xfrm>
                  <a:off x="5581554" y="4813579"/>
                  <a:ext cx="88900" cy="127000"/>
                </a:xfrm>
                <a:custGeom>
                  <a:avLst/>
                  <a:gdLst>
                    <a:gd name="T0" fmla="*/ 36 w 56"/>
                    <a:gd name="T1" fmla="*/ 5 h 80"/>
                    <a:gd name="T2" fmla="*/ 6 w 56"/>
                    <a:gd name="T3" fmla="*/ 26 h 80"/>
                    <a:gd name="T4" fmla="*/ 18 w 56"/>
                    <a:gd name="T5" fmla="*/ 80 h 80"/>
                    <a:gd name="T6" fmla="*/ 51 w 56"/>
                    <a:gd name="T7" fmla="*/ 43 h 80"/>
                    <a:gd name="T8" fmla="*/ 36 w 56"/>
                    <a:gd name="T9" fmla="*/ 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80">
                      <a:moveTo>
                        <a:pt x="36" y="5"/>
                      </a:moveTo>
                      <a:cubicBezTo>
                        <a:pt x="18" y="0"/>
                        <a:pt x="9" y="15"/>
                        <a:pt x="6" y="26"/>
                      </a:cubicBezTo>
                      <a:cubicBezTo>
                        <a:pt x="0" y="48"/>
                        <a:pt x="18" y="80"/>
                        <a:pt x="18" y="80"/>
                      </a:cubicBezTo>
                      <a:cubicBezTo>
                        <a:pt x="18" y="80"/>
                        <a:pt x="47" y="60"/>
                        <a:pt x="51" y="43"/>
                      </a:cubicBezTo>
                      <a:cubicBezTo>
                        <a:pt x="56" y="27"/>
                        <a:pt x="49" y="8"/>
                        <a:pt x="36" y="5"/>
                      </a:cubicBezTo>
                      <a:close/>
                    </a:path>
                  </a:pathLst>
                </a:custGeom>
                <a:solidFill>
                  <a:srgbClr val="668C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44" name="Freeform 204"/>
                <p:cNvSpPr>
                  <a:spLocks/>
                </p:cNvSpPr>
                <p:nvPr/>
              </p:nvSpPr>
              <p:spPr bwMode="auto">
                <a:xfrm>
                  <a:off x="5626004" y="4756429"/>
                  <a:ext cx="123825" cy="92075"/>
                </a:xfrm>
                <a:custGeom>
                  <a:avLst/>
                  <a:gdLst>
                    <a:gd name="T0" fmla="*/ 5 w 77"/>
                    <a:gd name="T1" fmla="*/ 39 h 58"/>
                    <a:gd name="T2" fmla="*/ 39 w 77"/>
                    <a:gd name="T3" fmla="*/ 53 h 58"/>
                    <a:gd name="T4" fmla="*/ 77 w 77"/>
                    <a:gd name="T5" fmla="*/ 12 h 58"/>
                    <a:gd name="T6" fmla="*/ 28 w 77"/>
                    <a:gd name="T7" fmla="*/ 5 h 58"/>
                    <a:gd name="T8" fmla="*/ 5 w 77"/>
                    <a:gd name="T9" fmla="*/ 3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58">
                      <a:moveTo>
                        <a:pt x="5" y="39"/>
                      </a:moveTo>
                      <a:cubicBezTo>
                        <a:pt x="11" y="58"/>
                        <a:pt x="29" y="56"/>
                        <a:pt x="39" y="53"/>
                      </a:cubicBezTo>
                      <a:cubicBezTo>
                        <a:pt x="61" y="45"/>
                        <a:pt x="77" y="12"/>
                        <a:pt x="77" y="12"/>
                      </a:cubicBezTo>
                      <a:cubicBezTo>
                        <a:pt x="77" y="12"/>
                        <a:pt x="44" y="0"/>
                        <a:pt x="28" y="5"/>
                      </a:cubicBezTo>
                      <a:cubicBezTo>
                        <a:pt x="12" y="11"/>
                        <a:pt x="0" y="27"/>
                        <a:pt x="5" y="39"/>
                      </a:cubicBezTo>
                      <a:close/>
                    </a:path>
                  </a:pathLst>
                </a:custGeom>
                <a:solidFill>
                  <a:srgbClr val="668C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3" name="Freeform 206"/>
                <p:cNvSpPr>
                  <a:spLocks/>
                </p:cNvSpPr>
                <p:nvPr/>
              </p:nvSpPr>
              <p:spPr bwMode="auto">
                <a:xfrm>
                  <a:off x="5603780" y="4797704"/>
                  <a:ext cx="39688" cy="34925"/>
                </a:xfrm>
                <a:custGeom>
                  <a:avLst/>
                  <a:gdLst>
                    <a:gd name="T0" fmla="*/ 22 w 25"/>
                    <a:gd name="T1" fmla="*/ 13 h 22"/>
                    <a:gd name="T2" fmla="*/ 23 w 25"/>
                    <a:gd name="T3" fmla="*/ 20 h 22"/>
                    <a:gd name="T4" fmla="*/ 16 w 25"/>
                    <a:gd name="T5" fmla="*/ 20 h 22"/>
                    <a:gd name="T6" fmla="*/ 3 w 25"/>
                    <a:gd name="T7" fmla="*/ 10 h 22"/>
                    <a:gd name="T8" fmla="*/ 2 w 25"/>
                    <a:gd name="T9" fmla="*/ 3 h 22"/>
                    <a:gd name="T10" fmla="*/ 9 w 25"/>
                    <a:gd name="T11" fmla="*/ 2 h 22"/>
                    <a:gd name="T12" fmla="*/ 22 w 25"/>
                    <a:gd name="T13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2">
                      <a:moveTo>
                        <a:pt x="22" y="13"/>
                      </a:moveTo>
                      <a:cubicBezTo>
                        <a:pt x="24" y="14"/>
                        <a:pt x="25" y="17"/>
                        <a:pt x="23" y="20"/>
                      </a:cubicBezTo>
                      <a:cubicBezTo>
                        <a:pt x="21" y="22"/>
                        <a:pt x="18" y="22"/>
                        <a:pt x="16" y="2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1" y="8"/>
                        <a:pt x="0" y="5"/>
                        <a:pt x="2" y="3"/>
                      </a:cubicBezTo>
                      <a:cubicBezTo>
                        <a:pt x="4" y="1"/>
                        <a:pt x="7" y="0"/>
                        <a:pt x="9" y="2"/>
                      </a:cubicBez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668C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2" name="Freeform 522"/>
                <p:cNvSpPr>
                  <a:spLocks noEditPoints="1"/>
                </p:cNvSpPr>
                <p:nvPr/>
              </p:nvSpPr>
              <p:spPr bwMode="auto">
                <a:xfrm>
                  <a:off x="5660929" y="5035829"/>
                  <a:ext cx="122238" cy="176213"/>
                </a:xfrm>
                <a:custGeom>
                  <a:avLst/>
                  <a:gdLst>
                    <a:gd name="T0" fmla="*/ 38 w 76"/>
                    <a:gd name="T1" fmla="*/ 75 h 110"/>
                    <a:gd name="T2" fmla="*/ 25 w 76"/>
                    <a:gd name="T3" fmla="*/ 75 h 110"/>
                    <a:gd name="T4" fmla="*/ 25 w 76"/>
                    <a:gd name="T5" fmla="*/ 109 h 110"/>
                    <a:gd name="T6" fmla="*/ 12 w 76"/>
                    <a:gd name="T7" fmla="*/ 110 h 110"/>
                    <a:gd name="T8" fmla="*/ 0 w 76"/>
                    <a:gd name="T9" fmla="*/ 109 h 110"/>
                    <a:gd name="T10" fmla="*/ 0 w 76"/>
                    <a:gd name="T11" fmla="*/ 2 h 110"/>
                    <a:gd name="T12" fmla="*/ 1 w 76"/>
                    <a:gd name="T13" fmla="*/ 1 h 110"/>
                    <a:gd name="T14" fmla="*/ 38 w 76"/>
                    <a:gd name="T15" fmla="*/ 0 h 110"/>
                    <a:gd name="T16" fmla="*/ 76 w 76"/>
                    <a:gd name="T17" fmla="*/ 38 h 110"/>
                    <a:gd name="T18" fmla="*/ 38 w 76"/>
                    <a:gd name="T19" fmla="*/ 75 h 110"/>
                    <a:gd name="T20" fmla="*/ 25 w 76"/>
                    <a:gd name="T21" fmla="*/ 56 h 110"/>
                    <a:gd name="T22" fmla="*/ 36 w 76"/>
                    <a:gd name="T23" fmla="*/ 56 h 110"/>
                    <a:gd name="T24" fmla="*/ 51 w 76"/>
                    <a:gd name="T25" fmla="*/ 38 h 110"/>
                    <a:gd name="T26" fmla="*/ 36 w 76"/>
                    <a:gd name="T27" fmla="*/ 20 h 110"/>
                    <a:gd name="T28" fmla="*/ 25 w 76"/>
                    <a:gd name="T29" fmla="*/ 20 h 110"/>
                    <a:gd name="T30" fmla="*/ 25 w 76"/>
                    <a:gd name="T31" fmla="*/ 5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" h="110">
                      <a:moveTo>
                        <a:pt x="38" y="75"/>
                      </a:move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1" y="110"/>
                        <a:pt x="16" y="110"/>
                        <a:pt x="12" y="110"/>
                      </a:cubicBezTo>
                      <a:cubicBezTo>
                        <a:pt x="9" y="110"/>
                        <a:pt x="4" y="110"/>
                        <a:pt x="0" y="109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5" y="1"/>
                        <a:pt x="26" y="0"/>
                        <a:pt x="38" y="0"/>
                      </a:cubicBezTo>
                      <a:cubicBezTo>
                        <a:pt x="60" y="0"/>
                        <a:pt x="76" y="12"/>
                        <a:pt x="76" y="38"/>
                      </a:cubicBezTo>
                      <a:cubicBezTo>
                        <a:pt x="76" y="63"/>
                        <a:pt x="60" y="75"/>
                        <a:pt x="38" y="75"/>
                      </a:cubicBezTo>
                      <a:close/>
                      <a:moveTo>
                        <a:pt x="25" y="56"/>
                      </a:moveTo>
                      <a:cubicBezTo>
                        <a:pt x="30" y="56"/>
                        <a:pt x="34" y="56"/>
                        <a:pt x="36" y="56"/>
                      </a:cubicBezTo>
                      <a:cubicBezTo>
                        <a:pt x="48" y="56"/>
                        <a:pt x="51" y="45"/>
                        <a:pt x="51" y="38"/>
                      </a:cubicBezTo>
                      <a:cubicBezTo>
                        <a:pt x="51" y="30"/>
                        <a:pt x="48" y="20"/>
                        <a:pt x="36" y="20"/>
                      </a:cubicBezTo>
                      <a:cubicBezTo>
                        <a:pt x="32" y="20"/>
                        <a:pt x="29" y="20"/>
                        <a:pt x="25" y="20"/>
                      </a:cubicBezTo>
                      <a:lnTo>
                        <a:pt x="25" y="56"/>
                      </a:lnTo>
                      <a:close/>
                    </a:path>
                  </a:pathLst>
                </a:custGeom>
                <a:solidFill>
                  <a:srgbClr val="FBF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grpSp>
          <p:nvGrpSpPr>
            <p:cNvPr id="3653" name="Grupo 3652"/>
            <p:cNvGrpSpPr/>
            <p:nvPr/>
          </p:nvGrpSpPr>
          <p:grpSpPr>
            <a:xfrm>
              <a:off x="6600311" y="113065"/>
              <a:ext cx="603489" cy="1001304"/>
              <a:chOff x="3562254" y="2924454"/>
              <a:chExt cx="708025" cy="1174750"/>
            </a:xfrm>
          </p:grpSpPr>
          <p:sp>
            <p:nvSpPr>
              <p:cNvPr id="3444" name="Freeform 5"/>
              <p:cNvSpPr>
                <a:spLocks/>
              </p:cNvSpPr>
              <p:nvPr/>
            </p:nvSpPr>
            <p:spPr bwMode="auto">
              <a:xfrm>
                <a:off x="3868642" y="3484842"/>
                <a:ext cx="96838" cy="123825"/>
              </a:xfrm>
              <a:custGeom>
                <a:avLst/>
                <a:gdLst>
                  <a:gd name="T0" fmla="*/ 45 w 61"/>
                  <a:gd name="T1" fmla="*/ 0 h 78"/>
                  <a:gd name="T2" fmla="*/ 11 w 61"/>
                  <a:gd name="T3" fmla="*/ 32 h 78"/>
                  <a:gd name="T4" fmla="*/ 13 w 61"/>
                  <a:gd name="T5" fmla="*/ 78 h 78"/>
                  <a:gd name="T6" fmla="*/ 50 w 61"/>
                  <a:gd name="T7" fmla="*/ 49 h 78"/>
                  <a:gd name="T8" fmla="*/ 45 w 6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8">
                    <a:moveTo>
                      <a:pt x="45" y="0"/>
                    </a:moveTo>
                    <a:cubicBezTo>
                      <a:pt x="45" y="0"/>
                      <a:pt x="20" y="12"/>
                      <a:pt x="11" y="32"/>
                    </a:cubicBezTo>
                    <a:cubicBezTo>
                      <a:pt x="0" y="54"/>
                      <a:pt x="13" y="78"/>
                      <a:pt x="13" y="78"/>
                    </a:cubicBezTo>
                    <a:cubicBezTo>
                      <a:pt x="13" y="78"/>
                      <a:pt x="41" y="69"/>
                      <a:pt x="50" y="49"/>
                    </a:cubicBezTo>
                    <a:cubicBezTo>
                      <a:pt x="61" y="25"/>
                      <a:pt x="45" y="0"/>
                      <a:pt x="45" y="0"/>
                    </a:cubicBezTo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5" name="Freeform 6"/>
              <p:cNvSpPr>
                <a:spLocks/>
              </p:cNvSpPr>
              <p:nvPr/>
            </p:nvSpPr>
            <p:spPr bwMode="auto">
              <a:xfrm>
                <a:off x="3832129" y="3381654"/>
                <a:ext cx="96838" cy="125413"/>
              </a:xfrm>
              <a:custGeom>
                <a:avLst/>
                <a:gdLst>
                  <a:gd name="T0" fmla="*/ 13 w 61"/>
                  <a:gd name="T1" fmla="*/ 78 h 78"/>
                  <a:gd name="T2" fmla="*/ 50 w 61"/>
                  <a:gd name="T3" fmla="*/ 49 h 78"/>
                  <a:gd name="T4" fmla="*/ 44 w 61"/>
                  <a:gd name="T5" fmla="*/ 0 h 78"/>
                  <a:gd name="T6" fmla="*/ 10 w 61"/>
                  <a:gd name="T7" fmla="*/ 31 h 78"/>
                  <a:gd name="T8" fmla="*/ 13 w 6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8">
                    <a:moveTo>
                      <a:pt x="13" y="78"/>
                    </a:moveTo>
                    <a:cubicBezTo>
                      <a:pt x="13" y="78"/>
                      <a:pt x="40" y="69"/>
                      <a:pt x="50" y="49"/>
                    </a:cubicBezTo>
                    <a:cubicBezTo>
                      <a:pt x="61" y="25"/>
                      <a:pt x="44" y="0"/>
                      <a:pt x="44" y="0"/>
                    </a:cubicBezTo>
                    <a:cubicBezTo>
                      <a:pt x="44" y="0"/>
                      <a:pt x="20" y="12"/>
                      <a:pt x="10" y="31"/>
                    </a:cubicBezTo>
                    <a:cubicBezTo>
                      <a:pt x="0" y="54"/>
                      <a:pt x="13" y="78"/>
                      <a:pt x="13" y="78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6" name="Freeform 7"/>
              <p:cNvSpPr>
                <a:spLocks/>
              </p:cNvSpPr>
              <p:nvPr/>
            </p:nvSpPr>
            <p:spPr bwMode="auto">
              <a:xfrm>
                <a:off x="3795617" y="3283229"/>
                <a:ext cx="96838" cy="125413"/>
              </a:xfrm>
              <a:custGeom>
                <a:avLst/>
                <a:gdLst>
                  <a:gd name="T0" fmla="*/ 45 w 61"/>
                  <a:gd name="T1" fmla="*/ 0 h 78"/>
                  <a:gd name="T2" fmla="*/ 11 w 61"/>
                  <a:gd name="T3" fmla="*/ 32 h 78"/>
                  <a:gd name="T4" fmla="*/ 13 w 61"/>
                  <a:gd name="T5" fmla="*/ 78 h 78"/>
                  <a:gd name="T6" fmla="*/ 50 w 61"/>
                  <a:gd name="T7" fmla="*/ 49 h 78"/>
                  <a:gd name="T8" fmla="*/ 45 w 6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8">
                    <a:moveTo>
                      <a:pt x="45" y="0"/>
                    </a:moveTo>
                    <a:cubicBezTo>
                      <a:pt x="45" y="0"/>
                      <a:pt x="20" y="12"/>
                      <a:pt x="11" y="32"/>
                    </a:cubicBezTo>
                    <a:cubicBezTo>
                      <a:pt x="0" y="55"/>
                      <a:pt x="13" y="78"/>
                      <a:pt x="13" y="78"/>
                    </a:cubicBezTo>
                    <a:cubicBezTo>
                      <a:pt x="13" y="78"/>
                      <a:pt x="41" y="69"/>
                      <a:pt x="50" y="49"/>
                    </a:cubicBezTo>
                    <a:cubicBezTo>
                      <a:pt x="61" y="26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7" name="Freeform 8"/>
              <p:cNvSpPr>
                <a:spLocks/>
              </p:cNvSpPr>
              <p:nvPr/>
            </p:nvSpPr>
            <p:spPr bwMode="auto">
              <a:xfrm>
                <a:off x="3746404" y="3545167"/>
                <a:ext cx="117475" cy="90488"/>
              </a:xfrm>
              <a:custGeom>
                <a:avLst/>
                <a:gdLst>
                  <a:gd name="T0" fmla="*/ 0 w 74"/>
                  <a:gd name="T1" fmla="*/ 7 h 57"/>
                  <a:gd name="T2" fmla="*/ 27 w 74"/>
                  <a:gd name="T3" fmla="*/ 47 h 57"/>
                  <a:gd name="T4" fmla="*/ 74 w 74"/>
                  <a:gd name="T5" fmla="*/ 46 h 57"/>
                  <a:gd name="T6" fmla="*/ 46 w 74"/>
                  <a:gd name="T7" fmla="*/ 9 h 57"/>
                  <a:gd name="T8" fmla="*/ 0 w 74"/>
                  <a:gd name="T9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7">
                    <a:moveTo>
                      <a:pt x="0" y="7"/>
                    </a:moveTo>
                    <a:cubicBezTo>
                      <a:pt x="0" y="7"/>
                      <a:pt x="3" y="36"/>
                      <a:pt x="27" y="47"/>
                    </a:cubicBezTo>
                    <a:cubicBezTo>
                      <a:pt x="47" y="57"/>
                      <a:pt x="74" y="46"/>
                      <a:pt x="74" y="46"/>
                    </a:cubicBezTo>
                    <a:cubicBezTo>
                      <a:pt x="74" y="46"/>
                      <a:pt x="68" y="19"/>
                      <a:pt x="46" y="9"/>
                    </a:cubicBezTo>
                    <a:cubicBezTo>
                      <a:pt x="26" y="0"/>
                      <a:pt x="0" y="7"/>
                      <a:pt x="0" y="7"/>
                    </a:cubicBezTo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8" name="Freeform 9"/>
              <p:cNvSpPr>
                <a:spLocks/>
              </p:cNvSpPr>
              <p:nvPr/>
            </p:nvSpPr>
            <p:spPr bwMode="auto">
              <a:xfrm>
                <a:off x="3706717" y="3443567"/>
                <a:ext cx="119063" cy="90488"/>
              </a:xfrm>
              <a:custGeom>
                <a:avLst/>
                <a:gdLst>
                  <a:gd name="T0" fmla="*/ 0 w 74"/>
                  <a:gd name="T1" fmla="*/ 7 h 57"/>
                  <a:gd name="T2" fmla="*/ 27 w 74"/>
                  <a:gd name="T3" fmla="*/ 47 h 57"/>
                  <a:gd name="T4" fmla="*/ 74 w 74"/>
                  <a:gd name="T5" fmla="*/ 46 h 57"/>
                  <a:gd name="T6" fmla="*/ 46 w 74"/>
                  <a:gd name="T7" fmla="*/ 9 h 57"/>
                  <a:gd name="T8" fmla="*/ 0 w 74"/>
                  <a:gd name="T9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7">
                    <a:moveTo>
                      <a:pt x="0" y="7"/>
                    </a:moveTo>
                    <a:cubicBezTo>
                      <a:pt x="0" y="7"/>
                      <a:pt x="4" y="36"/>
                      <a:pt x="27" y="47"/>
                    </a:cubicBezTo>
                    <a:cubicBezTo>
                      <a:pt x="47" y="57"/>
                      <a:pt x="74" y="46"/>
                      <a:pt x="74" y="46"/>
                    </a:cubicBezTo>
                    <a:cubicBezTo>
                      <a:pt x="74" y="46"/>
                      <a:pt x="69" y="19"/>
                      <a:pt x="46" y="9"/>
                    </a:cubicBezTo>
                    <a:cubicBezTo>
                      <a:pt x="26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9" name="Freeform 10"/>
              <p:cNvSpPr>
                <a:spLocks/>
              </p:cNvSpPr>
              <p:nvPr/>
            </p:nvSpPr>
            <p:spPr bwMode="auto">
              <a:xfrm>
                <a:off x="3671792" y="3343554"/>
                <a:ext cx="119063" cy="92075"/>
              </a:xfrm>
              <a:custGeom>
                <a:avLst/>
                <a:gdLst>
                  <a:gd name="T0" fmla="*/ 0 w 74"/>
                  <a:gd name="T1" fmla="*/ 7 h 57"/>
                  <a:gd name="T2" fmla="*/ 27 w 74"/>
                  <a:gd name="T3" fmla="*/ 48 h 57"/>
                  <a:gd name="T4" fmla="*/ 74 w 74"/>
                  <a:gd name="T5" fmla="*/ 47 h 57"/>
                  <a:gd name="T6" fmla="*/ 46 w 74"/>
                  <a:gd name="T7" fmla="*/ 9 h 57"/>
                  <a:gd name="T8" fmla="*/ 0 w 74"/>
                  <a:gd name="T9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7">
                    <a:moveTo>
                      <a:pt x="0" y="7"/>
                    </a:moveTo>
                    <a:cubicBezTo>
                      <a:pt x="0" y="7"/>
                      <a:pt x="3" y="37"/>
                      <a:pt x="27" y="48"/>
                    </a:cubicBezTo>
                    <a:cubicBezTo>
                      <a:pt x="47" y="57"/>
                      <a:pt x="74" y="47"/>
                      <a:pt x="74" y="47"/>
                    </a:cubicBezTo>
                    <a:cubicBezTo>
                      <a:pt x="74" y="47"/>
                      <a:pt x="68" y="20"/>
                      <a:pt x="46" y="9"/>
                    </a:cubicBezTo>
                    <a:cubicBezTo>
                      <a:pt x="26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0" name="Freeform 11"/>
              <p:cNvSpPr>
                <a:spLocks/>
              </p:cNvSpPr>
              <p:nvPr/>
            </p:nvSpPr>
            <p:spPr bwMode="auto">
              <a:xfrm>
                <a:off x="3751167" y="2991129"/>
                <a:ext cx="98425" cy="314325"/>
              </a:xfrm>
              <a:custGeom>
                <a:avLst/>
                <a:gdLst>
                  <a:gd name="T0" fmla="*/ 18 w 62"/>
                  <a:gd name="T1" fmla="*/ 198 h 198"/>
                  <a:gd name="T2" fmla="*/ 55 w 62"/>
                  <a:gd name="T3" fmla="*/ 169 h 198"/>
                  <a:gd name="T4" fmla="*/ 53 w 62"/>
                  <a:gd name="T5" fmla="*/ 128 h 198"/>
                  <a:gd name="T6" fmla="*/ 53 w 62"/>
                  <a:gd name="T7" fmla="*/ 127 h 198"/>
                  <a:gd name="T8" fmla="*/ 7 w 62"/>
                  <a:gd name="T9" fmla="*/ 3 h 198"/>
                  <a:gd name="T10" fmla="*/ 3 w 62"/>
                  <a:gd name="T11" fmla="*/ 0 h 198"/>
                  <a:gd name="T12" fmla="*/ 0 w 62"/>
                  <a:gd name="T13" fmla="*/ 5 h 198"/>
                  <a:gd name="T14" fmla="*/ 44 w 62"/>
                  <a:gd name="T15" fmla="*/ 123 h 198"/>
                  <a:gd name="T16" fmla="*/ 15 w 62"/>
                  <a:gd name="T17" fmla="*/ 152 h 198"/>
                  <a:gd name="T18" fmla="*/ 18 w 62"/>
                  <a:gd name="T1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98">
                    <a:moveTo>
                      <a:pt x="18" y="198"/>
                    </a:moveTo>
                    <a:cubicBezTo>
                      <a:pt x="18" y="198"/>
                      <a:pt x="45" y="189"/>
                      <a:pt x="55" y="169"/>
                    </a:cubicBezTo>
                    <a:cubicBezTo>
                      <a:pt x="62" y="153"/>
                      <a:pt x="57" y="137"/>
                      <a:pt x="53" y="128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36" y="128"/>
                      <a:pt x="22" y="138"/>
                      <a:pt x="15" y="152"/>
                    </a:cubicBezTo>
                    <a:cubicBezTo>
                      <a:pt x="5" y="174"/>
                      <a:pt x="18" y="198"/>
                      <a:pt x="18" y="198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1" name="Freeform 12"/>
              <p:cNvSpPr>
                <a:spLocks/>
              </p:cNvSpPr>
              <p:nvPr/>
            </p:nvSpPr>
            <p:spPr bwMode="auto">
              <a:xfrm>
                <a:off x="3562254" y="3057804"/>
                <a:ext cx="190500" cy="274638"/>
              </a:xfrm>
              <a:custGeom>
                <a:avLst/>
                <a:gdLst>
                  <a:gd name="T0" fmla="*/ 51 w 119"/>
                  <a:gd name="T1" fmla="*/ 122 h 173"/>
                  <a:gd name="T2" fmla="*/ 8 w 119"/>
                  <a:gd name="T3" fmla="*/ 3 h 173"/>
                  <a:gd name="T4" fmla="*/ 3 w 119"/>
                  <a:gd name="T5" fmla="*/ 1 h 173"/>
                  <a:gd name="T6" fmla="*/ 1 w 119"/>
                  <a:gd name="T7" fmla="*/ 6 h 173"/>
                  <a:gd name="T8" fmla="*/ 46 w 119"/>
                  <a:gd name="T9" fmla="*/ 130 h 173"/>
                  <a:gd name="T10" fmla="*/ 47 w 119"/>
                  <a:gd name="T11" fmla="*/ 131 h 173"/>
                  <a:gd name="T12" fmla="*/ 72 w 119"/>
                  <a:gd name="T13" fmla="*/ 164 h 173"/>
                  <a:gd name="T14" fmla="*/ 119 w 119"/>
                  <a:gd name="T15" fmla="*/ 162 h 173"/>
                  <a:gd name="T16" fmla="*/ 91 w 119"/>
                  <a:gd name="T17" fmla="*/ 125 h 173"/>
                  <a:gd name="T18" fmla="*/ 51 w 119"/>
                  <a:gd name="T19" fmla="*/ 12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73">
                    <a:moveTo>
                      <a:pt x="51" y="12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1" y="2"/>
                      <a:pt x="0" y="4"/>
                      <a:pt x="1" y="6"/>
                    </a:cubicBezTo>
                    <a:cubicBezTo>
                      <a:pt x="46" y="130"/>
                      <a:pt x="46" y="130"/>
                      <a:pt x="46" y="130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50" y="141"/>
                      <a:pt x="56" y="156"/>
                      <a:pt x="72" y="164"/>
                    </a:cubicBezTo>
                    <a:cubicBezTo>
                      <a:pt x="92" y="173"/>
                      <a:pt x="119" y="162"/>
                      <a:pt x="119" y="162"/>
                    </a:cubicBezTo>
                    <a:cubicBezTo>
                      <a:pt x="119" y="162"/>
                      <a:pt x="114" y="136"/>
                      <a:pt x="91" y="125"/>
                    </a:cubicBezTo>
                    <a:cubicBezTo>
                      <a:pt x="77" y="119"/>
                      <a:pt x="60" y="120"/>
                      <a:pt x="51" y="122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2" name="Freeform 13"/>
              <p:cNvSpPr>
                <a:spLocks/>
              </p:cNvSpPr>
              <p:nvPr/>
            </p:nvSpPr>
            <p:spPr bwMode="auto">
              <a:xfrm>
                <a:off x="3616229" y="2924454"/>
                <a:ext cx="142875" cy="306388"/>
              </a:xfrm>
              <a:custGeom>
                <a:avLst/>
                <a:gdLst>
                  <a:gd name="T0" fmla="*/ 49 w 89"/>
                  <a:gd name="T1" fmla="*/ 117 h 192"/>
                  <a:gd name="T2" fmla="*/ 7 w 89"/>
                  <a:gd name="T3" fmla="*/ 3 h 192"/>
                  <a:gd name="T4" fmla="*/ 2 w 89"/>
                  <a:gd name="T5" fmla="*/ 1 h 192"/>
                  <a:gd name="T6" fmla="*/ 0 w 89"/>
                  <a:gd name="T7" fmla="*/ 6 h 192"/>
                  <a:gd name="T8" fmla="*/ 42 w 89"/>
                  <a:gd name="T9" fmla="*/ 119 h 192"/>
                  <a:gd name="T10" fmla="*/ 41 w 89"/>
                  <a:gd name="T11" fmla="*/ 161 h 192"/>
                  <a:gd name="T12" fmla="*/ 76 w 89"/>
                  <a:gd name="T13" fmla="*/ 192 h 192"/>
                  <a:gd name="T14" fmla="*/ 81 w 89"/>
                  <a:gd name="T15" fmla="*/ 146 h 192"/>
                  <a:gd name="T16" fmla="*/ 49 w 89"/>
                  <a:gd name="T17" fmla="*/ 11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92">
                    <a:moveTo>
                      <a:pt x="49" y="117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4" y="0"/>
                      <a:pt x="2" y="1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0" y="126"/>
                      <a:pt x="35" y="145"/>
                      <a:pt x="41" y="161"/>
                    </a:cubicBezTo>
                    <a:cubicBezTo>
                      <a:pt x="50" y="184"/>
                      <a:pt x="76" y="192"/>
                      <a:pt x="76" y="192"/>
                    </a:cubicBezTo>
                    <a:cubicBezTo>
                      <a:pt x="76" y="192"/>
                      <a:pt x="89" y="166"/>
                      <a:pt x="81" y="146"/>
                    </a:cubicBezTo>
                    <a:cubicBezTo>
                      <a:pt x="75" y="128"/>
                      <a:pt x="58" y="120"/>
                      <a:pt x="49" y="117"/>
                    </a:cubicBezTo>
                    <a:close/>
                  </a:path>
                </a:pathLst>
              </a:custGeom>
              <a:solidFill>
                <a:srgbClr val="FAA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3" name="Freeform 14"/>
              <p:cNvSpPr>
                <a:spLocks/>
              </p:cNvSpPr>
              <p:nvPr/>
            </p:nvSpPr>
            <p:spPr bwMode="auto">
              <a:xfrm>
                <a:off x="4105179" y="3224492"/>
                <a:ext cx="165100" cy="288925"/>
              </a:xfrm>
              <a:custGeom>
                <a:avLst/>
                <a:gdLst>
                  <a:gd name="T0" fmla="*/ 10 w 103"/>
                  <a:gd name="T1" fmla="*/ 0 h 181"/>
                  <a:gd name="T2" fmla="*/ 0 w 103"/>
                  <a:gd name="T3" fmla="*/ 0 h 181"/>
                  <a:gd name="T4" fmla="*/ 0 w 103"/>
                  <a:gd name="T5" fmla="*/ 30 h 181"/>
                  <a:gd name="T6" fmla="*/ 10 w 103"/>
                  <a:gd name="T7" fmla="*/ 29 h 181"/>
                  <a:gd name="T8" fmla="*/ 55 w 103"/>
                  <a:gd name="T9" fmla="*/ 47 h 181"/>
                  <a:gd name="T10" fmla="*/ 34 w 103"/>
                  <a:gd name="T11" fmla="*/ 167 h 181"/>
                  <a:gd name="T12" fmla="*/ 60 w 103"/>
                  <a:gd name="T13" fmla="*/ 181 h 181"/>
                  <a:gd name="T14" fmla="*/ 78 w 103"/>
                  <a:gd name="T15" fmla="*/ 29 h 181"/>
                  <a:gd name="T16" fmla="*/ 10 w 103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81">
                    <a:moveTo>
                      <a:pt x="10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0"/>
                      <a:pt x="6" y="29"/>
                      <a:pt x="10" y="29"/>
                    </a:cubicBezTo>
                    <a:cubicBezTo>
                      <a:pt x="25" y="29"/>
                      <a:pt x="44" y="32"/>
                      <a:pt x="55" y="47"/>
                    </a:cubicBezTo>
                    <a:cubicBezTo>
                      <a:pt x="67" y="64"/>
                      <a:pt x="52" y="121"/>
                      <a:pt x="34" y="167"/>
                    </a:cubicBezTo>
                    <a:cubicBezTo>
                      <a:pt x="44" y="171"/>
                      <a:pt x="53" y="176"/>
                      <a:pt x="60" y="181"/>
                    </a:cubicBezTo>
                    <a:cubicBezTo>
                      <a:pt x="77" y="140"/>
                      <a:pt x="103" y="62"/>
                      <a:pt x="78" y="29"/>
                    </a:cubicBezTo>
                    <a:cubicBezTo>
                      <a:pt x="60" y="5"/>
                      <a:pt x="31" y="0"/>
                      <a:pt x="10" y="0"/>
                    </a:cubicBezTo>
                  </a:path>
                </a:pathLst>
              </a:custGeom>
              <a:solidFill>
                <a:srgbClr val="D4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4" name="Freeform 15"/>
              <p:cNvSpPr>
                <a:spLocks/>
              </p:cNvSpPr>
              <p:nvPr/>
            </p:nvSpPr>
            <p:spPr bwMode="auto">
              <a:xfrm>
                <a:off x="3938492" y="3103842"/>
                <a:ext cx="44450" cy="265113"/>
              </a:xfrm>
              <a:custGeom>
                <a:avLst/>
                <a:gdLst>
                  <a:gd name="T0" fmla="*/ 26 w 28"/>
                  <a:gd name="T1" fmla="*/ 0 h 167"/>
                  <a:gd name="T2" fmla="*/ 14 w 28"/>
                  <a:gd name="T3" fmla="*/ 0 h 167"/>
                  <a:gd name="T4" fmla="*/ 0 w 28"/>
                  <a:gd name="T5" fmla="*/ 15 h 167"/>
                  <a:gd name="T6" fmla="*/ 12 w 28"/>
                  <a:gd name="T7" fmla="*/ 29 h 167"/>
                  <a:gd name="T8" fmla="*/ 12 w 28"/>
                  <a:gd name="T9" fmla="*/ 167 h 167"/>
                  <a:gd name="T10" fmla="*/ 26 w 28"/>
                  <a:gd name="T11" fmla="*/ 167 h 167"/>
                  <a:gd name="T12" fmla="*/ 26 w 28"/>
                  <a:gd name="T13" fmla="*/ 29 h 167"/>
                  <a:gd name="T14" fmla="*/ 25 w 28"/>
                  <a:gd name="T15" fmla="*/ 28 h 167"/>
                  <a:gd name="T16" fmla="*/ 26 w 28"/>
                  <a:gd name="T17" fmla="*/ 28 h 167"/>
                  <a:gd name="T18" fmla="*/ 26 w 28"/>
                  <a:gd name="T19" fmla="*/ 28 h 167"/>
                  <a:gd name="T20" fmla="*/ 28 w 28"/>
                  <a:gd name="T21" fmla="*/ 28 h 167"/>
                  <a:gd name="T22" fmla="*/ 26 w 28"/>
                  <a:gd name="T2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67">
                    <a:moveTo>
                      <a:pt x="2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22"/>
                      <a:pt x="5" y="28"/>
                      <a:pt x="12" y="29"/>
                    </a:cubicBezTo>
                    <a:cubicBezTo>
                      <a:pt x="12" y="167"/>
                      <a:pt x="12" y="167"/>
                      <a:pt x="12" y="167"/>
                    </a:cubicBezTo>
                    <a:cubicBezTo>
                      <a:pt x="26" y="167"/>
                      <a:pt x="26" y="167"/>
                      <a:pt x="26" y="16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E2D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5" name="Rectangle 16"/>
              <p:cNvSpPr>
                <a:spLocks noChangeArrowheads="1"/>
              </p:cNvSpPr>
              <p:nvPr/>
            </p:nvSpPr>
            <p:spPr bwMode="auto">
              <a:xfrm>
                <a:off x="3979767" y="3148292"/>
                <a:ext cx="103188" cy="244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6" name="Rectangle 17"/>
              <p:cNvSpPr>
                <a:spLocks noChangeArrowheads="1"/>
              </p:cNvSpPr>
              <p:nvPr/>
            </p:nvSpPr>
            <p:spPr bwMode="auto">
              <a:xfrm>
                <a:off x="3979767" y="3148292"/>
                <a:ext cx="103188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7" name="Freeform 18"/>
              <p:cNvSpPr>
                <a:spLocks/>
              </p:cNvSpPr>
              <p:nvPr/>
            </p:nvSpPr>
            <p:spPr bwMode="auto">
              <a:xfrm>
                <a:off x="3806729" y="3380067"/>
                <a:ext cx="450850" cy="412750"/>
              </a:xfrm>
              <a:custGeom>
                <a:avLst/>
                <a:gdLst>
                  <a:gd name="T0" fmla="*/ 61 w 283"/>
                  <a:gd name="T1" fmla="*/ 259 h 259"/>
                  <a:gd name="T2" fmla="*/ 51 w 283"/>
                  <a:gd name="T3" fmla="*/ 248 h 259"/>
                  <a:gd name="T4" fmla="*/ 57 w 283"/>
                  <a:gd name="T5" fmla="*/ 238 h 259"/>
                  <a:gd name="T6" fmla="*/ 68 w 283"/>
                  <a:gd name="T7" fmla="*/ 233 h 259"/>
                  <a:gd name="T8" fmla="*/ 57 w 283"/>
                  <a:gd name="T9" fmla="*/ 227 h 259"/>
                  <a:gd name="T10" fmla="*/ 0 w 283"/>
                  <a:gd name="T11" fmla="*/ 153 h 259"/>
                  <a:gd name="T12" fmla="*/ 97 w 283"/>
                  <a:gd name="T13" fmla="*/ 65 h 259"/>
                  <a:gd name="T14" fmla="*/ 101 w 283"/>
                  <a:gd name="T15" fmla="*/ 64 h 259"/>
                  <a:gd name="T16" fmla="*/ 101 w 283"/>
                  <a:gd name="T17" fmla="*/ 0 h 259"/>
                  <a:gd name="T18" fmla="*/ 182 w 283"/>
                  <a:gd name="T19" fmla="*/ 0 h 259"/>
                  <a:gd name="T20" fmla="*/ 182 w 283"/>
                  <a:gd name="T21" fmla="*/ 64 h 259"/>
                  <a:gd name="T22" fmla="*/ 187 w 283"/>
                  <a:gd name="T23" fmla="*/ 65 h 259"/>
                  <a:gd name="T24" fmla="*/ 283 w 283"/>
                  <a:gd name="T25" fmla="*/ 153 h 259"/>
                  <a:gd name="T26" fmla="*/ 226 w 283"/>
                  <a:gd name="T27" fmla="*/ 227 h 259"/>
                  <a:gd name="T28" fmla="*/ 215 w 283"/>
                  <a:gd name="T29" fmla="*/ 233 h 259"/>
                  <a:gd name="T30" fmla="*/ 226 w 283"/>
                  <a:gd name="T31" fmla="*/ 238 h 259"/>
                  <a:gd name="T32" fmla="*/ 232 w 283"/>
                  <a:gd name="T33" fmla="*/ 248 h 259"/>
                  <a:gd name="T34" fmla="*/ 222 w 283"/>
                  <a:gd name="T35" fmla="*/ 259 h 259"/>
                  <a:gd name="T36" fmla="*/ 61 w 283"/>
                  <a:gd name="T37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59">
                    <a:moveTo>
                      <a:pt x="61" y="259"/>
                    </a:moveTo>
                    <a:cubicBezTo>
                      <a:pt x="56" y="259"/>
                      <a:pt x="51" y="254"/>
                      <a:pt x="51" y="248"/>
                    </a:cubicBezTo>
                    <a:cubicBezTo>
                      <a:pt x="51" y="244"/>
                      <a:pt x="53" y="240"/>
                      <a:pt x="57" y="238"/>
                    </a:cubicBezTo>
                    <a:cubicBezTo>
                      <a:pt x="68" y="233"/>
                      <a:pt x="68" y="233"/>
                      <a:pt x="68" y="233"/>
                    </a:cubicBezTo>
                    <a:cubicBezTo>
                      <a:pt x="57" y="227"/>
                      <a:pt x="57" y="227"/>
                      <a:pt x="57" y="227"/>
                    </a:cubicBezTo>
                    <a:cubicBezTo>
                      <a:pt x="21" y="210"/>
                      <a:pt x="0" y="182"/>
                      <a:pt x="0" y="153"/>
                    </a:cubicBezTo>
                    <a:cubicBezTo>
                      <a:pt x="0" y="113"/>
                      <a:pt x="39" y="78"/>
                      <a:pt x="97" y="65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244" y="78"/>
                      <a:pt x="283" y="113"/>
                      <a:pt x="283" y="153"/>
                    </a:cubicBezTo>
                    <a:cubicBezTo>
                      <a:pt x="283" y="182"/>
                      <a:pt x="262" y="210"/>
                      <a:pt x="226" y="227"/>
                    </a:cubicBezTo>
                    <a:cubicBezTo>
                      <a:pt x="215" y="233"/>
                      <a:pt x="215" y="233"/>
                      <a:pt x="215" y="233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30" y="240"/>
                      <a:pt x="232" y="244"/>
                      <a:pt x="232" y="248"/>
                    </a:cubicBezTo>
                    <a:cubicBezTo>
                      <a:pt x="232" y="254"/>
                      <a:pt x="228" y="259"/>
                      <a:pt x="222" y="259"/>
                    </a:cubicBezTo>
                    <a:cubicBezTo>
                      <a:pt x="61" y="259"/>
                      <a:pt x="61" y="259"/>
                      <a:pt x="61" y="259"/>
                    </a:cubicBezTo>
                  </a:path>
                </a:pathLst>
              </a:custGeom>
              <a:solidFill>
                <a:srgbClr val="FFD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8" name="Freeform 19"/>
              <p:cNvSpPr>
                <a:spLocks noEditPoints="1"/>
              </p:cNvSpPr>
              <p:nvPr/>
            </p:nvSpPr>
            <p:spPr bwMode="auto">
              <a:xfrm>
                <a:off x="3795617" y="3368954"/>
                <a:ext cx="473075" cy="434975"/>
              </a:xfrm>
              <a:custGeom>
                <a:avLst/>
                <a:gdLst>
                  <a:gd name="T0" fmla="*/ 181 w 297"/>
                  <a:gd name="T1" fmla="*/ 15 h 273"/>
                  <a:gd name="T2" fmla="*/ 181 w 297"/>
                  <a:gd name="T3" fmla="*/ 77 h 273"/>
                  <a:gd name="T4" fmla="*/ 192 w 297"/>
                  <a:gd name="T5" fmla="*/ 79 h 273"/>
                  <a:gd name="T6" fmla="*/ 283 w 297"/>
                  <a:gd name="T7" fmla="*/ 160 h 273"/>
                  <a:gd name="T8" fmla="*/ 230 w 297"/>
                  <a:gd name="T9" fmla="*/ 228 h 273"/>
                  <a:gd name="T10" fmla="*/ 205 w 297"/>
                  <a:gd name="T11" fmla="*/ 240 h 273"/>
                  <a:gd name="T12" fmla="*/ 230 w 297"/>
                  <a:gd name="T13" fmla="*/ 252 h 273"/>
                  <a:gd name="T14" fmla="*/ 232 w 297"/>
                  <a:gd name="T15" fmla="*/ 255 h 273"/>
                  <a:gd name="T16" fmla="*/ 229 w 297"/>
                  <a:gd name="T17" fmla="*/ 258 h 273"/>
                  <a:gd name="T18" fmla="*/ 68 w 297"/>
                  <a:gd name="T19" fmla="*/ 258 h 273"/>
                  <a:gd name="T20" fmla="*/ 65 w 297"/>
                  <a:gd name="T21" fmla="*/ 255 h 273"/>
                  <a:gd name="T22" fmla="*/ 67 w 297"/>
                  <a:gd name="T23" fmla="*/ 252 h 273"/>
                  <a:gd name="T24" fmla="*/ 92 w 297"/>
                  <a:gd name="T25" fmla="*/ 240 h 273"/>
                  <a:gd name="T26" fmla="*/ 67 w 297"/>
                  <a:gd name="T27" fmla="*/ 228 h 273"/>
                  <a:gd name="T28" fmla="*/ 15 w 297"/>
                  <a:gd name="T29" fmla="*/ 160 h 273"/>
                  <a:gd name="T30" fmla="*/ 105 w 297"/>
                  <a:gd name="T31" fmla="*/ 79 h 273"/>
                  <a:gd name="T32" fmla="*/ 116 w 297"/>
                  <a:gd name="T33" fmla="*/ 77 h 273"/>
                  <a:gd name="T34" fmla="*/ 116 w 297"/>
                  <a:gd name="T35" fmla="*/ 15 h 273"/>
                  <a:gd name="T36" fmla="*/ 181 w 297"/>
                  <a:gd name="T37" fmla="*/ 15 h 273"/>
                  <a:gd name="T38" fmla="*/ 196 w 297"/>
                  <a:gd name="T39" fmla="*/ 0 h 273"/>
                  <a:gd name="T40" fmla="*/ 181 w 297"/>
                  <a:gd name="T41" fmla="*/ 0 h 273"/>
                  <a:gd name="T42" fmla="*/ 116 w 297"/>
                  <a:gd name="T43" fmla="*/ 0 h 273"/>
                  <a:gd name="T44" fmla="*/ 101 w 297"/>
                  <a:gd name="T45" fmla="*/ 0 h 273"/>
                  <a:gd name="T46" fmla="*/ 101 w 297"/>
                  <a:gd name="T47" fmla="*/ 15 h 273"/>
                  <a:gd name="T48" fmla="*/ 101 w 297"/>
                  <a:gd name="T49" fmla="*/ 65 h 273"/>
                  <a:gd name="T50" fmla="*/ 0 w 297"/>
                  <a:gd name="T51" fmla="*/ 160 h 273"/>
                  <a:gd name="T52" fmla="*/ 59 w 297"/>
                  <a:gd name="T53" fmla="*/ 240 h 273"/>
                  <a:gd name="T54" fmla="*/ 50 w 297"/>
                  <a:gd name="T55" fmla="*/ 255 h 273"/>
                  <a:gd name="T56" fmla="*/ 68 w 297"/>
                  <a:gd name="T57" fmla="*/ 273 h 273"/>
                  <a:gd name="T58" fmla="*/ 229 w 297"/>
                  <a:gd name="T59" fmla="*/ 273 h 273"/>
                  <a:gd name="T60" fmla="*/ 247 w 297"/>
                  <a:gd name="T61" fmla="*/ 255 h 273"/>
                  <a:gd name="T62" fmla="*/ 239 w 297"/>
                  <a:gd name="T63" fmla="*/ 240 h 273"/>
                  <a:gd name="T64" fmla="*/ 297 w 297"/>
                  <a:gd name="T65" fmla="*/ 160 h 273"/>
                  <a:gd name="T66" fmla="*/ 196 w 297"/>
                  <a:gd name="T67" fmla="*/ 65 h 273"/>
                  <a:gd name="T68" fmla="*/ 196 w 297"/>
                  <a:gd name="T69" fmla="*/ 15 h 273"/>
                  <a:gd name="T70" fmla="*/ 196 w 297"/>
                  <a:gd name="T7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7" h="273">
                    <a:moveTo>
                      <a:pt x="181" y="15"/>
                    </a:moveTo>
                    <a:cubicBezTo>
                      <a:pt x="181" y="77"/>
                      <a:pt x="181" y="77"/>
                      <a:pt x="181" y="77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246" y="91"/>
                      <a:pt x="283" y="124"/>
                      <a:pt x="283" y="160"/>
                    </a:cubicBezTo>
                    <a:cubicBezTo>
                      <a:pt x="283" y="186"/>
                      <a:pt x="263" y="211"/>
                      <a:pt x="230" y="22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1" y="252"/>
                      <a:pt x="232" y="253"/>
                      <a:pt x="232" y="255"/>
                    </a:cubicBezTo>
                    <a:cubicBezTo>
                      <a:pt x="232" y="257"/>
                      <a:pt x="231" y="258"/>
                      <a:pt x="229" y="258"/>
                    </a:cubicBezTo>
                    <a:cubicBezTo>
                      <a:pt x="68" y="258"/>
                      <a:pt x="68" y="258"/>
                      <a:pt x="68" y="258"/>
                    </a:cubicBezTo>
                    <a:cubicBezTo>
                      <a:pt x="67" y="258"/>
                      <a:pt x="65" y="257"/>
                      <a:pt x="65" y="255"/>
                    </a:cubicBezTo>
                    <a:cubicBezTo>
                      <a:pt x="65" y="253"/>
                      <a:pt x="66" y="252"/>
                      <a:pt x="67" y="252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67" y="228"/>
                      <a:pt x="67" y="228"/>
                      <a:pt x="67" y="228"/>
                    </a:cubicBezTo>
                    <a:cubicBezTo>
                      <a:pt x="34" y="211"/>
                      <a:pt x="15" y="186"/>
                      <a:pt x="15" y="160"/>
                    </a:cubicBezTo>
                    <a:cubicBezTo>
                      <a:pt x="15" y="124"/>
                      <a:pt x="51" y="91"/>
                      <a:pt x="105" y="79"/>
                    </a:cubicBezTo>
                    <a:cubicBezTo>
                      <a:pt x="116" y="77"/>
                      <a:pt x="116" y="77"/>
                      <a:pt x="116" y="77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81" y="15"/>
                      <a:pt x="181" y="15"/>
                      <a:pt x="181" y="15"/>
                    </a:cubicBezTo>
                    <a:moveTo>
                      <a:pt x="196" y="0"/>
                    </a:moveTo>
                    <a:cubicBezTo>
                      <a:pt x="181" y="0"/>
                      <a:pt x="181" y="0"/>
                      <a:pt x="18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40" y="79"/>
                      <a:pt x="0" y="117"/>
                      <a:pt x="0" y="160"/>
                    </a:cubicBezTo>
                    <a:cubicBezTo>
                      <a:pt x="0" y="191"/>
                      <a:pt x="22" y="221"/>
                      <a:pt x="59" y="240"/>
                    </a:cubicBezTo>
                    <a:cubicBezTo>
                      <a:pt x="54" y="243"/>
                      <a:pt x="50" y="249"/>
                      <a:pt x="50" y="255"/>
                    </a:cubicBezTo>
                    <a:cubicBezTo>
                      <a:pt x="50" y="265"/>
                      <a:pt x="59" y="273"/>
                      <a:pt x="68" y="273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39" y="273"/>
                      <a:pt x="247" y="265"/>
                      <a:pt x="247" y="255"/>
                    </a:cubicBezTo>
                    <a:cubicBezTo>
                      <a:pt x="247" y="249"/>
                      <a:pt x="244" y="243"/>
                      <a:pt x="239" y="240"/>
                    </a:cubicBezTo>
                    <a:cubicBezTo>
                      <a:pt x="276" y="221"/>
                      <a:pt x="297" y="191"/>
                      <a:pt x="297" y="160"/>
                    </a:cubicBezTo>
                    <a:cubicBezTo>
                      <a:pt x="297" y="117"/>
                      <a:pt x="257" y="79"/>
                      <a:pt x="196" y="6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0"/>
                      <a:pt x="196" y="0"/>
                      <a:pt x="196" y="0"/>
                    </a:cubicBezTo>
                  </a:path>
                </a:pathLst>
              </a:custGeom>
              <a:solidFill>
                <a:srgbClr val="EAA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9" name="Rectangle 20"/>
              <p:cNvSpPr>
                <a:spLocks noChangeArrowheads="1"/>
              </p:cNvSpPr>
              <p:nvPr/>
            </p:nvSpPr>
            <p:spPr bwMode="auto">
              <a:xfrm>
                <a:off x="3979767" y="3148292"/>
                <a:ext cx="103188" cy="22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0" name="Rectangle 21"/>
              <p:cNvSpPr>
                <a:spLocks noChangeArrowheads="1"/>
              </p:cNvSpPr>
              <p:nvPr/>
            </p:nvSpPr>
            <p:spPr bwMode="auto">
              <a:xfrm>
                <a:off x="3979767" y="3148292"/>
                <a:ext cx="103188" cy="22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1" name="Freeform 22"/>
              <p:cNvSpPr>
                <a:spLocks/>
              </p:cNvSpPr>
              <p:nvPr/>
            </p:nvSpPr>
            <p:spPr bwMode="auto">
              <a:xfrm>
                <a:off x="3975004" y="3043517"/>
                <a:ext cx="112713" cy="166688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8 w 71"/>
                  <a:gd name="T5" fmla="*/ 105 h 105"/>
                  <a:gd name="T6" fmla="*/ 63 w 71"/>
                  <a:gd name="T7" fmla="*/ 105 h 105"/>
                  <a:gd name="T8" fmla="*/ 71 w 71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8" y="105"/>
                    </a:lnTo>
                    <a:lnTo>
                      <a:pt x="63" y="10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9B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2" name="Freeform 23"/>
              <p:cNvSpPr>
                <a:spLocks/>
              </p:cNvSpPr>
              <p:nvPr/>
            </p:nvSpPr>
            <p:spPr bwMode="auto">
              <a:xfrm>
                <a:off x="3975004" y="3043517"/>
                <a:ext cx="112713" cy="166688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8 w 71"/>
                  <a:gd name="T5" fmla="*/ 105 h 105"/>
                  <a:gd name="T6" fmla="*/ 63 w 71"/>
                  <a:gd name="T7" fmla="*/ 105 h 105"/>
                  <a:gd name="T8" fmla="*/ 71 w 71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8" y="105"/>
                    </a:lnTo>
                    <a:lnTo>
                      <a:pt x="63" y="105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3" name="Freeform 24"/>
              <p:cNvSpPr>
                <a:spLocks/>
              </p:cNvSpPr>
              <p:nvPr/>
            </p:nvSpPr>
            <p:spPr bwMode="auto">
              <a:xfrm>
                <a:off x="4030567" y="3043517"/>
                <a:ext cx="57150" cy="166688"/>
              </a:xfrm>
              <a:custGeom>
                <a:avLst/>
                <a:gdLst>
                  <a:gd name="T0" fmla="*/ 0 w 36"/>
                  <a:gd name="T1" fmla="*/ 105 h 105"/>
                  <a:gd name="T2" fmla="*/ 28 w 36"/>
                  <a:gd name="T3" fmla="*/ 105 h 105"/>
                  <a:gd name="T4" fmla="*/ 36 w 36"/>
                  <a:gd name="T5" fmla="*/ 0 h 105"/>
                  <a:gd name="T6" fmla="*/ 0 w 36"/>
                  <a:gd name="T7" fmla="*/ 0 h 105"/>
                  <a:gd name="T8" fmla="*/ 0 w 36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5">
                    <a:moveTo>
                      <a:pt x="0" y="105"/>
                    </a:moveTo>
                    <a:lnTo>
                      <a:pt x="28" y="105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D8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4" name="Freeform 25"/>
              <p:cNvSpPr>
                <a:spLocks/>
              </p:cNvSpPr>
              <p:nvPr/>
            </p:nvSpPr>
            <p:spPr bwMode="auto">
              <a:xfrm>
                <a:off x="4030567" y="3043517"/>
                <a:ext cx="57150" cy="166688"/>
              </a:xfrm>
              <a:custGeom>
                <a:avLst/>
                <a:gdLst>
                  <a:gd name="T0" fmla="*/ 0 w 36"/>
                  <a:gd name="T1" fmla="*/ 105 h 105"/>
                  <a:gd name="T2" fmla="*/ 28 w 36"/>
                  <a:gd name="T3" fmla="*/ 105 h 105"/>
                  <a:gd name="T4" fmla="*/ 36 w 36"/>
                  <a:gd name="T5" fmla="*/ 0 h 105"/>
                  <a:gd name="T6" fmla="*/ 0 w 36"/>
                  <a:gd name="T7" fmla="*/ 0 h 105"/>
                  <a:gd name="T8" fmla="*/ 0 w 36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5">
                    <a:moveTo>
                      <a:pt x="0" y="105"/>
                    </a:moveTo>
                    <a:lnTo>
                      <a:pt x="28" y="105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5" name="Freeform 26"/>
              <p:cNvSpPr>
                <a:spLocks noEditPoints="1"/>
              </p:cNvSpPr>
              <p:nvPr/>
            </p:nvSpPr>
            <p:spPr bwMode="auto">
              <a:xfrm>
                <a:off x="3889279" y="3103842"/>
                <a:ext cx="238125" cy="647700"/>
              </a:xfrm>
              <a:custGeom>
                <a:avLst/>
                <a:gdLst>
                  <a:gd name="T0" fmla="*/ 0 w 149"/>
                  <a:gd name="T1" fmla="*/ 407 h 407"/>
                  <a:gd name="T2" fmla="*/ 0 w 149"/>
                  <a:gd name="T3" fmla="*/ 407 h 407"/>
                  <a:gd name="T4" fmla="*/ 0 w 149"/>
                  <a:gd name="T5" fmla="*/ 407 h 407"/>
                  <a:gd name="T6" fmla="*/ 0 w 149"/>
                  <a:gd name="T7" fmla="*/ 407 h 407"/>
                  <a:gd name="T8" fmla="*/ 134 w 149"/>
                  <a:gd name="T9" fmla="*/ 0 h 407"/>
                  <a:gd name="T10" fmla="*/ 122 w 149"/>
                  <a:gd name="T11" fmla="*/ 0 h 407"/>
                  <a:gd name="T12" fmla="*/ 122 w 149"/>
                  <a:gd name="T13" fmla="*/ 0 h 407"/>
                  <a:gd name="T14" fmla="*/ 134 w 149"/>
                  <a:gd name="T15" fmla="*/ 0 h 407"/>
                  <a:gd name="T16" fmla="*/ 149 w 149"/>
                  <a:gd name="T17" fmla="*/ 15 h 407"/>
                  <a:gd name="T18" fmla="*/ 149 w 149"/>
                  <a:gd name="T19" fmla="*/ 15 h 407"/>
                  <a:gd name="T20" fmla="*/ 134 w 149"/>
                  <a:gd name="T2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407">
                    <a:moveTo>
                      <a:pt x="0" y="407"/>
                    </a:move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07"/>
                      <a:pt x="0" y="407"/>
                      <a:pt x="0" y="407"/>
                    </a:cubicBezTo>
                    <a:moveTo>
                      <a:pt x="134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42" y="0"/>
                      <a:pt x="149" y="7"/>
                      <a:pt x="149" y="15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9" y="7"/>
                      <a:pt x="142" y="0"/>
                      <a:pt x="134" y="0"/>
                    </a:cubicBezTo>
                  </a:path>
                </a:pathLst>
              </a:custGeom>
              <a:solidFill>
                <a:srgbClr val="F3E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6" name="Freeform 27"/>
              <p:cNvSpPr>
                <a:spLocks noEditPoints="1"/>
              </p:cNvSpPr>
              <p:nvPr/>
            </p:nvSpPr>
            <p:spPr bwMode="auto">
              <a:xfrm>
                <a:off x="4079779" y="3103842"/>
                <a:ext cx="47625" cy="265113"/>
              </a:xfrm>
              <a:custGeom>
                <a:avLst/>
                <a:gdLst>
                  <a:gd name="T0" fmla="*/ 2 w 29"/>
                  <a:gd name="T1" fmla="*/ 93 h 167"/>
                  <a:gd name="T2" fmla="*/ 2 w 29"/>
                  <a:gd name="T3" fmla="*/ 167 h 167"/>
                  <a:gd name="T4" fmla="*/ 16 w 29"/>
                  <a:gd name="T5" fmla="*/ 167 h 167"/>
                  <a:gd name="T6" fmla="*/ 16 w 29"/>
                  <a:gd name="T7" fmla="*/ 106 h 167"/>
                  <a:gd name="T8" fmla="*/ 6 w 29"/>
                  <a:gd name="T9" fmla="*/ 107 h 167"/>
                  <a:gd name="T10" fmla="*/ 2 w 29"/>
                  <a:gd name="T11" fmla="*/ 93 h 167"/>
                  <a:gd name="T12" fmla="*/ 14 w 29"/>
                  <a:gd name="T13" fmla="*/ 0 h 167"/>
                  <a:gd name="T14" fmla="*/ 2 w 29"/>
                  <a:gd name="T15" fmla="*/ 0 h 167"/>
                  <a:gd name="T16" fmla="*/ 0 w 29"/>
                  <a:gd name="T17" fmla="*/ 28 h 167"/>
                  <a:gd name="T18" fmla="*/ 2 w 29"/>
                  <a:gd name="T19" fmla="*/ 28 h 167"/>
                  <a:gd name="T20" fmla="*/ 2 w 29"/>
                  <a:gd name="T21" fmla="*/ 78 h 167"/>
                  <a:gd name="T22" fmla="*/ 16 w 29"/>
                  <a:gd name="T23" fmla="*/ 76 h 167"/>
                  <a:gd name="T24" fmla="*/ 16 w 29"/>
                  <a:gd name="T25" fmla="*/ 29 h 167"/>
                  <a:gd name="T26" fmla="*/ 16 w 29"/>
                  <a:gd name="T27" fmla="*/ 29 h 167"/>
                  <a:gd name="T28" fmla="*/ 29 w 29"/>
                  <a:gd name="T29" fmla="*/ 15 h 167"/>
                  <a:gd name="T30" fmla="*/ 14 w 29"/>
                  <a:gd name="T3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67">
                    <a:moveTo>
                      <a:pt x="2" y="93"/>
                    </a:moveTo>
                    <a:cubicBezTo>
                      <a:pt x="2" y="167"/>
                      <a:pt x="2" y="167"/>
                      <a:pt x="2" y="167"/>
                    </a:cubicBezTo>
                    <a:cubicBezTo>
                      <a:pt x="16" y="167"/>
                      <a:pt x="16" y="167"/>
                      <a:pt x="16" y="167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0" y="106"/>
                      <a:pt x="6" y="107"/>
                      <a:pt x="6" y="107"/>
                    </a:cubicBezTo>
                    <a:cubicBezTo>
                      <a:pt x="2" y="93"/>
                      <a:pt x="2" y="93"/>
                      <a:pt x="2" y="93"/>
                    </a:cubicBezTo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5" y="77"/>
                      <a:pt x="10" y="77"/>
                      <a:pt x="16" y="7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</a:path>
                </a:pathLst>
              </a:custGeom>
              <a:solidFill>
                <a:srgbClr val="D8C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7" name="Freeform 28"/>
              <p:cNvSpPr>
                <a:spLocks/>
              </p:cNvSpPr>
              <p:nvPr/>
            </p:nvSpPr>
            <p:spPr bwMode="auto">
              <a:xfrm>
                <a:off x="4082954" y="3224492"/>
                <a:ext cx="22225" cy="49213"/>
              </a:xfrm>
              <a:custGeom>
                <a:avLst/>
                <a:gdLst>
                  <a:gd name="T0" fmla="*/ 14 w 14"/>
                  <a:gd name="T1" fmla="*/ 0 h 31"/>
                  <a:gd name="T2" fmla="*/ 0 w 14"/>
                  <a:gd name="T3" fmla="*/ 2 h 31"/>
                  <a:gd name="T4" fmla="*/ 0 w 14"/>
                  <a:gd name="T5" fmla="*/ 17 h 31"/>
                  <a:gd name="T6" fmla="*/ 4 w 14"/>
                  <a:gd name="T7" fmla="*/ 31 h 31"/>
                  <a:gd name="T8" fmla="*/ 14 w 14"/>
                  <a:gd name="T9" fmla="*/ 30 h 31"/>
                  <a:gd name="T10" fmla="*/ 14 w 14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1">
                    <a:moveTo>
                      <a:pt x="14" y="0"/>
                    </a:moveTo>
                    <a:cubicBezTo>
                      <a:pt x="8" y="1"/>
                      <a:pt x="3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8" y="30"/>
                      <a:pt x="14" y="3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3A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8" name="Freeform 29"/>
              <p:cNvSpPr>
                <a:spLocks/>
              </p:cNvSpPr>
              <p:nvPr/>
            </p:nvSpPr>
            <p:spPr bwMode="auto">
              <a:xfrm>
                <a:off x="3925792" y="3392767"/>
                <a:ext cx="320675" cy="387350"/>
              </a:xfrm>
              <a:custGeom>
                <a:avLst/>
                <a:gdLst>
                  <a:gd name="T0" fmla="*/ 99 w 201"/>
                  <a:gd name="T1" fmla="*/ 0 h 243"/>
                  <a:gd name="T2" fmla="*/ 67 w 201"/>
                  <a:gd name="T3" fmla="*/ 0 h 243"/>
                  <a:gd name="T4" fmla="*/ 67 w 201"/>
                  <a:gd name="T5" fmla="*/ 225 h 243"/>
                  <a:gd name="T6" fmla="*/ 10 w 201"/>
                  <a:gd name="T7" fmla="*/ 225 h 243"/>
                  <a:gd name="T8" fmla="*/ 10 w 201"/>
                  <a:gd name="T9" fmla="*/ 225 h 243"/>
                  <a:gd name="T10" fmla="*/ 0 w 201"/>
                  <a:gd name="T11" fmla="*/ 230 h 243"/>
                  <a:gd name="T12" fmla="*/ 65 w 201"/>
                  <a:gd name="T13" fmla="*/ 243 h 243"/>
                  <a:gd name="T14" fmla="*/ 147 w 201"/>
                  <a:gd name="T15" fmla="*/ 243 h 243"/>
                  <a:gd name="T16" fmla="*/ 150 w 201"/>
                  <a:gd name="T17" fmla="*/ 240 h 243"/>
                  <a:gd name="T18" fmla="*/ 148 w 201"/>
                  <a:gd name="T19" fmla="*/ 237 h 243"/>
                  <a:gd name="T20" fmla="*/ 123 w 201"/>
                  <a:gd name="T21" fmla="*/ 225 h 243"/>
                  <a:gd name="T22" fmla="*/ 148 w 201"/>
                  <a:gd name="T23" fmla="*/ 213 h 243"/>
                  <a:gd name="T24" fmla="*/ 201 w 201"/>
                  <a:gd name="T25" fmla="*/ 145 h 243"/>
                  <a:gd name="T26" fmla="*/ 110 w 201"/>
                  <a:gd name="T27" fmla="*/ 64 h 243"/>
                  <a:gd name="T28" fmla="*/ 99 w 201"/>
                  <a:gd name="T29" fmla="*/ 62 h 243"/>
                  <a:gd name="T30" fmla="*/ 99 w 201"/>
                  <a:gd name="T3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1" h="243">
                    <a:moveTo>
                      <a:pt x="99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225"/>
                      <a:pt x="67" y="225"/>
                      <a:pt x="67" y="225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65" y="243"/>
                      <a:pt x="65" y="243"/>
                      <a:pt x="65" y="243"/>
                    </a:cubicBezTo>
                    <a:cubicBezTo>
                      <a:pt x="147" y="243"/>
                      <a:pt x="147" y="243"/>
                      <a:pt x="147" y="243"/>
                    </a:cubicBezTo>
                    <a:cubicBezTo>
                      <a:pt x="149" y="243"/>
                      <a:pt x="150" y="242"/>
                      <a:pt x="150" y="240"/>
                    </a:cubicBezTo>
                    <a:cubicBezTo>
                      <a:pt x="150" y="238"/>
                      <a:pt x="149" y="237"/>
                      <a:pt x="148" y="237"/>
                    </a:cubicBezTo>
                    <a:cubicBezTo>
                      <a:pt x="123" y="225"/>
                      <a:pt x="123" y="225"/>
                      <a:pt x="123" y="225"/>
                    </a:cubicBezTo>
                    <a:cubicBezTo>
                      <a:pt x="148" y="213"/>
                      <a:pt x="148" y="213"/>
                      <a:pt x="148" y="213"/>
                    </a:cubicBezTo>
                    <a:cubicBezTo>
                      <a:pt x="181" y="196"/>
                      <a:pt x="201" y="171"/>
                      <a:pt x="201" y="145"/>
                    </a:cubicBezTo>
                    <a:cubicBezTo>
                      <a:pt x="201" y="109"/>
                      <a:pt x="164" y="76"/>
                      <a:pt x="110" y="64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3B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9" name="Freeform 30"/>
              <p:cNvSpPr>
                <a:spLocks noEditPoints="1"/>
              </p:cNvSpPr>
              <p:nvPr/>
            </p:nvSpPr>
            <p:spPr bwMode="auto">
              <a:xfrm>
                <a:off x="3889279" y="3368954"/>
                <a:ext cx="377825" cy="433388"/>
              </a:xfrm>
              <a:custGeom>
                <a:avLst/>
                <a:gdLst>
                  <a:gd name="T0" fmla="*/ 33 w 237"/>
                  <a:gd name="T1" fmla="*/ 240 h 272"/>
                  <a:gd name="T2" fmla="*/ 0 w 237"/>
                  <a:gd name="T3" fmla="*/ 240 h 272"/>
                  <a:gd name="T4" fmla="*/ 0 w 237"/>
                  <a:gd name="T5" fmla="*/ 240 h 272"/>
                  <a:gd name="T6" fmla="*/ 23 w 237"/>
                  <a:gd name="T7" fmla="*/ 245 h 272"/>
                  <a:gd name="T8" fmla="*/ 33 w 237"/>
                  <a:gd name="T9" fmla="*/ 240 h 272"/>
                  <a:gd name="T10" fmla="*/ 33 w 237"/>
                  <a:gd name="T11" fmla="*/ 240 h 272"/>
                  <a:gd name="T12" fmla="*/ 136 w 237"/>
                  <a:gd name="T13" fmla="*/ 0 h 272"/>
                  <a:gd name="T14" fmla="*/ 136 w 237"/>
                  <a:gd name="T15" fmla="*/ 0 h 272"/>
                  <a:gd name="T16" fmla="*/ 122 w 237"/>
                  <a:gd name="T17" fmla="*/ 0 h 272"/>
                  <a:gd name="T18" fmla="*/ 90 w 237"/>
                  <a:gd name="T19" fmla="*/ 0 h 272"/>
                  <a:gd name="T20" fmla="*/ 90 w 237"/>
                  <a:gd name="T21" fmla="*/ 15 h 272"/>
                  <a:gd name="T22" fmla="*/ 122 w 237"/>
                  <a:gd name="T23" fmla="*/ 15 h 272"/>
                  <a:gd name="T24" fmla="*/ 122 w 237"/>
                  <a:gd name="T25" fmla="*/ 77 h 272"/>
                  <a:gd name="T26" fmla="*/ 133 w 237"/>
                  <a:gd name="T27" fmla="*/ 79 h 272"/>
                  <a:gd name="T28" fmla="*/ 224 w 237"/>
                  <a:gd name="T29" fmla="*/ 160 h 272"/>
                  <a:gd name="T30" fmla="*/ 171 w 237"/>
                  <a:gd name="T31" fmla="*/ 228 h 272"/>
                  <a:gd name="T32" fmla="*/ 146 w 237"/>
                  <a:gd name="T33" fmla="*/ 240 h 272"/>
                  <a:gd name="T34" fmla="*/ 171 w 237"/>
                  <a:gd name="T35" fmla="*/ 252 h 272"/>
                  <a:gd name="T36" fmla="*/ 173 w 237"/>
                  <a:gd name="T37" fmla="*/ 255 h 272"/>
                  <a:gd name="T38" fmla="*/ 170 w 237"/>
                  <a:gd name="T39" fmla="*/ 258 h 272"/>
                  <a:gd name="T40" fmla="*/ 88 w 237"/>
                  <a:gd name="T41" fmla="*/ 258 h 272"/>
                  <a:gd name="T42" fmla="*/ 90 w 237"/>
                  <a:gd name="T43" fmla="*/ 259 h 272"/>
                  <a:gd name="T44" fmla="*/ 90 w 237"/>
                  <a:gd name="T45" fmla="*/ 272 h 272"/>
                  <a:gd name="T46" fmla="*/ 170 w 237"/>
                  <a:gd name="T47" fmla="*/ 272 h 272"/>
                  <a:gd name="T48" fmla="*/ 187 w 237"/>
                  <a:gd name="T49" fmla="*/ 255 h 272"/>
                  <a:gd name="T50" fmla="*/ 177 w 237"/>
                  <a:gd name="T51" fmla="*/ 240 h 272"/>
                  <a:gd name="T52" fmla="*/ 237 w 237"/>
                  <a:gd name="T53" fmla="*/ 160 h 272"/>
                  <a:gd name="T54" fmla="*/ 136 w 237"/>
                  <a:gd name="T55" fmla="*/ 66 h 272"/>
                  <a:gd name="T56" fmla="*/ 136 w 237"/>
                  <a:gd name="T5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7" h="272">
                    <a:moveTo>
                      <a:pt x="33" y="240"/>
                    </a:move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33" y="240"/>
                      <a:pt x="33" y="240"/>
                      <a:pt x="33" y="240"/>
                    </a:cubicBezTo>
                    <a:cubicBezTo>
                      <a:pt x="33" y="240"/>
                      <a:pt x="33" y="240"/>
                      <a:pt x="33" y="240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33" y="79"/>
                      <a:pt x="133" y="79"/>
                      <a:pt x="133" y="79"/>
                    </a:cubicBezTo>
                    <a:cubicBezTo>
                      <a:pt x="187" y="91"/>
                      <a:pt x="224" y="124"/>
                      <a:pt x="224" y="160"/>
                    </a:cubicBezTo>
                    <a:cubicBezTo>
                      <a:pt x="224" y="186"/>
                      <a:pt x="204" y="211"/>
                      <a:pt x="171" y="228"/>
                    </a:cubicBezTo>
                    <a:cubicBezTo>
                      <a:pt x="146" y="240"/>
                      <a:pt x="146" y="240"/>
                      <a:pt x="146" y="240"/>
                    </a:cubicBezTo>
                    <a:cubicBezTo>
                      <a:pt x="171" y="252"/>
                      <a:pt x="171" y="252"/>
                      <a:pt x="171" y="252"/>
                    </a:cubicBezTo>
                    <a:cubicBezTo>
                      <a:pt x="172" y="252"/>
                      <a:pt x="173" y="253"/>
                      <a:pt x="173" y="255"/>
                    </a:cubicBezTo>
                    <a:cubicBezTo>
                      <a:pt x="173" y="257"/>
                      <a:pt x="172" y="258"/>
                      <a:pt x="170" y="258"/>
                    </a:cubicBezTo>
                    <a:cubicBezTo>
                      <a:pt x="88" y="258"/>
                      <a:pt x="88" y="258"/>
                      <a:pt x="88" y="258"/>
                    </a:cubicBezTo>
                    <a:cubicBezTo>
                      <a:pt x="90" y="259"/>
                      <a:pt x="90" y="259"/>
                      <a:pt x="90" y="259"/>
                    </a:cubicBezTo>
                    <a:cubicBezTo>
                      <a:pt x="90" y="272"/>
                      <a:pt x="90" y="272"/>
                      <a:pt x="90" y="272"/>
                    </a:cubicBezTo>
                    <a:cubicBezTo>
                      <a:pt x="170" y="272"/>
                      <a:pt x="170" y="272"/>
                      <a:pt x="170" y="272"/>
                    </a:cubicBezTo>
                    <a:cubicBezTo>
                      <a:pt x="179" y="272"/>
                      <a:pt x="187" y="264"/>
                      <a:pt x="187" y="255"/>
                    </a:cubicBezTo>
                    <a:cubicBezTo>
                      <a:pt x="187" y="248"/>
                      <a:pt x="183" y="243"/>
                      <a:pt x="177" y="240"/>
                    </a:cubicBezTo>
                    <a:cubicBezTo>
                      <a:pt x="214" y="222"/>
                      <a:pt x="237" y="193"/>
                      <a:pt x="237" y="160"/>
                    </a:cubicBezTo>
                    <a:cubicBezTo>
                      <a:pt x="237" y="116"/>
                      <a:pt x="195" y="79"/>
                      <a:pt x="136" y="66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DF9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0" name="Freeform 31"/>
              <p:cNvSpPr>
                <a:spLocks/>
              </p:cNvSpPr>
              <p:nvPr/>
            </p:nvSpPr>
            <p:spPr bwMode="auto">
              <a:xfrm>
                <a:off x="4032154" y="3148292"/>
                <a:ext cx="50800" cy="220663"/>
              </a:xfrm>
              <a:custGeom>
                <a:avLst/>
                <a:gdLst>
                  <a:gd name="T0" fmla="*/ 30 w 32"/>
                  <a:gd name="T1" fmla="*/ 0 h 139"/>
                  <a:gd name="T2" fmla="*/ 27 w 32"/>
                  <a:gd name="T3" fmla="*/ 39 h 139"/>
                  <a:gd name="T4" fmla="*/ 0 w 32"/>
                  <a:gd name="T5" fmla="*/ 39 h 139"/>
                  <a:gd name="T6" fmla="*/ 0 w 32"/>
                  <a:gd name="T7" fmla="*/ 139 h 139"/>
                  <a:gd name="T8" fmla="*/ 32 w 32"/>
                  <a:gd name="T9" fmla="*/ 139 h 139"/>
                  <a:gd name="T10" fmla="*/ 32 w 32"/>
                  <a:gd name="T11" fmla="*/ 65 h 139"/>
                  <a:gd name="T12" fmla="*/ 32 w 32"/>
                  <a:gd name="T13" fmla="*/ 50 h 139"/>
                  <a:gd name="T14" fmla="*/ 32 w 32"/>
                  <a:gd name="T15" fmla="*/ 0 h 139"/>
                  <a:gd name="T16" fmla="*/ 30 w 32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9">
                    <a:moveTo>
                      <a:pt x="30" y="0"/>
                    </a:moveTo>
                    <a:lnTo>
                      <a:pt x="27" y="39"/>
                    </a:lnTo>
                    <a:lnTo>
                      <a:pt x="0" y="39"/>
                    </a:lnTo>
                    <a:lnTo>
                      <a:pt x="0" y="139"/>
                    </a:lnTo>
                    <a:lnTo>
                      <a:pt x="32" y="139"/>
                    </a:lnTo>
                    <a:lnTo>
                      <a:pt x="32" y="65"/>
                    </a:lnTo>
                    <a:lnTo>
                      <a:pt x="32" y="50"/>
                    </a:lnTo>
                    <a:lnTo>
                      <a:pt x="3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3E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2" name="Freeform 32"/>
              <p:cNvSpPr>
                <a:spLocks/>
              </p:cNvSpPr>
              <p:nvPr/>
            </p:nvSpPr>
            <p:spPr bwMode="auto">
              <a:xfrm>
                <a:off x="4032154" y="3148292"/>
                <a:ext cx="50800" cy="220663"/>
              </a:xfrm>
              <a:custGeom>
                <a:avLst/>
                <a:gdLst>
                  <a:gd name="T0" fmla="*/ 30 w 32"/>
                  <a:gd name="T1" fmla="*/ 0 h 139"/>
                  <a:gd name="T2" fmla="*/ 27 w 32"/>
                  <a:gd name="T3" fmla="*/ 39 h 139"/>
                  <a:gd name="T4" fmla="*/ 0 w 32"/>
                  <a:gd name="T5" fmla="*/ 39 h 139"/>
                  <a:gd name="T6" fmla="*/ 0 w 32"/>
                  <a:gd name="T7" fmla="*/ 139 h 139"/>
                  <a:gd name="T8" fmla="*/ 32 w 32"/>
                  <a:gd name="T9" fmla="*/ 139 h 139"/>
                  <a:gd name="T10" fmla="*/ 32 w 32"/>
                  <a:gd name="T11" fmla="*/ 65 h 139"/>
                  <a:gd name="T12" fmla="*/ 32 w 32"/>
                  <a:gd name="T13" fmla="*/ 50 h 139"/>
                  <a:gd name="T14" fmla="*/ 32 w 32"/>
                  <a:gd name="T15" fmla="*/ 0 h 139"/>
                  <a:gd name="T16" fmla="*/ 30 w 32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39">
                    <a:moveTo>
                      <a:pt x="30" y="0"/>
                    </a:moveTo>
                    <a:lnTo>
                      <a:pt x="27" y="39"/>
                    </a:lnTo>
                    <a:lnTo>
                      <a:pt x="0" y="39"/>
                    </a:lnTo>
                    <a:lnTo>
                      <a:pt x="0" y="139"/>
                    </a:lnTo>
                    <a:lnTo>
                      <a:pt x="32" y="139"/>
                    </a:lnTo>
                    <a:lnTo>
                      <a:pt x="32" y="65"/>
                    </a:lnTo>
                    <a:lnTo>
                      <a:pt x="32" y="50"/>
                    </a:lnTo>
                    <a:lnTo>
                      <a:pt x="32" y="0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3" name="Freeform 33"/>
              <p:cNvSpPr>
                <a:spLocks/>
              </p:cNvSpPr>
              <p:nvPr/>
            </p:nvSpPr>
            <p:spPr bwMode="auto">
              <a:xfrm>
                <a:off x="4032154" y="3103842"/>
                <a:ext cx="50800" cy="106363"/>
              </a:xfrm>
              <a:custGeom>
                <a:avLst/>
                <a:gdLst>
                  <a:gd name="T0" fmla="*/ 32 w 32"/>
                  <a:gd name="T1" fmla="*/ 0 h 67"/>
                  <a:gd name="T2" fmla="*/ 32 w 32"/>
                  <a:gd name="T3" fmla="*/ 0 h 67"/>
                  <a:gd name="T4" fmla="*/ 27 w 32"/>
                  <a:gd name="T5" fmla="*/ 67 h 67"/>
                  <a:gd name="T6" fmla="*/ 0 w 32"/>
                  <a:gd name="T7" fmla="*/ 67 h 67"/>
                  <a:gd name="T8" fmla="*/ 27 w 32"/>
                  <a:gd name="T9" fmla="*/ 67 h 67"/>
                  <a:gd name="T10" fmla="*/ 30 w 32"/>
                  <a:gd name="T11" fmla="*/ 28 h 67"/>
                  <a:gd name="T12" fmla="*/ 32 w 32"/>
                  <a:gd name="T13" fmla="*/ 0 h 67"/>
                  <a:gd name="T14" fmla="*/ 32 w 32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7">
                    <a:moveTo>
                      <a:pt x="32" y="0"/>
                    </a:moveTo>
                    <a:lnTo>
                      <a:pt x="32" y="0"/>
                    </a:lnTo>
                    <a:lnTo>
                      <a:pt x="27" y="67"/>
                    </a:lnTo>
                    <a:lnTo>
                      <a:pt x="0" y="67"/>
                    </a:lnTo>
                    <a:lnTo>
                      <a:pt x="27" y="67"/>
                    </a:lnTo>
                    <a:lnTo>
                      <a:pt x="30" y="28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E9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4" name="Freeform 34"/>
              <p:cNvSpPr>
                <a:spLocks/>
              </p:cNvSpPr>
              <p:nvPr/>
            </p:nvSpPr>
            <p:spPr bwMode="auto">
              <a:xfrm>
                <a:off x="4032154" y="3103842"/>
                <a:ext cx="50800" cy="106363"/>
              </a:xfrm>
              <a:custGeom>
                <a:avLst/>
                <a:gdLst>
                  <a:gd name="T0" fmla="*/ 32 w 32"/>
                  <a:gd name="T1" fmla="*/ 0 h 67"/>
                  <a:gd name="T2" fmla="*/ 32 w 32"/>
                  <a:gd name="T3" fmla="*/ 0 h 67"/>
                  <a:gd name="T4" fmla="*/ 27 w 32"/>
                  <a:gd name="T5" fmla="*/ 67 h 67"/>
                  <a:gd name="T6" fmla="*/ 0 w 32"/>
                  <a:gd name="T7" fmla="*/ 67 h 67"/>
                  <a:gd name="T8" fmla="*/ 27 w 32"/>
                  <a:gd name="T9" fmla="*/ 67 h 67"/>
                  <a:gd name="T10" fmla="*/ 30 w 32"/>
                  <a:gd name="T11" fmla="*/ 28 h 67"/>
                  <a:gd name="T12" fmla="*/ 32 w 32"/>
                  <a:gd name="T13" fmla="*/ 0 h 67"/>
                  <a:gd name="T14" fmla="*/ 32 w 32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7">
                    <a:moveTo>
                      <a:pt x="32" y="0"/>
                    </a:moveTo>
                    <a:lnTo>
                      <a:pt x="32" y="0"/>
                    </a:lnTo>
                    <a:lnTo>
                      <a:pt x="27" y="67"/>
                    </a:lnTo>
                    <a:lnTo>
                      <a:pt x="0" y="67"/>
                    </a:lnTo>
                    <a:lnTo>
                      <a:pt x="27" y="67"/>
                    </a:lnTo>
                    <a:lnTo>
                      <a:pt x="30" y="28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5" name="Freeform 35"/>
              <p:cNvSpPr>
                <a:spLocks/>
              </p:cNvSpPr>
              <p:nvPr/>
            </p:nvSpPr>
            <p:spPr bwMode="auto">
              <a:xfrm>
                <a:off x="3978179" y="314829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C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6" name="Freeform 36"/>
              <p:cNvSpPr>
                <a:spLocks/>
              </p:cNvSpPr>
              <p:nvPr/>
            </p:nvSpPr>
            <p:spPr bwMode="auto">
              <a:xfrm>
                <a:off x="3978179" y="314829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7" name="Freeform 37"/>
              <p:cNvSpPr>
                <a:spLocks/>
              </p:cNvSpPr>
              <p:nvPr/>
            </p:nvSpPr>
            <p:spPr bwMode="auto">
              <a:xfrm>
                <a:off x="3979767" y="3148292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1 h 2"/>
                  <a:gd name="T6" fmla="*/ 3 w 3"/>
                  <a:gd name="T7" fmla="*/ 2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E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8" name="Freeform 38"/>
              <p:cNvSpPr>
                <a:spLocks/>
              </p:cNvSpPr>
              <p:nvPr/>
            </p:nvSpPr>
            <p:spPr bwMode="auto">
              <a:xfrm>
                <a:off x="3979767" y="3148292"/>
                <a:ext cx="4763" cy="317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1 h 2"/>
                  <a:gd name="T6" fmla="*/ 3 w 3"/>
                  <a:gd name="T7" fmla="*/ 2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9" name="Freeform 39"/>
              <p:cNvSpPr>
                <a:spLocks/>
              </p:cNvSpPr>
              <p:nvPr/>
            </p:nvSpPr>
            <p:spPr bwMode="auto">
              <a:xfrm>
                <a:off x="3982942" y="3148292"/>
                <a:ext cx="47625" cy="17463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0 h 11"/>
                  <a:gd name="T4" fmla="*/ 1 w 30"/>
                  <a:gd name="T5" fmla="*/ 2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0" y="1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E9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0" name="Freeform 40"/>
              <p:cNvSpPr>
                <a:spLocks/>
              </p:cNvSpPr>
              <p:nvPr/>
            </p:nvSpPr>
            <p:spPr bwMode="auto">
              <a:xfrm>
                <a:off x="3982942" y="3148292"/>
                <a:ext cx="47625" cy="17463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0 h 11"/>
                  <a:gd name="T4" fmla="*/ 1 w 30"/>
                  <a:gd name="T5" fmla="*/ 2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0" y="1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1" name="Freeform 41"/>
              <p:cNvSpPr>
                <a:spLocks/>
              </p:cNvSpPr>
              <p:nvPr/>
            </p:nvSpPr>
            <p:spPr bwMode="auto">
              <a:xfrm>
                <a:off x="4030567" y="3103842"/>
                <a:ext cx="52388" cy="106363"/>
              </a:xfrm>
              <a:custGeom>
                <a:avLst/>
                <a:gdLst>
                  <a:gd name="T0" fmla="*/ 33 w 33"/>
                  <a:gd name="T1" fmla="*/ 0 h 67"/>
                  <a:gd name="T2" fmla="*/ 19 w 33"/>
                  <a:gd name="T3" fmla="*/ 0 h 67"/>
                  <a:gd name="T4" fmla="*/ 19 w 33"/>
                  <a:gd name="T5" fmla="*/ 28 h 67"/>
                  <a:gd name="T6" fmla="*/ 0 w 33"/>
                  <a:gd name="T7" fmla="*/ 28 h 67"/>
                  <a:gd name="T8" fmla="*/ 0 w 33"/>
                  <a:gd name="T9" fmla="*/ 39 h 67"/>
                  <a:gd name="T10" fmla="*/ 1 w 33"/>
                  <a:gd name="T11" fmla="*/ 39 h 67"/>
                  <a:gd name="T12" fmla="*/ 1 w 33"/>
                  <a:gd name="T13" fmla="*/ 67 h 67"/>
                  <a:gd name="T14" fmla="*/ 28 w 33"/>
                  <a:gd name="T15" fmla="*/ 67 h 67"/>
                  <a:gd name="T16" fmla="*/ 33 w 33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7">
                    <a:moveTo>
                      <a:pt x="33" y="0"/>
                    </a:moveTo>
                    <a:lnTo>
                      <a:pt x="19" y="0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67"/>
                    </a:lnTo>
                    <a:lnTo>
                      <a:pt x="28" y="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E89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2" name="Freeform 42"/>
              <p:cNvSpPr>
                <a:spLocks/>
              </p:cNvSpPr>
              <p:nvPr/>
            </p:nvSpPr>
            <p:spPr bwMode="auto">
              <a:xfrm>
                <a:off x="4030567" y="3103842"/>
                <a:ext cx="52388" cy="106363"/>
              </a:xfrm>
              <a:custGeom>
                <a:avLst/>
                <a:gdLst>
                  <a:gd name="T0" fmla="*/ 33 w 33"/>
                  <a:gd name="T1" fmla="*/ 0 h 67"/>
                  <a:gd name="T2" fmla="*/ 19 w 33"/>
                  <a:gd name="T3" fmla="*/ 0 h 67"/>
                  <a:gd name="T4" fmla="*/ 19 w 33"/>
                  <a:gd name="T5" fmla="*/ 28 h 67"/>
                  <a:gd name="T6" fmla="*/ 0 w 33"/>
                  <a:gd name="T7" fmla="*/ 28 h 67"/>
                  <a:gd name="T8" fmla="*/ 0 w 33"/>
                  <a:gd name="T9" fmla="*/ 39 h 67"/>
                  <a:gd name="T10" fmla="*/ 1 w 33"/>
                  <a:gd name="T11" fmla="*/ 39 h 67"/>
                  <a:gd name="T12" fmla="*/ 1 w 33"/>
                  <a:gd name="T13" fmla="*/ 67 h 67"/>
                  <a:gd name="T14" fmla="*/ 28 w 33"/>
                  <a:gd name="T15" fmla="*/ 67 h 67"/>
                  <a:gd name="T16" fmla="*/ 33 w 33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7">
                    <a:moveTo>
                      <a:pt x="33" y="0"/>
                    </a:moveTo>
                    <a:lnTo>
                      <a:pt x="19" y="0"/>
                    </a:lnTo>
                    <a:lnTo>
                      <a:pt x="19" y="28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67"/>
                    </a:lnTo>
                    <a:lnTo>
                      <a:pt x="28" y="67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3" name="Freeform 43"/>
              <p:cNvSpPr>
                <a:spLocks/>
              </p:cNvSpPr>
              <p:nvPr/>
            </p:nvSpPr>
            <p:spPr bwMode="auto">
              <a:xfrm>
                <a:off x="3833717" y="3521354"/>
                <a:ext cx="158750" cy="109538"/>
              </a:xfrm>
              <a:custGeom>
                <a:avLst/>
                <a:gdLst>
                  <a:gd name="T0" fmla="*/ 83 w 100"/>
                  <a:gd name="T1" fmla="*/ 0 h 69"/>
                  <a:gd name="T2" fmla="*/ 81 w 100"/>
                  <a:gd name="T3" fmla="*/ 0 h 69"/>
                  <a:gd name="T4" fmla="*/ 4 w 100"/>
                  <a:gd name="T5" fmla="*/ 52 h 69"/>
                  <a:gd name="T6" fmla="*/ 15 w 100"/>
                  <a:gd name="T7" fmla="*/ 69 h 69"/>
                  <a:gd name="T8" fmla="*/ 23 w 100"/>
                  <a:gd name="T9" fmla="*/ 63 h 69"/>
                  <a:gd name="T10" fmla="*/ 87 w 100"/>
                  <a:gd name="T11" fmla="*/ 22 h 69"/>
                  <a:gd name="T12" fmla="*/ 83 w 100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9">
                    <a:moveTo>
                      <a:pt x="83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52" y="6"/>
                      <a:pt x="17" y="23"/>
                      <a:pt x="4" y="52"/>
                    </a:cubicBezTo>
                    <a:cubicBezTo>
                      <a:pt x="0" y="61"/>
                      <a:pt x="8" y="69"/>
                      <a:pt x="15" y="69"/>
                    </a:cubicBezTo>
                    <a:cubicBezTo>
                      <a:pt x="19" y="69"/>
                      <a:pt x="22" y="67"/>
                      <a:pt x="23" y="63"/>
                    </a:cubicBezTo>
                    <a:cubicBezTo>
                      <a:pt x="34" y="39"/>
                      <a:pt x="63" y="26"/>
                      <a:pt x="87" y="22"/>
                    </a:cubicBezTo>
                    <a:cubicBezTo>
                      <a:pt x="100" y="20"/>
                      <a:pt x="96" y="0"/>
                      <a:pt x="83" y="0"/>
                    </a:cubicBezTo>
                  </a:path>
                </a:pathLst>
              </a:custGeom>
              <a:solidFill>
                <a:srgbClr val="FFF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Oval 482"/>
              <p:cNvSpPr>
                <a:spLocks noChangeArrowheads="1"/>
              </p:cNvSpPr>
              <p:nvPr/>
            </p:nvSpPr>
            <p:spPr bwMode="auto">
              <a:xfrm>
                <a:off x="3624167" y="3675341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483"/>
              <p:cNvSpPr>
                <a:spLocks noEditPoints="1"/>
              </p:cNvSpPr>
              <p:nvPr/>
            </p:nvSpPr>
            <p:spPr bwMode="auto">
              <a:xfrm>
                <a:off x="3611467" y="3661054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523"/>
              <p:cNvSpPr>
                <a:spLocks/>
              </p:cNvSpPr>
              <p:nvPr/>
            </p:nvSpPr>
            <p:spPr bwMode="auto">
              <a:xfrm>
                <a:off x="3697192" y="3795991"/>
                <a:ext cx="111125" cy="163513"/>
              </a:xfrm>
              <a:custGeom>
                <a:avLst/>
                <a:gdLst>
                  <a:gd name="T0" fmla="*/ 69 w 69"/>
                  <a:gd name="T1" fmla="*/ 90 h 102"/>
                  <a:gd name="T2" fmla="*/ 53 w 69"/>
                  <a:gd name="T3" fmla="*/ 102 h 102"/>
                  <a:gd name="T4" fmla="*/ 14 w 69"/>
                  <a:gd name="T5" fmla="*/ 102 h 102"/>
                  <a:gd name="T6" fmla="*/ 0 w 69"/>
                  <a:gd name="T7" fmla="*/ 88 h 102"/>
                  <a:gd name="T8" fmla="*/ 0 w 69"/>
                  <a:gd name="T9" fmla="*/ 1 h 102"/>
                  <a:gd name="T10" fmla="*/ 1 w 69"/>
                  <a:gd name="T11" fmla="*/ 0 h 102"/>
                  <a:gd name="T12" fmla="*/ 65 w 69"/>
                  <a:gd name="T13" fmla="*/ 0 h 102"/>
                  <a:gd name="T14" fmla="*/ 66 w 69"/>
                  <a:gd name="T15" fmla="*/ 9 h 102"/>
                  <a:gd name="T16" fmla="*/ 64 w 69"/>
                  <a:gd name="T17" fmla="*/ 20 h 102"/>
                  <a:gd name="T18" fmla="*/ 34 w 69"/>
                  <a:gd name="T19" fmla="*/ 20 h 102"/>
                  <a:gd name="T20" fmla="*/ 24 w 69"/>
                  <a:gd name="T21" fmla="*/ 20 h 102"/>
                  <a:gd name="T22" fmla="*/ 24 w 69"/>
                  <a:gd name="T23" fmla="*/ 31 h 102"/>
                  <a:gd name="T24" fmla="*/ 24 w 69"/>
                  <a:gd name="T25" fmla="*/ 41 h 102"/>
                  <a:gd name="T26" fmla="*/ 34 w 69"/>
                  <a:gd name="T27" fmla="*/ 41 h 102"/>
                  <a:gd name="T28" fmla="*/ 57 w 69"/>
                  <a:gd name="T29" fmla="*/ 41 h 102"/>
                  <a:gd name="T30" fmla="*/ 58 w 69"/>
                  <a:gd name="T31" fmla="*/ 50 h 102"/>
                  <a:gd name="T32" fmla="*/ 57 w 69"/>
                  <a:gd name="T33" fmla="*/ 60 h 102"/>
                  <a:gd name="T34" fmla="*/ 34 w 69"/>
                  <a:gd name="T35" fmla="*/ 60 h 102"/>
                  <a:gd name="T36" fmla="*/ 24 w 69"/>
                  <a:gd name="T37" fmla="*/ 60 h 102"/>
                  <a:gd name="T38" fmla="*/ 24 w 69"/>
                  <a:gd name="T39" fmla="*/ 71 h 102"/>
                  <a:gd name="T40" fmla="*/ 24 w 69"/>
                  <a:gd name="T41" fmla="*/ 82 h 102"/>
                  <a:gd name="T42" fmla="*/ 24 w 69"/>
                  <a:gd name="T43" fmla="*/ 82 h 102"/>
                  <a:gd name="T44" fmla="*/ 35 w 69"/>
                  <a:gd name="T45" fmla="*/ 82 h 102"/>
                  <a:gd name="T46" fmla="*/ 69 w 69"/>
                  <a:gd name="T47" fmla="*/ 82 h 102"/>
                  <a:gd name="T48" fmla="*/ 69 w 69"/>
                  <a:gd name="T49" fmla="*/ 9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102">
                    <a:moveTo>
                      <a:pt x="69" y="90"/>
                    </a:moveTo>
                    <a:cubicBezTo>
                      <a:pt x="67" y="98"/>
                      <a:pt x="62" y="102"/>
                      <a:pt x="53" y="102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6" y="102"/>
                      <a:pt x="0" y="96"/>
                      <a:pt x="0" y="8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4"/>
                      <a:pt x="66" y="7"/>
                      <a:pt x="66" y="9"/>
                    </a:cubicBezTo>
                    <a:cubicBezTo>
                      <a:pt x="66" y="12"/>
                      <a:pt x="65" y="16"/>
                      <a:pt x="6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4"/>
                      <a:pt x="24" y="27"/>
                      <a:pt x="24" y="3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8" y="41"/>
                      <a:pt x="32" y="41"/>
                      <a:pt x="34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7" y="44"/>
                      <a:pt x="58" y="48"/>
                      <a:pt x="58" y="50"/>
                    </a:cubicBezTo>
                    <a:cubicBezTo>
                      <a:pt x="58" y="53"/>
                      <a:pt x="57" y="57"/>
                      <a:pt x="57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5"/>
                      <a:pt x="24" y="78"/>
                      <a:pt x="24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7" y="82"/>
                      <a:pt x="30" y="82"/>
                      <a:pt x="35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4"/>
                      <a:pt x="69" y="87"/>
                      <a:pt x="69" y="90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524"/>
              <p:cNvSpPr>
                <a:spLocks/>
              </p:cNvSpPr>
              <p:nvPr/>
            </p:nvSpPr>
            <p:spPr bwMode="auto">
              <a:xfrm>
                <a:off x="3811492" y="3940454"/>
                <a:ext cx="30163" cy="44450"/>
              </a:xfrm>
              <a:custGeom>
                <a:avLst/>
                <a:gdLst>
                  <a:gd name="T0" fmla="*/ 19 w 19"/>
                  <a:gd name="T1" fmla="*/ 8 h 28"/>
                  <a:gd name="T2" fmla="*/ 4 w 19"/>
                  <a:gd name="T3" fmla="*/ 28 h 28"/>
                  <a:gd name="T4" fmla="*/ 0 w 19"/>
                  <a:gd name="T5" fmla="*/ 22 h 28"/>
                  <a:gd name="T6" fmla="*/ 8 w 19"/>
                  <a:gd name="T7" fmla="*/ 13 h 28"/>
                  <a:gd name="T8" fmla="*/ 5 w 19"/>
                  <a:gd name="T9" fmla="*/ 12 h 28"/>
                  <a:gd name="T10" fmla="*/ 4 w 19"/>
                  <a:gd name="T11" fmla="*/ 7 h 28"/>
                  <a:gd name="T12" fmla="*/ 5 w 19"/>
                  <a:gd name="T13" fmla="*/ 2 h 28"/>
                  <a:gd name="T14" fmla="*/ 11 w 19"/>
                  <a:gd name="T15" fmla="*/ 0 h 28"/>
                  <a:gd name="T16" fmla="*/ 18 w 19"/>
                  <a:gd name="T17" fmla="*/ 2 h 28"/>
                  <a:gd name="T18" fmla="*/ 19 w 19"/>
                  <a:gd name="T1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8">
                    <a:moveTo>
                      <a:pt x="19" y="8"/>
                    </a:moveTo>
                    <a:cubicBezTo>
                      <a:pt x="19" y="16"/>
                      <a:pt x="14" y="25"/>
                      <a:pt x="4" y="28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5" y="20"/>
                      <a:pt x="8" y="17"/>
                      <a:pt x="8" y="13"/>
                    </a:cubicBezTo>
                    <a:cubicBezTo>
                      <a:pt x="7" y="13"/>
                      <a:pt x="6" y="13"/>
                      <a:pt x="5" y="12"/>
                    </a:cubicBezTo>
                    <a:cubicBezTo>
                      <a:pt x="4" y="11"/>
                      <a:pt x="4" y="8"/>
                      <a:pt x="4" y="7"/>
                    </a:cubicBezTo>
                    <a:cubicBezTo>
                      <a:pt x="4" y="5"/>
                      <a:pt x="4" y="3"/>
                      <a:pt x="5" y="2"/>
                    </a:cubicBezTo>
                    <a:cubicBezTo>
                      <a:pt x="6" y="1"/>
                      <a:pt x="9" y="0"/>
                      <a:pt x="11" y="0"/>
                    </a:cubicBezTo>
                    <a:cubicBezTo>
                      <a:pt x="14" y="0"/>
                      <a:pt x="16" y="1"/>
                      <a:pt x="18" y="2"/>
                    </a:cubicBezTo>
                    <a:cubicBezTo>
                      <a:pt x="19" y="4"/>
                      <a:pt x="19" y="6"/>
                      <a:pt x="19" y="8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525"/>
              <p:cNvSpPr>
                <a:spLocks/>
              </p:cNvSpPr>
              <p:nvPr/>
            </p:nvSpPr>
            <p:spPr bwMode="auto">
              <a:xfrm>
                <a:off x="3855942" y="3795991"/>
                <a:ext cx="103188" cy="163513"/>
              </a:xfrm>
              <a:custGeom>
                <a:avLst/>
                <a:gdLst>
                  <a:gd name="T0" fmla="*/ 12 w 65"/>
                  <a:gd name="T1" fmla="*/ 102 h 102"/>
                  <a:gd name="T2" fmla="*/ 0 w 65"/>
                  <a:gd name="T3" fmla="*/ 101 h 102"/>
                  <a:gd name="T4" fmla="*/ 0 w 65"/>
                  <a:gd name="T5" fmla="*/ 1 h 102"/>
                  <a:gd name="T6" fmla="*/ 1 w 65"/>
                  <a:gd name="T7" fmla="*/ 0 h 102"/>
                  <a:gd name="T8" fmla="*/ 65 w 65"/>
                  <a:gd name="T9" fmla="*/ 0 h 102"/>
                  <a:gd name="T10" fmla="*/ 65 w 65"/>
                  <a:gd name="T11" fmla="*/ 9 h 102"/>
                  <a:gd name="T12" fmla="*/ 53 w 65"/>
                  <a:gd name="T13" fmla="*/ 20 h 102"/>
                  <a:gd name="T14" fmla="*/ 34 w 65"/>
                  <a:gd name="T15" fmla="*/ 20 h 102"/>
                  <a:gd name="T16" fmla="*/ 24 w 65"/>
                  <a:gd name="T17" fmla="*/ 20 h 102"/>
                  <a:gd name="T18" fmla="*/ 24 w 65"/>
                  <a:gd name="T19" fmla="*/ 32 h 102"/>
                  <a:gd name="T20" fmla="*/ 24 w 65"/>
                  <a:gd name="T21" fmla="*/ 41 h 102"/>
                  <a:gd name="T22" fmla="*/ 27 w 65"/>
                  <a:gd name="T23" fmla="*/ 41 h 102"/>
                  <a:gd name="T24" fmla="*/ 55 w 65"/>
                  <a:gd name="T25" fmla="*/ 41 h 102"/>
                  <a:gd name="T26" fmla="*/ 57 w 65"/>
                  <a:gd name="T27" fmla="*/ 51 h 102"/>
                  <a:gd name="T28" fmla="*/ 55 w 65"/>
                  <a:gd name="T29" fmla="*/ 61 h 102"/>
                  <a:gd name="T30" fmla="*/ 27 w 65"/>
                  <a:gd name="T31" fmla="*/ 61 h 102"/>
                  <a:gd name="T32" fmla="*/ 24 w 65"/>
                  <a:gd name="T33" fmla="*/ 61 h 102"/>
                  <a:gd name="T34" fmla="*/ 24 w 65"/>
                  <a:gd name="T35" fmla="*/ 101 h 102"/>
                  <a:gd name="T36" fmla="*/ 12 w 65"/>
                  <a:gd name="T3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" h="102">
                    <a:moveTo>
                      <a:pt x="12" y="102"/>
                    </a:moveTo>
                    <a:cubicBezTo>
                      <a:pt x="9" y="102"/>
                      <a:pt x="4" y="102"/>
                      <a:pt x="0" y="10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3"/>
                      <a:pt x="65" y="6"/>
                      <a:pt x="65" y="9"/>
                    </a:cubicBezTo>
                    <a:cubicBezTo>
                      <a:pt x="65" y="17"/>
                      <a:pt x="61" y="20"/>
                      <a:pt x="53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4"/>
                      <a:pt x="24" y="28"/>
                      <a:pt x="24" y="3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6" y="44"/>
                      <a:pt x="57" y="48"/>
                      <a:pt x="57" y="51"/>
                    </a:cubicBezTo>
                    <a:cubicBezTo>
                      <a:pt x="57" y="54"/>
                      <a:pt x="56" y="58"/>
                      <a:pt x="55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0" y="102"/>
                      <a:pt x="15" y="102"/>
                      <a:pt x="12" y="102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655" name="Grupo 3654"/>
            <p:cNvGrpSpPr/>
            <p:nvPr/>
          </p:nvGrpSpPr>
          <p:grpSpPr>
            <a:xfrm>
              <a:off x="5794710" y="475483"/>
              <a:ext cx="676558" cy="713091"/>
              <a:chOff x="6137179" y="3262591"/>
              <a:chExt cx="793751" cy="836613"/>
            </a:xfrm>
          </p:grpSpPr>
          <p:sp>
            <p:nvSpPr>
              <p:cNvPr id="369" name="Freeform 242"/>
              <p:cNvSpPr>
                <a:spLocks/>
              </p:cNvSpPr>
              <p:nvPr/>
            </p:nvSpPr>
            <p:spPr bwMode="auto">
              <a:xfrm>
                <a:off x="6241955" y="3262591"/>
                <a:ext cx="485775" cy="455613"/>
              </a:xfrm>
              <a:custGeom>
                <a:avLst/>
                <a:gdLst>
                  <a:gd name="T0" fmla="*/ 305 w 305"/>
                  <a:gd name="T1" fmla="*/ 128 h 286"/>
                  <a:gd name="T2" fmla="*/ 150 w 305"/>
                  <a:gd name="T3" fmla="*/ 286 h 286"/>
                  <a:gd name="T4" fmla="*/ 0 w 305"/>
                  <a:gd name="T5" fmla="*/ 128 h 286"/>
                  <a:gd name="T6" fmla="*/ 89 w 305"/>
                  <a:gd name="T7" fmla="*/ 2 h 286"/>
                  <a:gd name="T8" fmla="*/ 150 w 305"/>
                  <a:gd name="T9" fmla="*/ 19 h 286"/>
                  <a:gd name="T10" fmla="*/ 206 w 305"/>
                  <a:gd name="T11" fmla="*/ 2 h 286"/>
                  <a:gd name="T12" fmla="*/ 305 w 305"/>
                  <a:gd name="T13" fmla="*/ 12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86">
                    <a:moveTo>
                      <a:pt x="305" y="128"/>
                    </a:moveTo>
                    <a:cubicBezTo>
                      <a:pt x="305" y="215"/>
                      <a:pt x="230" y="286"/>
                      <a:pt x="150" y="286"/>
                    </a:cubicBezTo>
                    <a:cubicBezTo>
                      <a:pt x="70" y="286"/>
                      <a:pt x="0" y="215"/>
                      <a:pt x="0" y="128"/>
                    </a:cubicBezTo>
                    <a:cubicBezTo>
                      <a:pt x="0" y="30"/>
                      <a:pt x="49" y="3"/>
                      <a:pt x="89" y="2"/>
                    </a:cubicBezTo>
                    <a:cubicBezTo>
                      <a:pt x="116" y="2"/>
                      <a:pt x="133" y="19"/>
                      <a:pt x="150" y="19"/>
                    </a:cubicBezTo>
                    <a:cubicBezTo>
                      <a:pt x="165" y="19"/>
                      <a:pt x="180" y="4"/>
                      <a:pt x="206" y="2"/>
                    </a:cubicBezTo>
                    <a:cubicBezTo>
                      <a:pt x="249" y="0"/>
                      <a:pt x="305" y="23"/>
                      <a:pt x="305" y="128"/>
                    </a:cubicBezTo>
                  </a:path>
                </a:pathLst>
              </a:custGeom>
              <a:solidFill>
                <a:srgbClr val="FF8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Freeform 243"/>
              <p:cNvSpPr>
                <a:spLocks noEditPoints="1"/>
              </p:cNvSpPr>
              <p:nvPr/>
            </p:nvSpPr>
            <p:spPr bwMode="auto">
              <a:xfrm>
                <a:off x="6462617" y="3435629"/>
                <a:ext cx="265113" cy="282575"/>
              </a:xfrm>
              <a:custGeom>
                <a:avLst/>
                <a:gdLst>
                  <a:gd name="T0" fmla="*/ 10 w 166"/>
                  <a:gd name="T1" fmla="*/ 178 h 178"/>
                  <a:gd name="T2" fmla="*/ 10 w 166"/>
                  <a:gd name="T3" fmla="*/ 178 h 178"/>
                  <a:gd name="T4" fmla="*/ 9 w 166"/>
                  <a:gd name="T5" fmla="*/ 178 h 178"/>
                  <a:gd name="T6" fmla="*/ 9 w 166"/>
                  <a:gd name="T7" fmla="*/ 178 h 178"/>
                  <a:gd name="T8" fmla="*/ 9 w 166"/>
                  <a:gd name="T9" fmla="*/ 178 h 178"/>
                  <a:gd name="T10" fmla="*/ 8 w 166"/>
                  <a:gd name="T11" fmla="*/ 178 h 178"/>
                  <a:gd name="T12" fmla="*/ 7 w 166"/>
                  <a:gd name="T13" fmla="*/ 177 h 178"/>
                  <a:gd name="T14" fmla="*/ 7 w 166"/>
                  <a:gd name="T15" fmla="*/ 177 h 178"/>
                  <a:gd name="T16" fmla="*/ 6 w 166"/>
                  <a:gd name="T17" fmla="*/ 177 h 178"/>
                  <a:gd name="T18" fmla="*/ 6 w 166"/>
                  <a:gd name="T19" fmla="*/ 177 h 178"/>
                  <a:gd name="T20" fmla="*/ 5 w 166"/>
                  <a:gd name="T21" fmla="*/ 177 h 178"/>
                  <a:gd name="T22" fmla="*/ 5 w 166"/>
                  <a:gd name="T23" fmla="*/ 177 h 178"/>
                  <a:gd name="T24" fmla="*/ 4 w 166"/>
                  <a:gd name="T25" fmla="*/ 177 h 178"/>
                  <a:gd name="T26" fmla="*/ 4 w 166"/>
                  <a:gd name="T27" fmla="*/ 177 h 178"/>
                  <a:gd name="T28" fmla="*/ 3 w 166"/>
                  <a:gd name="T29" fmla="*/ 177 h 178"/>
                  <a:gd name="T30" fmla="*/ 3 w 166"/>
                  <a:gd name="T31" fmla="*/ 177 h 178"/>
                  <a:gd name="T32" fmla="*/ 3 w 166"/>
                  <a:gd name="T33" fmla="*/ 177 h 178"/>
                  <a:gd name="T34" fmla="*/ 2 w 166"/>
                  <a:gd name="T35" fmla="*/ 177 h 178"/>
                  <a:gd name="T36" fmla="*/ 1 w 166"/>
                  <a:gd name="T37" fmla="*/ 177 h 178"/>
                  <a:gd name="T38" fmla="*/ 1 w 166"/>
                  <a:gd name="T39" fmla="*/ 177 h 178"/>
                  <a:gd name="T40" fmla="*/ 0 w 166"/>
                  <a:gd name="T41" fmla="*/ 177 h 178"/>
                  <a:gd name="T42" fmla="*/ 166 w 166"/>
                  <a:gd name="T43" fmla="*/ 20 h 178"/>
                  <a:gd name="T44" fmla="*/ 166 w 166"/>
                  <a:gd name="T45" fmla="*/ 20 h 178"/>
                  <a:gd name="T46" fmla="*/ 166 w 166"/>
                  <a:gd name="T47" fmla="*/ 19 h 178"/>
                  <a:gd name="T48" fmla="*/ 166 w 166"/>
                  <a:gd name="T49" fmla="*/ 19 h 178"/>
                  <a:gd name="T50" fmla="*/ 166 w 166"/>
                  <a:gd name="T51" fmla="*/ 18 h 178"/>
                  <a:gd name="T52" fmla="*/ 166 w 166"/>
                  <a:gd name="T53" fmla="*/ 17 h 178"/>
                  <a:gd name="T54" fmla="*/ 166 w 166"/>
                  <a:gd name="T55" fmla="*/ 17 h 178"/>
                  <a:gd name="T56" fmla="*/ 166 w 166"/>
                  <a:gd name="T57" fmla="*/ 16 h 178"/>
                  <a:gd name="T58" fmla="*/ 166 w 166"/>
                  <a:gd name="T59" fmla="*/ 16 h 178"/>
                  <a:gd name="T60" fmla="*/ 166 w 166"/>
                  <a:gd name="T61" fmla="*/ 15 h 178"/>
                  <a:gd name="T62" fmla="*/ 166 w 166"/>
                  <a:gd name="T63" fmla="*/ 15 h 178"/>
                  <a:gd name="T64" fmla="*/ 166 w 166"/>
                  <a:gd name="T65" fmla="*/ 14 h 178"/>
                  <a:gd name="T66" fmla="*/ 166 w 166"/>
                  <a:gd name="T67" fmla="*/ 13 h 178"/>
                  <a:gd name="T68" fmla="*/ 166 w 166"/>
                  <a:gd name="T69" fmla="*/ 13 h 178"/>
                  <a:gd name="T70" fmla="*/ 166 w 166"/>
                  <a:gd name="T71" fmla="*/ 12 h 178"/>
                  <a:gd name="T72" fmla="*/ 166 w 166"/>
                  <a:gd name="T73" fmla="*/ 12 h 178"/>
                  <a:gd name="T74" fmla="*/ 165 w 166"/>
                  <a:gd name="T75" fmla="*/ 11 h 178"/>
                  <a:gd name="T76" fmla="*/ 165 w 166"/>
                  <a:gd name="T77" fmla="*/ 11 h 178"/>
                  <a:gd name="T78" fmla="*/ 165 w 166"/>
                  <a:gd name="T79" fmla="*/ 10 h 178"/>
                  <a:gd name="T80" fmla="*/ 165 w 166"/>
                  <a:gd name="T81" fmla="*/ 10 h 178"/>
                  <a:gd name="T82" fmla="*/ 165 w 166"/>
                  <a:gd name="T83" fmla="*/ 9 h 178"/>
                  <a:gd name="T84" fmla="*/ 165 w 166"/>
                  <a:gd name="T85" fmla="*/ 8 h 178"/>
                  <a:gd name="T86" fmla="*/ 165 w 166"/>
                  <a:gd name="T87" fmla="*/ 7 h 178"/>
                  <a:gd name="T88" fmla="*/ 165 w 166"/>
                  <a:gd name="T89" fmla="*/ 7 h 178"/>
                  <a:gd name="T90" fmla="*/ 165 w 166"/>
                  <a:gd name="T91" fmla="*/ 6 h 178"/>
                  <a:gd name="T92" fmla="*/ 165 w 166"/>
                  <a:gd name="T93" fmla="*/ 6 h 178"/>
                  <a:gd name="T94" fmla="*/ 165 w 166"/>
                  <a:gd name="T95" fmla="*/ 5 h 178"/>
                  <a:gd name="T96" fmla="*/ 165 w 166"/>
                  <a:gd name="T97" fmla="*/ 5 h 178"/>
                  <a:gd name="T98" fmla="*/ 165 w 166"/>
                  <a:gd name="T99" fmla="*/ 2 h 178"/>
                  <a:gd name="T100" fmla="*/ 165 w 166"/>
                  <a:gd name="T101" fmla="*/ 1 h 178"/>
                  <a:gd name="T102" fmla="*/ 165 w 166"/>
                  <a:gd name="T103" fmla="*/ 1 h 178"/>
                  <a:gd name="T104" fmla="*/ 165 w 166"/>
                  <a:gd name="T10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" h="178">
                    <a:moveTo>
                      <a:pt x="10" y="178"/>
                    </a:moveTo>
                    <a:cubicBezTo>
                      <a:pt x="10" y="178"/>
                      <a:pt x="11" y="178"/>
                      <a:pt x="11" y="178"/>
                    </a:cubicBezTo>
                    <a:cubicBezTo>
                      <a:pt x="11" y="178"/>
                      <a:pt x="10" y="178"/>
                      <a:pt x="10" y="178"/>
                    </a:cubicBezTo>
                    <a:moveTo>
                      <a:pt x="10" y="178"/>
                    </a:moveTo>
                    <a:cubicBezTo>
                      <a:pt x="10" y="178"/>
                      <a:pt x="10" y="178"/>
                      <a:pt x="10" y="178"/>
                    </a:cubicBezTo>
                    <a:cubicBezTo>
                      <a:pt x="10" y="178"/>
                      <a:pt x="10" y="178"/>
                      <a:pt x="10" y="178"/>
                    </a:cubicBezTo>
                    <a:moveTo>
                      <a:pt x="9" y="178"/>
                    </a:moveTo>
                    <a:cubicBezTo>
                      <a:pt x="10" y="178"/>
                      <a:pt x="10" y="178"/>
                      <a:pt x="10" y="178"/>
                    </a:cubicBezTo>
                    <a:cubicBezTo>
                      <a:pt x="10" y="178"/>
                      <a:pt x="10" y="178"/>
                      <a:pt x="9" y="178"/>
                    </a:cubicBezTo>
                    <a:moveTo>
                      <a:pt x="9" y="178"/>
                    </a:moveTo>
                    <a:cubicBezTo>
                      <a:pt x="9" y="178"/>
                      <a:pt x="9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9" y="178"/>
                    </a:moveTo>
                    <a:cubicBezTo>
                      <a:pt x="9" y="178"/>
                      <a:pt x="9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8" y="178"/>
                    </a:moveTo>
                    <a:cubicBezTo>
                      <a:pt x="8" y="178"/>
                      <a:pt x="8" y="178"/>
                      <a:pt x="8" y="178"/>
                    </a:cubicBezTo>
                    <a:cubicBezTo>
                      <a:pt x="8" y="178"/>
                      <a:pt x="8" y="178"/>
                      <a:pt x="8" y="178"/>
                    </a:cubicBezTo>
                    <a:moveTo>
                      <a:pt x="7" y="177"/>
                    </a:moveTo>
                    <a:cubicBezTo>
                      <a:pt x="7" y="177"/>
                      <a:pt x="7" y="177"/>
                      <a:pt x="7" y="178"/>
                    </a:cubicBezTo>
                    <a:cubicBezTo>
                      <a:pt x="7" y="177"/>
                      <a:pt x="7" y="177"/>
                      <a:pt x="7" y="177"/>
                    </a:cubicBezTo>
                    <a:moveTo>
                      <a:pt x="7" y="177"/>
                    </a:moveTo>
                    <a:cubicBezTo>
                      <a:pt x="7" y="177"/>
                      <a:pt x="7" y="177"/>
                      <a:pt x="7" y="177"/>
                    </a:cubicBezTo>
                    <a:cubicBezTo>
                      <a:pt x="7" y="177"/>
                      <a:pt x="7" y="177"/>
                      <a:pt x="7" y="177"/>
                    </a:cubicBezTo>
                    <a:moveTo>
                      <a:pt x="6" y="177"/>
                    </a:move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moveTo>
                      <a:pt x="6" y="177"/>
                    </a:moveTo>
                    <a:cubicBezTo>
                      <a:pt x="6" y="177"/>
                      <a:pt x="6" y="177"/>
                      <a:pt x="6" y="177"/>
                    </a:cubicBezTo>
                    <a:cubicBezTo>
                      <a:pt x="6" y="177"/>
                      <a:pt x="6" y="177"/>
                      <a:pt x="6" y="177"/>
                    </a:cubicBezTo>
                    <a:moveTo>
                      <a:pt x="5" y="177"/>
                    </a:moveTo>
                    <a:cubicBezTo>
                      <a:pt x="5" y="177"/>
                      <a:pt x="5" y="177"/>
                      <a:pt x="6" y="177"/>
                    </a:cubicBezTo>
                    <a:cubicBezTo>
                      <a:pt x="5" y="177"/>
                      <a:pt x="5" y="177"/>
                      <a:pt x="5" y="177"/>
                    </a:cubicBezTo>
                    <a:moveTo>
                      <a:pt x="5" y="177"/>
                    </a:move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moveTo>
                      <a:pt x="4" y="177"/>
                    </a:move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moveTo>
                      <a:pt x="4" y="177"/>
                    </a:move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moveTo>
                      <a:pt x="3" y="177"/>
                    </a:move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3" y="177"/>
                    </a:cubicBezTo>
                    <a:moveTo>
                      <a:pt x="3" y="177"/>
                    </a:moveTo>
                    <a:cubicBezTo>
                      <a:pt x="3" y="177"/>
                      <a:pt x="3" y="177"/>
                      <a:pt x="3" y="177"/>
                    </a:cubicBezTo>
                    <a:cubicBezTo>
                      <a:pt x="3" y="177"/>
                      <a:pt x="3" y="177"/>
                      <a:pt x="3" y="177"/>
                    </a:cubicBezTo>
                    <a:moveTo>
                      <a:pt x="3" y="177"/>
                    </a:moveTo>
                    <a:cubicBezTo>
                      <a:pt x="3" y="177"/>
                      <a:pt x="3" y="177"/>
                      <a:pt x="3" y="177"/>
                    </a:cubicBezTo>
                    <a:cubicBezTo>
                      <a:pt x="3" y="177"/>
                      <a:pt x="3" y="177"/>
                      <a:pt x="3" y="177"/>
                    </a:cubicBezTo>
                    <a:moveTo>
                      <a:pt x="2" y="177"/>
                    </a:moveTo>
                    <a:cubicBezTo>
                      <a:pt x="2" y="177"/>
                      <a:pt x="2" y="177"/>
                      <a:pt x="2" y="177"/>
                    </a:cubicBezTo>
                    <a:cubicBezTo>
                      <a:pt x="2" y="177"/>
                      <a:pt x="2" y="177"/>
                      <a:pt x="2" y="177"/>
                    </a:cubicBezTo>
                    <a:moveTo>
                      <a:pt x="1" y="177"/>
                    </a:move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moveTo>
                      <a:pt x="1" y="177"/>
                    </a:move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7"/>
                      <a:pt x="1" y="177"/>
                      <a:pt x="1" y="177"/>
                    </a:cubicBezTo>
                    <a:moveTo>
                      <a:pt x="0" y="177"/>
                    </a:move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77"/>
                      <a:pt x="0" y="177"/>
                      <a:pt x="0" y="177"/>
                    </a:cubicBezTo>
                    <a:moveTo>
                      <a:pt x="166" y="20"/>
                    </a:moveTo>
                    <a:cubicBezTo>
                      <a:pt x="166" y="20"/>
                      <a:pt x="166" y="20"/>
                      <a:pt x="166" y="20"/>
                    </a:cubicBezTo>
                    <a:cubicBezTo>
                      <a:pt x="166" y="20"/>
                      <a:pt x="166" y="20"/>
                      <a:pt x="166" y="20"/>
                    </a:cubicBezTo>
                    <a:cubicBezTo>
                      <a:pt x="166" y="20"/>
                      <a:pt x="166" y="20"/>
                      <a:pt x="166" y="20"/>
                    </a:cubicBezTo>
                    <a:moveTo>
                      <a:pt x="166" y="19"/>
                    </a:moveTo>
                    <a:cubicBezTo>
                      <a:pt x="166" y="19"/>
                      <a:pt x="166" y="20"/>
                      <a:pt x="166" y="20"/>
                    </a:cubicBezTo>
                    <a:cubicBezTo>
                      <a:pt x="166" y="20"/>
                      <a:pt x="166" y="19"/>
                      <a:pt x="166" y="19"/>
                    </a:cubicBezTo>
                    <a:moveTo>
                      <a:pt x="166" y="19"/>
                    </a:moveTo>
                    <a:cubicBezTo>
                      <a:pt x="166" y="19"/>
                      <a:pt x="166" y="19"/>
                      <a:pt x="166" y="19"/>
                    </a:cubicBezTo>
                    <a:cubicBezTo>
                      <a:pt x="166" y="19"/>
                      <a:pt x="166" y="19"/>
                      <a:pt x="166" y="19"/>
                    </a:cubicBezTo>
                    <a:moveTo>
                      <a:pt x="166" y="18"/>
                    </a:moveTo>
                    <a:cubicBezTo>
                      <a:pt x="166" y="18"/>
                      <a:pt x="166" y="18"/>
                      <a:pt x="166" y="19"/>
                    </a:cubicBezTo>
                    <a:cubicBezTo>
                      <a:pt x="166" y="18"/>
                      <a:pt x="166" y="18"/>
                      <a:pt x="166" y="18"/>
                    </a:cubicBezTo>
                    <a:moveTo>
                      <a:pt x="166" y="18"/>
                    </a:moveTo>
                    <a:cubicBezTo>
                      <a:pt x="166" y="18"/>
                      <a:pt x="166" y="18"/>
                      <a:pt x="166" y="18"/>
                    </a:cubicBezTo>
                    <a:cubicBezTo>
                      <a:pt x="166" y="18"/>
                      <a:pt x="166" y="18"/>
                      <a:pt x="166" y="18"/>
                    </a:cubicBezTo>
                    <a:moveTo>
                      <a:pt x="166" y="17"/>
                    </a:moveTo>
                    <a:cubicBezTo>
                      <a:pt x="166" y="17"/>
                      <a:pt x="166" y="17"/>
                      <a:pt x="166" y="17"/>
                    </a:cubicBezTo>
                    <a:cubicBezTo>
                      <a:pt x="166" y="17"/>
                      <a:pt x="166" y="17"/>
                      <a:pt x="166" y="17"/>
                    </a:cubicBezTo>
                    <a:moveTo>
                      <a:pt x="166" y="17"/>
                    </a:moveTo>
                    <a:cubicBezTo>
                      <a:pt x="166" y="17"/>
                      <a:pt x="166" y="17"/>
                      <a:pt x="166" y="17"/>
                    </a:cubicBezTo>
                    <a:cubicBezTo>
                      <a:pt x="166" y="17"/>
                      <a:pt x="166" y="17"/>
                      <a:pt x="166" y="17"/>
                    </a:cubicBezTo>
                    <a:moveTo>
                      <a:pt x="166" y="16"/>
                    </a:move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6"/>
                      <a:pt x="166" y="16"/>
                      <a:pt x="166" y="16"/>
                    </a:cubicBezTo>
                    <a:moveTo>
                      <a:pt x="166" y="15"/>
                    </a:move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6"/>
                      <a:pt x="166" y="16"/>
                      <a:pt x="166" y="15"/>
                    </a:cubicBezTo>
                    <a:moveTo>
                      <a:pt x="166" y="15"/>
                    </a:moveTo>
                    <a:cubicBezTo>
                      <a:pt x="166" y="15"/>
                      <a:pt x="166" y="15"/>
                      <a:pt x="166" y="15"/>
                    </a:cubicBezTo>
                    <a:cubicBezTo>
                      <a:pt x="166" y="15"/>
                      <a:pt x="166" y="15"/>
                      <a:pt x="166" y="15"/>
                    </a:cubicBezTo>
                    <a:moveTo>
                      <a:pt x="166" y="14"/>
                    </a:moveTo>
                    <a:cubicBezTo>
                      <a:pt x="166" y="14"/>
                      <a:pt x="166" y="14"/>
                      <a:pt x="166" y="15"/>
                    </a:cubicBezTo>
                    <a:cubicBezTo>
                      <a:pt x="166" y="14"/>
                      <a:pt x="166" y="14"/>
                      <a:pt x="166" y="14"/>
                    </a:cubicBezTo>
                    <a:moveTo>
                      <a:pt x="166" y="14"/>
                    </a:moveTo>
                    <a:cubicBezTo>
                      <a:pt x="166" y="14"/>
                      <a:pt x="166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moveTo>
                      <a:pt x="166" y="13"/>
                    </a:moveTo>
                    <a:cubicBezTo>
                      <a:pt x="166" y="13"/>
                      <a:pt x="166" y="13"/>
                      <a:pt x="166" y="13"/>
                    </a:cubicBezTo>
                    <a:cubicBezTo>
                      <a:pt x="166" y="13"/>
                      <a:pt x="166" y="13"/>
                      <a:pt x="166" y="13"/>
                    </a:cubicBezTo>
                    <a:moveTo>
                      <a:pt x="166" y="12"/>
                    </a:moveTo>
                    <a:cubicBezTo>
                      <a:pt x="166" y="13"/>
                      <a:pt x="166" y="13"/>
                      <a:pt x="166" y="13"/>
                    </a:cubicBezTo>
                    <a:cubicBezTo>
                      <a:pt x="166" y="13"/>
                      <a:pt x="166" y="13"/>
                      <a:pt x="166" y="12"/>
                    </a:cubicBezTo>
                    <a:moveTo>
                      <a:pt x="166" y="12"/>
                    </a:moveTo>
                    <a:cubicBezTo>
                      <a:pt x="166" y="12"/>
                      <a:pt x="166" y="12"/>
                      <a:pt x="166" y="12"/>
                    </a:cubicBezTo>
                    <a:cubicBezTo>
                      <a:pt x="166" y="12"/>
                      <a:pt x="166" y="12"/>
                      <a:pt x="166" y="12"/>
                    </a:cubicBezTo>
                    <a:moveTo>
                      <a:pt x="165" y="11"/>
                    </a:moveTo>
                    <a:cubicBezTo>
                      <a:pt x="165" y="12"/>
                      <a:pt x="166" y="12"/>
                      <a:pt x="166" y="12"/>
                    </a:cubicBezTo>
                    <a:cubicBezTo>
                      <a:pt x="166" y="12"/>
                      <a:pt x="165" y="12"/>
                      <a:pt x="165" y="11"/>
                    </a:cubicBezTo>
                    <a:moveTo>
                      <a:pt x="165" y="11"/>
                    </a:moveTo>
                    <a:cubicBezTo>
                      <a:pt x="165" y="11"/>
                      <a:pt x="165" y="11"/>
                      <a:pt x="165" y="11"/>
                    </a:cubicBezTo>
                    <a:cubicBezTo>
                      <a:pt x="165" y="11"/>
                      <a:pt x="165" y="11"/>
                      <a:pt x="165" y="11"/>
                    </a:cubicBezTo>
                    <a:moveTo>
                      <a:pt x="165" y="10"/>
                    </a:moveTo>
                    <a:cubicBezTo>
                      <a:pt x="165" y="10"/>
                      <a:pt x="165" y="11"/>
                      <a:pt x="165" y="11"/>
                    </a:cubicBezTo>
                    <a:cubicBezTo>
                      <a:pt x="165" y="11"/>
                      <a:pt x="165" y="10"/>
                      <a:pt x="165" y="10"/>
                    </a:cubicBezTo>
                    <a:moveTo>
                      <a:pt x="165" y="10"/>
                    </a:moveTo>
                    <a:cubicBezTo>
                      <a:pt x="165" y="10"/>
                      <a:pt x="165" y="10"/>
                      <a:pt x="165" y="10"/>
                    </a:cubicBezTo>
                    <a:cubicBezTo>
                      <a:pt x="165" y="10"/>
                      <a:pt x="165" y="10"/>
                      <a:pt x="165" y="10"/>
                    </a:cubicBezTo>
                    <a:moveTo>
                      <a:pt x="165" y="9"/>
                    </a:moveTo>
                    <a:cubicBezTo>
                      <a:pt x="165" y="9"/>
                      <a:pt x="165" y="9"/>
                      <a:pt x="165" y="10"/>
                    </a:cubicBezTo>
                    <a:cubicBezTo>
                      <a:pt x="165" y="9"/>
                      <a:pt x="165" y="9"/>
                      <a:pt x="165" y="9"/>
                    </a:cubicBezTo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moveTo>
                      <a:pt x="165" y="7"/>
                    </a:moveTo>
                    <a:cubicBezTo>
                      <a:pt x="165" y="8"/>
                      <a:pt x="165" y="8"/>
                      <a:pt x="165" y="8"/>
                    </a:cubicBezTo>
                    <a:cubicBezTo>
                      <a:pt x="165" y="8"/>
                      <a:pt x="165" y="8"/>
                      <a:pt x="165" y="7"/>
                    </a:cubicBezTo>
                    <a:moveTo>
                      <a:pt x="165" y="7"/>
                    </a:move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moveTo>
                      <a:pt x="165" y="6"/>
                    </a:moveTo>
                    <a:cubicBezTo>
                      <a:pt x="165" y="6"/>
                      <a:pt x="165" y="7"/>
                      <a:pt x="165" y="7"/>
                    </a:cubicBezTo>
                    <a:cubicBezTo>
                      <a:pt x="165" y="7"/>
                      <a:pt x="165" y="6"/>
                      <a:pt x="165" y="6"/>
                    </a:cubicBezTo>
                    <a:moveTo>
                      <a:pt x="165" y="6"/>
                    </a:move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6"/>
                      <a:pt x="165" y="6"/>
                    </a:cubicBezTo>
                    <a:moveTo>
                      <a:pt x="165" y="5"/>
                    </a:moveTo>
                    <a:cubicBezTo>
                      <a:pt x="165" y="5"/>
                      <a:pt x="165" y="6"/>
                      <a:pt x="165" y="6"/>
                    </a:cubicBezTo>
                    <a:cubicBezTo>
                      <a:pt x="165" y="6"/>
                      <a:pt x="165" y="5"/>
                      <a:pt x="165" y="5"/>
                    </a:cubicBezTo>
                    <a:moveTo>
                      <a:pt x="165" y="5"/>
                    </a:moveTo>
                    <a:cubicBezTo>
                      <a:pt x="165" y="5"/>
                      <a:pt x="165" y="5"/>
                      <a:pt x="165" y="5"/>
                    </a:cubicBezTo>
                    <a:cubicBezTo>
                      <a:pt x="165" y="5"/>
                      <a:pt x="165" y="5"/>
                      <a:pt x="165" y="5"/>
                    </a:cubicBezTo>
                    <a:moveTo>
                      <a:pt x="165" y="4"/>
                    </a:moveTo>
                    <a:cubicBezTo>
                      <a:pt x="165" y="4"/>
                      <a:pt x="165" y="4"/>
                      <a:pt x="165" y="5"/>
                    </a:cubicBezTo>
                    <a:cubicBezTo>
                      <a:pt x="165" y="4"/>
                      <a:pt x="165" y="4"/>
                      <a:pt x="165" y="4"/>
                    </a:cubicBezTo>
                    <a:moveTo>
                      <a:pt x="165" y="2"/>
                    </a:moveTo>
                    <a:cubicBezTo>
                      <a:pt x="165" y="2"/>
                      <a:pt x="165" y="2"/>
                      <a:pt x="165" y="2"/>
                    </a:cubicBezTo>
                    <a:cubicBezTo>
                      <a:pt x="165" y="2"/>
                      <a:pt x="165" y="2"/>
                      <a:pt x="165" y="2"/>
                    </a:cubicBezTo>
                    <a:moveTo>
                      <a:pt x="165" y="1"/>
                    </a:moveTo>
                    <a:cubicBezTo>
                      <a:pt x="165" y="1"/>
                      <a:pt x="165" y="1"/>
                      <a:pt x="165" y="1"/>
                    </a:cubicBezTo>
                    <a:cubicBezTo>
                      <a:pt x="165" y="1"/>
                      <a:pt x="165" y="1"/>
                      <a:pt x="165" y="1"/>
                    </a:cubicBezTo>
                    <a:moveTo>
                      <a:pt x="165" y="1"/>
                    </a:moveTo>
                    <a:cubicBezTo>
                      <a:pt x="165" y="1"/>
                      <a:pt x="165" y="1"/>
                      <a:pt x="165" y="1"/>
                    </a:cubicBezTo>
                    <a:cubicBezTo>
                      <a:pt x="165" y="1"/>
                      <a:pt x="165" y="1"/>
                      <a:pt x="165" y="1"/>
                    </a:cubicBezTo>
                    <a:moveTo>
                      <a:pt x="165" y="0"/>
                    </a:moveTo>
                    <a:cubicBezTo>
                      <a:pt x="165" y="0"/>
                      <a:pt x="165" y="0"/>
                      <a:pt x="165" y="0"/>
                    </a:cubicBezTo>
                    <a:cubicBezTo>
                      <a:pt x="165" y="0"/>
                      <a:pt x="165" y="0"/>
                      <a:pt x="165" y="0"/>
                    </a:cubicBezTo>
                  </a:path>
                </a:pathLst>
              </a:custGeom>
              <a:solidFill>
                <a:srgbClr val="F3B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Freeform 244"/>
              <p:cNvSpPr>
                <a:spLocks/>
              </p:cNvSpPr>
              <p:nvPr/>
            </p:nvSpPr>
            <p:spPr bwMode="auto">
              <a:xfrm>
                <a:off x="6248305" y="3267354"/>
                <a:ext cx="479425" cy="450850"/>
              </a:xfrm>
              <a:custGeom>
                <a:avLst/>
                <a:gdLst>
                  <a:gd name="T0" fmla="*/ 230 w 301"/>
                  <a:gd name="T1" fmla="*/ 203 h 283"/>
                  <a:gd name="T2" fmla="*/ 27 w 301"/>
                  <a:gd name="T3" fmla="*/ 207 h 283"/>
                  <a:gd name="T4" fmla="*/ 135 w 301"/>
                  <a:gd name="T5" fmla="*/ 282 h 283"/>
                  <a:gd name="T6" fmla="*/ 136 w 301"/>
                  <a:gd name="T7" fmla="*/ 282 h 283"/>
                  <a:gd name="T8" fmla="*/ 136 w 301"/>
                  <a:gd name="T9" fmla="*/ 282 h 283"/>
                  <a:gd name="T10" fmla="*/ 137 w 301"/>
                  <a:gd name="T11" fmla="*/ 282 h 283"/>
                  <a:gd name="T12" fmla="*/ 138 w 301"/>
                  <a:gd name="T13" fmla="*/ 282 h 283"/>
                  <a:gd name="T14" fmla="*/ 138 w 301"/>
                  <a:gd name="T15" fmla="*/ 282 h 283"/>
                  <a:gd name="T16" fmla="*/ 138 w 301"/>
                  <a:gd name="T17" fmla="*/ 282 h 283"/>
                  <a:gd name="T18" fmla="*/ 139 w 301"/>
                  <a:gd name="T19" fmla="*/ 282 h 283"/>
                  <a:gd name="T20" fmla="*/ 139 w 301"/>
                  <a:gd name="T21" fmla="*/ 282 h 283"/>
                  <a:gd name="T22" fmla="*/ 140 w 301"/>
                  <a:gd name="T23" fmla="*/ 282 h 283"/>
                  <a:gd name="T24" fmla="*/ 140 w 301"/>
                  <a:gd name="T25" fmla="*/ 282 h 283"/>
                  <a:gd name="T26" fmla="*/ 141 w 301"/>
                  <a:gd name="T27" fmla="*/ 282 h 283"/>
                  <a:gd name="T28" fmla="*/ 141 w 301"/>
                  <a:gd name="T29" fmla="*/ 282 h 283"/>
                  <a:gd name="T30" fmla="*/ 142 w 301"/>
                  <a:gd name="T31" fmla="*/ 282 h 283"/>
                  <a:gd name="T32" fmla="*/ 142 w 301"/>
                  <a:gd name="T33" fmla="*/ 282 h 283"/>
                  <a:gd name="T34" fmla="*/ 143 w 301"/>
                  <a:gd name="T35" fmla="*/ 283 h 283"/>
                  <a:gd name="T36" fmla="*/ 144 w 301"/>
                  <a:gd name="T37" fmla="*/ 283 h 283"/>
                  <a:gd name="T38" fmla="*/ 144 w 301"/>
                  <a:gd name="T39" fmla="*/ 283 h 283"/>
                  <a:gd name="T40" fmla="*/ 144 w 301"/>
                  <a:gd name="T41" fmla="*/ 283 h 283"/>
                  <a:gd name="T42" fmla="*/ 145 w 301"/>
                  <a:gd name="T43" fmla="*/ 283 h 283"/>
                  <a:gd name="T44" fmla="*/ 145 w 301"/>
                  <a:gd name="T45" fmla="*/ 283 h 283"/>
                  <a:gd name="T46" fmla="*/ 146 w 301"/>
                  <a:gd name="T47" fmla="*/ 283 h 283"/>
                  <a:gd name="T48" fmla="*/ 301 w 301"/>
                  <a:gd name="T49" fmla="*/ 125 h 283"/>
                  <a:gd name="T50" fmla="*/ 301 w 301"/>
                  <a:gd name="T51" fmla="*/ 124 h 283"/>
                  <a:gd name="T52" fmla="*/ 301 w 301"/>
                  <a:gd name="T53" fmla="*/ 124 h 283"/>
                  <a:gd name="T54" fmla="*/ 301 w 301"/>
                  <a:gd name="T55" fmla="*/ 123 h 283"/>
                  <a:gd name="T56" fmla="*/ 301 w 301"/>
                  <a:gd name="T57" fmla="*/ 123 h 283"/>
                  <a:gd name="T58" fmla="*/ 301 w 301"/>
                  <a:gd name="T59" fmla="*/ 122 h 283"/>
                  <a:gd name="T60" fmla="*/ 301 w 301"/>
                  <a:gd name="T61" fmla="*/ 122 h 283"/>
                  <a:gd name="T62" fmla="*/ 301 w 301"/>
                  <a:gd name="T63" fmla="*/ 121 h 283"/>
                  <a:gd name="T64" fmla="*/ 301 w 301"/>
                  <a:gd name="T65" fmla="*/ 120 h 283"/>
                  <a:gd name="T66" fmla="*/ 301 w 301"/>
                  <a:gd name="T67" fmla="*/ 120 h 283"/>
                  <a:gd name="T68" fmla="*/ 301 w 301"/>
                  <a:gd name="T69" fmla="*/ 119 h 283"/>
                  <a:gd name="T70" fmla="*/ 301 w 301"/>
                  <a:gd name="T71" fmla="*/ 119 h 283"/>
                  <a:gd name="T72" fmla="*/ 301 w 301"/>
                  <a:gd name="T73" fmla="*/ 118 h 283"/>
                  <a:gd name="T74" fmla="*/ 301 w 301"/>
                  <a:gd name="T75" fmla="*/ 117 h 283"/>
                  <a:gd name="T76" fmla="*/ 301 w 301"/>
                  <a:gd name="T77" fmla="*/ 117 h 283"/>
                  <a:gd name="T78" fmla="*/ 300 w 301"/>
                  <a:gd name="T79" fmla="*/ 116 h 283"/>
                  <a:gd name="T80" fmla="*/ 300 w 301"/>
                  <a:gd name="T81" fmla="*/ 116 h 283"/>
                  <a:gd name="T82" fmla="*/ 300 w 301"/>
                  <a:gd name="T83" fmla="*/ 115 h 283"/>
                  <a:gd name="T84" fmla="*/ 300 w 301"/>
                  <a:gd name="T85" fmla="*/ 115 h 283"/>
                  <a:gd name="T86" fmla="*/ 300 w 301"/>
                  <a:gd name="T87" fmla="*/ 114 h 283"/>
                  <a:gd name="T88" fmla="*/ 300 w 301"/>
                  <a:gd name="T89" fmla="*/ 114 h 283"/>
                  <a:gd name="T90" fmla="*/ 300 w 301"/>
                  <a:gd name="T91" fmla="*/ 112 h 283"/>
                  <a:gd name="T92" fmla="*/ 300 w 301"/>
                  <a:gd name="T93" fmla="*/ 112 h 283"/>
                  <a:gd name="T94" fmla="*/ 300 w 301"/>
                  <a:gd name="T95" fmla="*/ 111 h 283"/>
                  <a:gd name="T96" fmla="*/ 300 w 301"/>
                  <a:gd name="T97" fmla="*/ 111 h 283"/>
                  <a:gd name="T98" fmla="*/ 300 w 301"/>
                  <a:gd name="T99" fmla="*/ 110 h 283"/>
                  <a:gd name="T100" fmla="*/ 300 w 301"/>
                  <a:gd name="T101" fmla="*/ 110 h 283"/>
                  <a:gd name="T102" fmla="*/ 300 w 301"/>
                  <a:gd name="T103" fmla="*/ 109 h 283"/>
                  <a:gd name="T104" fmla="*/ 300 w 301"/>
                  <a:gd name="T105" fmla="*/ 107 h 283"/>
                  <a:gd name="T106" fmla="*/ 300 w 301"/>
                  <a:gd name="T107" fmla="*/ 106 h 283"/>
                  <a:gd name="T108" fmla="*/ 300 w 301"/>
                  <a:gd name="T109" fmla="*/ 106 h 283"/>
                  <a:gd name="T110" fmla="*/ 300 w 301"/>
                  <a:gd name="T111" fmla="*/ 10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1" h="283">
                    <a:moveTo>
                      <a:pt x="219" y="0"/>
                    </a:moveTo>
                    <a:cubicBezTo>
                      <a:pt x="276" y="21"/>
                      <a:pt x="292" y="128"/>
                      <a:pt x="230" y="203"/>
                    </a:cubicBezTo>
                    <a:cubicBezTo>
                      <a:pt x="211" y="227"/>
                      <a:pt x="171" y="245"/>
                      <a:pt x="128" y="245"/>
                    </a:cubicBezTo>
                    <a:cubicBezTo>
                      <a:pt x="94" y="245"/>
                      <a:pt x="58" y="234"/>
                      <a:pt x="27" y="207"/>
                    </a:cubicBezTo>
                    <a:cubicBezTo>
                      <a:pt x="14" y="194"/>
                      <a:pt x="8" y="180"/>
                      <a:pt x="0" y="161"/>
                    </a:cubicBezTo>
                    <a:cubicBezTo>
                      <a:pt x="15" y="227"/>
                      <a:pt x="71" y="277"/>
                      <a:pt x="135" y="282"/>
                    </a:cubicBezTo>
                    <a:cubicBezTo>
                      <a:pt x="135" y="282"/>
                      <a:pt x="135" y="282"/>
                      <a:pt x="135" y="282"/>
                    </a:cubicBezTo>
                    <a:cubicBezTo>
                      <a:pt x="135" y="282"/>
                      <a:pt x="136" y="282"/>
                      <a:pt x="136" y="282"/>
                    </a:cubicBezTo>
                    <a:cubicBezTo>
                      <a:pt x="136" y="282"/>
                      <a:pt x="136" y="282"/>
                      <a:pt x="136" y="282"/>
                    </a:cubicBezTo>
                    <a:cubicBezTo>
                      <a:pt x="136" y="282"/>
                      <a:pt x="136" y="282"/>
                      <a:pt x="136" y="282"/>
                    </a:cubicBezTo>
                    <a:cubicBezTo>
                      <a:pt x="136" y="282"/>
                      <a:pt x="136" y="282"/>
                      <a:pt x="136" y="282"/>
                    </a:cubicBezTo>
                    <a:cubicBezTo>
                      <a:pt x="136" y="282"/>
                      <a:pt x="136" y="282"/>
                      <a:pt x="137" y="282"/>
                    </a:cubicBezTo>
                    <a:cubicBezTo>
                      <a:pt x="137" y="282"/>
                      <a:pt x="137" y="282"/>
                      <a:pt x="137" y="282"/>
                    </a:cubicBezTo>
                    <a:cubicBezTo>
                      <a:pt x="137" y="282"/>
                      <a:pt x="137" y="282"/>
                      <a:pt x="138" y="282"/>
                    </a:cubicBezTo>
                    <a:cubicBezTo>
                      <a:pt x="138" y="282"/>
                      <a:pt x="138" y="282"/>
                      <a:pt x="138" y="282"/>
                    </a:cubicBezTo>
                    <a:cubicBezTo>
                      <a:pt x="138" y="282"/>
                      <a:pt x="138" y="282"/>
                      <a:pt x="138" y="282"/>
                    </a:cubicBezTo>
                    <a:cubicBezTo>
                      <a:pt x="138" y="282"/>
                      <a:pt x="138" y="282"/>
                      <a:pt x="138" y="282"/>
                    </a:cubicBezTo>
                    <a:cubicBezTo>
                      <a:pt x="138" y="282"/>
                      <a:pt x="138" y="282"/>
                      <a:pt x="138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40" y="282"/>
                      <a:pt x="140" y="282"/>
                      <a:pt x="140" y="282"/>
                    </a:cubicBezTo>
                    <a:cubicBezTo>
                      <a:pt x="140" y="282"/>
                      <a:pt x="140" y="282"/>
                      <a:pt x="140" y="282"/>
                    </a:cubicBezTo>
                    <a:cubicBezTo>
                      <a:pt x="140" y="282"/>
                      <a:pt x="140" y="282"/>
                      <a:pt x="140" y="282"/>
                    </a:cubicBezTo>
                    <a:cubicBezTo>
                      <a:pt x="140" y="282"/>
                      <a:pt x="140" y="282"/>
                      <a:pt x="141" y="282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2" y="282"/>
                      <a:pt x="142" y="282"/>
                      <a:pt x="142" y="282"/>
                    </a:cubicBezTo>
                    <a:cubicBezTo>
                      <a:pt x="142" y="282"/>
                      <a:pt x="142" y="282"/>
                      <a:pt x="142" y="282"/>
                    </a:cubicBezTo>
                    <a:cubicBezTo>
                      <a:pt x="142" y="282"/>
                      <a:pt x="142" y="282"/>
                      <a:pt x="142" y="282"/>
                    </a:cubicBezTo>
                    <a:cubicBezTo>
                      <a:pt x="142" y="282"/>
                      <a:pt x="142" y="282"/>
                      <a:pt x="142" y="283"/>
                    </a:cubicBezTo>
                    <a:cubicBezTo>
                      <a:pt x="142" y="283"/>
                      <a:pt x="142" y="283"/>
                      <a:pt x="143" y="283"/>
                    </a:cubicBezTo>
                    <a:cubicBezTo>
                      <a:pt x="143" y="283"/>
                      <a:pt x="143" y="283"/>
                      <a:pt x="143" y="283"/>
                    </a:cubicBezTo>
                    <a:cubicBezTo>
                      <a:pt x="143" y="283"/>
                      <a:pt x="144" y="283"/>
                      <a:pt x="144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283"/>
                      <a:pt x="145" y="283"/>
                      <a:pt x="145" y="283"/>
                    </a:cubicBezTo>
                    <a:cubicBezTo>
                      <a:pt x="145" y="283"/>
                      <a:pt x="146" y="283"/>
                      <a:pt x="146" y="283"/>
                    </a:cubicBezTo>
                    <a:cubicBezTo>
                      <a:pt x="146" y="283"/>
                      <a:pt x="146" y="283"/>
                      <a:pt x="146" y="283"/>
                    </a:cubicBezTo>
                    <a:cubicBezTo>
                      <a:pt x="226" y="283"/>
                      <a:pt x="301" y="212"/>
                      <a:pt x="301" y="125"/>
                    </a:cubicBezTo>
                    <a:cubicBezTo>
                      <a:pt x="301" y="125"/>
                      <a:pt x="301" y="125"/>
                      <a:pt x="301" y="125"/>
                    </a:cubicBezTo>
                    <a:cubicBezTo>
                      <a:pt x="301" y="125"/>
                      <a:pt x="301" y="125"/>
                      <a:pt x="301" y="125"/>
                    </a:cubicBezTo>
                    <a:cubicBezTo>
                      <a:pt x="301" y="125"/>
                      <a:pt x="301" y="124"/>
                      <a:pt x="301" y="124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123"/>
                      <a:pt x="301" y="123"/>
                      <a:pt x="301" y="123"/>
                    </a:cubicBezTo>
                    <a:cubicBezTo>
                      <a:pt x="301" y="123"/>
                      <a:pt x="301" y="123"/>
                      <a:pt x="301" y="122"/>
                    </a:cubicBezTo>
                    <a:cubicBezTo>
                      <a:pt x="301" y="122"/>
                      <a:pt x="301" y="122"/>
                      <a:pt x="301" y="122"/>
                    </a:cubicBezTo>
                    <a:cubicBezTo>
                      <a:pt x="301" y="122"/>
                      <a:pt x="301" y="122"/>
                      <a:pt x="301" y="122"/>
                    </a:cubicBezTo>
                    <a:cubicBezTo>
                      <a:pt x="301" y="122"/>
                      <a:pt x="301" y="122"/>
                      <a:pt x="301" y="122"/>
                    </a:cubicBezTo>
                    <a:cubicBezTo>
                      <a:pt x="301" y="121"/>
                      <a:pt x="301" y="121"/>
                      <a:pt x="301" y="121"/>
                    </a:cubicBezTo>
                    <a:cubicBezTo>
                      <a:pt x="301" y="121"/>
                      <a:pt x="301" y="121"/>
                      <a:pt x="301" y="121"/>
                    </a:cubicBezTo>
                    <a:cubicBezTo>
                      <a:pt x="301" y="121"/>
                      <a:pt x="301" y="121"/>
                      <a:pt x="301" y="121"/>
                    </a:cubicBezTo>
                    <a:cubicBezTo>
                      <a:pt x="301" y="121"/>
                      <a:pt x="301" y="121"/>
                      <a:pt x="30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301" y="118"/>
                      <a:pt x="301" y="118"/>
                    </a:cubicBezTo>
                    <a:cubicBezTo>
                      <a:pt x="301" y="118"/>
                      <a:pt x="301" y="118"/>
                      <a:pt x="301" y="118"/>
                    </a:cubicBezTo>
                    <a:cubicBezTo>
                      <a:pt x="301" y="118"/>
                      <a:pt x="301" y="118"/>
                      <a:pt x="301" y="118"/>
                    </a:cubicBezTo>
                    <a:cubicBezTo>
                      <a:pt x="301" y="118"/>
                      <a:pt x="301" y="118"/>
                      <a:pt x="301" y="117"/>
                    </a:cubicBezTo>
                    <a:cubicBezTo>
                      <a:pt x="301" y="117"/>
                      <a:pt x="301" y="117"/>
                      <a:pt x="301" y="117"/>
                    </a:cubicBezTo>
                    <a:cubicBezTo>
                      <a:pt x="301" y="117"/>
                      <a:pt x="301" y="117"/>
                      <a:pt x="301" y="117"/>
                    </a:cubicBezTo>
                    <a:cubicBezTo>
                      <a:pt x="301" y="117"/>
                      <a:pt x="301" y="117"/>
                      <a:pt x="301" y="117"/>
                    </a:cubicBezTo>
                    <a:cubicBezTo>
                      <a:pt x="301" y="117"/>
                      <a:pt x="300" y="117"/>
                      <a:pt x="300" y="116"/>
                    </a:cubicBezTo>
                    <a:cubicBezTo>
                      <a:pt x="300" y="116"/>
                      <a:pt x="300" y="116"/>
                      <a:pt x="300" y="116"/>
                    </a:cubicBezTo>
                    <a:cubicBezTo>
                      <a:pt x="300" y="116"/>
                      <a:pt x="300" y="116"/>
                      <a:pt x="300" y="116"/>
                    </a:cubicBezTo>
                    <a:cubicBezTo>
                      <a:pt x="300" y="116"/>
                      <a:pt x="300" y="116"/>
                      <a:pt x="300" y="116"/>
                    </a:cubicBezTo>
                    <a:cubicBezTo>
                      <a:pt x="300" y="116"/>
                      <a:pt x="300" y="115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300" y="115"/>
                      <a:pt x="300" y="115"/>
                      <a:pt x="300" y="115"/>
                    </a:cubicBezTo>
                    <a:cubicBezTo>
                      <a:pt x="300" y="114"/>
                      <a:pt x="300" y="114"/>
                      <a:pt x="300" y="114"/>
                    </a:cubicBezTo>
                    <a:cubicBezTo>
                      <a:pt x="300" y="114"/>
                      <a:pt x="300" y="114"/>
                      <a:pt x="300" y="114"/>
                    </a:cubicBezTo>
                    <a:cubicBezTo>
                      <a:pt x="300" y="114"/>
                      <a:pt x="300" y="114"/>
                      <a:pt x="300" y="114"/>
                    </a:cubicBezTo>
                    <a:cubicBezTo>
                      <a:pt x="300" y="113"/>
                      <a:pt x="300" y="113"/>
                      <a:pt x="300" y="113"/>
                    </a:cubicBezTo>
                    <a:cubicBezTo>
                      <a:pt x="300" y="113"/>
                      <a:pt x="300" y="113"/>
                      <a:pt x="300" y="112"/>
                    </a:cubicBezTo>
                    <a:cubicBezTo>
                      <a:pt x="300" y="112"/>
                      <a:pt x="300" y="112"/>
                      <a:pt x="300" y="112"/>
                    </a:cubicBezTo>
                    <a:cubicBezTo>
                      <a:pt x="300" y="112"/>
                      <a:pt x="300" y="112"/>
                      <a:pt x="300" y="112"/>
                    </a:cubicBezTo>
                    <a:cubicBezTo>
                      <a:pt x="300" y="112"/>
                      <a:pt x="300" y="112"/>
                      <a:pt x="300" y="112"/>
                    </a:cubicBezTo>
                    <a:cubicBezTo>
                      <a:pt x="300" y="112"/>
                      <a:pt x="300" y="111"/>
                      <a:pt x="300" y="111"/>
                    </a:cubicBezTo>
                    <a:cubicBezTo>
                      <a:pt x="300" y="111"/>
                      <a:pt x="300" y="111"/>
                      <a:pt x="300" y="111"/>
                    </a:cubicBezTo>
                    <a:cubicBezTo>
                      <a:pt x="300" y="111"/>
                      <a:pt x="300" y="111"/>
                      <a:pt x="300" y="111"/>
                    </a:cubicBezTo>
                    <a:cubicBezTo>
                      <a:pt x="300" y="111"/>
                      <a:pt x="300" y="111"/>
                      <a:pt x="300" y="111"/>
                    </a:cubicBezTo>
                    <a:cubicBezTo>
                      <a:pt x="300" y="111"/>
                      <a:pt x="300" y="110"/>
                      <a:pt x="300" y="110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0" y="110"/>
                      <a:pt x="300" y="110"/>
                      <a:pt x="300" y="110"/>
                    </a:cubicBezTo>
                    <a:cubicBezTo>
                      <a:pt x="300" y="109"/>
                      <a:pt x="300" y="109"/>
                      <a:pt x="300" y="109"/>
                    </a:cubicBezTo>
                    <a:cubicBezTo>
                      <a:pt x="300" y="108"/>
                      <a:pt x="300" y="108"/>
                      <a:pt x="300" y="107"/>
                    </a:cubicBezTo>
                    <a:cubicBezTo>
                      <a:pt x="300" y="107"/>
                      <a:pt x="300" y="107"/>
                      <a:pt x="300" y="107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0" y="106"/>
                      <a:pt x="300" y="106"/>
                      <a:pt x="300" y="106"/>
                    </a:cubicBezTo>
                    <a:cubicBezTo>
                      <a:pt x="300" y="105"/>
                      <a:pt x="300" y="105"/>
                      <a:pt x="300" y="105"/>
                    </a:cubicBezTo>
                    <a:cubicBezTo>
                      <a:pt x="300" y="105"/>
                      <a:pt x="300" y="105"/>
                      <a:pt x="300" y="105"/>
                    </a:cubicBezTo>
                    <a:cubicBezTo>
                      <a:pt x="294" y="29"/>
                      <a:pt x="255" y="4"/>
                      <a:pt x="219" y="0"/>
                    </a:cubicBezTo>
                  </a:path>
                </a:pathLst>
              </a:custGeom>
              <a:solidFill>
                <a:srgbClr val="F375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Freeform 245"/>
              <p:cNvSpPr>
                <a:spLocks/>
              </p:cNvSpPr>
              <p:nvPr/>
            </p:nvSpPr>
            <p:spPr bwMode="auto">
              <a:xfrm>
                <a:off x="6546755" y="3426104"/>
                <a:ext cx="384175" cy="398463"/>
              </a:xfrm>
              <a:custGeom>
                <a:avLst/>
                <a:gdLst>
                  <a:gd name="T0" fmla="*/ 194 w 241"/>
                  <a:gd name="T1" fmla="*/ 188 h 251"/>
                  <a:gd name="T2" fmla="*/ 215 w 241"/>
                  <a:gd name="T3" fmla="*/ 45 h 251"/>
                  <a:gd name="T4" fmla="*/ 211 w 241"/>
                  <a:gd name="T5" fmla="*/ 20 h 251"/>
                  <a:gd name="T6" fmla="*/ 186 w 241"/>
                  <a:gd name="T7" fmla="*/ 20 h 251"/>
                  <a:gd name="T8" fmla="*/ 47 w 241"/>
                  <a:gd name="T9" fmla="*/ 63 h 251"/>
                  <a:gd name="T10" fmla="*/ 26 w 241"/>
                  <a:gd name="T11" fmla="*/ 205 h 251"/>
                  <a:gd name="T12" fmla="*/ 28 w 241"/>
                  <a:gd name="T13" fmla="*/ 233 h 251"/>
                  <a:gd name="T14" fmla="*/ 56 w 241"/>
                  <a:gd name="T15" fmla="*/ 231 h 251"/>
                  <a:gd name="T16" fmla="*/ 194 w 241"/>
                  <a:gd name="T17" fmla="*/ 18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251">
                    <a:moveTo>
                      <a:pt x="194" y="188"/>
                    </a:moveTo>
                    <a:cubicBezTo>
                      <a:pt x="233" y="143"/>
                      <a:pt x="241" y="83"/>
                      <a:pt x="215" y="45"/>
                    </a:cubicBezTo>
                    <a:cubicBezTo>
                      <a:pt x="219" y="36"/>
                      <a:pt x="218" y="26"/>
                      <a:pt x="211" y="20"/>
                    </a:cubicBezTo>
                    <a:cubicBezTo>
                      <a:pt x="204" y="14"/>
                      <a:pt x="194" y="15"/>
                      <a:pt x="186" y="20"/>
                    </a:cubicBezTo>
                    <a:cubicBezTo>
                      <a:pt x="145" y="0"/>
                      <a:pt x="87" y="17"/>
                      <a:pt x="47" y="63"/>
                    </a:cubicBezTo>
                    <a:cubicBezTo>
                      <a:pt x="8" y="108"/>
                      <a:pt x="0" y="168"/>
                      <a:pt x="26" y="205"/>
                    </a:cubicBezTo>
                    <a:cubicBezTo>
                      <a:pt x="20" y="215"/>
                      <a:pt x="21" y="226"/>
                      <a:pt x="28" y="233"/>
                    </a:cubicBezTo>
                    <a:cubicBezTo>
                      <a:pt x="36" y="239"/>
                      <a:pt x="47" y="238"/>
                      <a:pt x="56" y="231"/>
                    </a:cubicBezTo>
                    <a:cubicBezTo>
                      <a:pt x="97" y="251"/>
                      <a:pt x="154" y="234"/>
                      <a:pt x="194" y="188"/>
                    </a:cubicBezTo>
                    <a:close/>
                  </a:path>
                </a:pathLst>
              </a:custGeom>
              <a:solidFill>
                <a:srgbClr val="FC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246"/>
              <p:cNvSpPr>
                <a:spLocks/>
              </p:cNvSpPr>
              <p:nvPr/>
            </p:nvSpPr>
            <p:spPr bwMode="auto">
              <a:xfrm>
                <a:off x="6676930" y="3473729"/>
                <a:ext cx="120650" cy="82550"/>
              </a:xfrm>
              <a:custGeom>
                <a:avLst/>
                <a:gdLst>
                  <a:gd name="T0" fmla="*/ 74 w 76"/>
                  <a:gd name="T1" fmla="*/ 12 h 52"/>
                  <a:gd name="T2" fmla="*/ 32 w 76"/>
                  <a:gd name="T3" fmla="*/ 12 h 52"/>
                  <a:gd name="T4" fmla="*/ 12 w 76"/>
                  <a:gd name="T5" fmla="*/ 48 h 52"/>
                  <a:gd name="T6" fmla="*/ 35 w 76"/>
                  <a:gd name="T7" fmla="*/ 32 h 52"/>
                  <a:gd name="T8" fmla="*/ 74 w 76"/>
                  <a:gd name="T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2">
                    <a:moveTo>
                      <a:pt x="74" y="12"/>
                    </a:moveTo>
                    <a:cubicBezTo>
                      <a:pt x="76" y="2"/>
                      <a:pt x="50" y="0"/>
                      <a:pt x="32" y="12"/>
                    </a:cubicBezTo>
                    <a:cubicBezTo>
                      <a:pt x="16" y="23"/>
                      <a:pt x="0" y="43"/>
                      <a:pt x="12" y="48"/>
                    </a:cubicBezTo>
                    <a:cubicBezTo>
                      <a:pt x="21" y="52"/>
                      <a:pt x="30" y="37"/>
                      <a:pt x="35" y="32"/>
                    </a:cubicBezTo>
                    <a:cubicBezTo>
                      <a:pt x="51" y="20"/>
                      <a:pt x="72" y="26"/>
                      <a:pt x="7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Freeform 247"/>
              <p:cNvSpPr>
                <a:spLocks/>
              </p:cNvSpPr>
              <p:nvPr/>
            </p:nvSpPr>
            <p:spPr bwMode="auto">
              <a:xfrm>
                <a:off x="6591205" y="3457854"/>
                <a:ext cx="339725" cy="366713"/>
              </a:xfrm>
              <a:custGeom>
                <a:avLst/>
                <a:gdLst>
                  <a:gd name="T0" fmla="*/ 28 w 213"/>
                  <a:gd name="T1" fmla="*/ 211 h 231"/>
                  <a:gd name="T2" fmla="*/ 166 w 213"/>
                  <a:gd name="T3" fmla="*/ 168 h 231"/>
                  <a:gd name="T4" fmla="*/ 187 w 213"/>
                  <a:gd name="T5" fmla="*/ 25 h 231"/>
                  <a:gd name="T6" fmla="*/ 183 w 213"/>
                  <a:gd name="T7" fmla="*/ 0 h 231"/>
                  <a:gd name="T8" fmla="*/ 170 w 213"/>
                  <a:gd name="T9" fmla="*/ 15 h 231"/>
                  <a:gd name="T10" fmla="*/ 135 w 213"/>
                  <a:gd name="T11" fmla="*/ 144 h 231"/>
                  <a:gd name="T12" fmla="*/ 17 w 213"/>
                  <a:gd name="T13" fmla="*/ 193 h 231"/>
                  <a:gd name="T14" fmla="*/ 0 w 213"/>
                  <a:gd name="T15" fmla="*/ 213 h 231"/>
                  <a:gd name="T16" fmla="*/ 28 w 213"/>
                  <a:gd name="T17" fmla="*/ 21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31">
                    <a:moveTo>
                      <a:pt x="28" y="211"/>
                    </a:moveTo>
                    <a:cubicBezTo>
                      <a:pt x="69" y="231"/>
                      <a:pt x="126" y="214"/>
                      <a:pt x="166" y="168"/>
                    </a:cubicBezTo>
                    <a:cubicBezTo>
                      <a:pt x="205" y="123"/>
                      <a:pt x="213" y="63"/>
                      <a:pt x="187" y="25"/>
                    </a:cubicBezTo>
                    <a:cubicBezTo>
                      <a:pt x="191" y="16"/>
                      <a:pt x="190" y="6"/>
                      <a:pt x="183" y="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5"/>
                      <a:pt x="189" y="86"/>
                      <a:pt x="135" y="144"/>
                    </a:cubicBezTo>
                    <a:cubicBezTo>
                      <a:pt x="82" y="201"/>
                      <a:pt x="17" y="193"/>
                      <a:pt x="17" y="19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8" y="219"/>
                      <a:pt x="19" y="218"/>
                      <a:pt x="28" y="211"/>
                    </a:cubicBezTo>
                    <a:close/>
                  </a:path>
                </a:pathLst>
              </a:custGeom>
              <a:solidFill>
                <a:srgbClr val="FC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Freeform 248"/>
              <p:cNvSpPr>
                <a:spLocks/>
              </p:cNvSpPr>
              <p:nvPr/>
            </p:nvSpPr>
            <p:spPr bwMode="auto">
              <a:xfrm>
                <a:off x="6287992" y="3305454"/>
                <a:ext cx="84138" cy="161925"/>
              </a:xfrm>
              <a:custGeom>
                <a:avLst/>
                <a:gdLst>
                  <a:gd name="T0" fmla="*/ 44 w 53"/>
                  <a:gd name="T1" fmla="*/ 10 h 101"/>
                  <a:gd name="T2" fmla="*/ 6 w 53"/>
                  <a:gd name="T3" fmla="*/ 46 h 101"/>
                  <a:gd name="T4" fmla="*/ 19 w 53"/>
                  <a:gd name="T5" fmla="*/ 95 h 101"/>
                  <a:gd name="T6" fmla="*/ 26 w 53"/>
                  <a:gd name="T7" fmla="*/ 61 h 101"/>
                  <a:gd name="T8" fmla="*/ 44 w 53"/>
                  <a:gd name="T9" fmla="*/ 1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01">
                    <a:moveTo>
                      <a:pt x="44" y="10"/>
                    </a:moveTo>
                    <a:cubicBezTo>
                      <a:pt x="37" y="0"/>
                      <a:pt x="12" y="20"/>
                      <a:pt x="6" y="46"/>
                    </a:cubicBezTo>
                    <a:cubicBezTo>
                      <a:pt x="0" y="70"/>
                      <a:pt x="3" y="101"/>
                      <a:pt x="19" y="95"/>
                    </a:cubicBezTo>
                    <a:cubicBezTo>
                      <a:pt x="29" y="91"/>
                      <a:pt x="25" y="71"/>
                      <a:pt x="26" y="61"/>
                    </a:cubicBezTo>
                    <a:cubicBezTo>
                      <a:pt x="29" y="38"/>
                      <a:pt x="53" y="25"/>
                      <a:pt x="4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Oval 498"/>
              <p:cNvSpPr>
                <a:spLocks noChangeArrowheads="1"/>
              </p:cNvSpPr>
              <p:nvPr/>
            </p:nvSpPr>
            <p:spPr bwMode="auto">
              <a:xfrm>
                <a:off x="6149879" y="3675341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499"/>
              <p:cNvSpPr>
                <a:spLocks noEditPoints="1"/>
              </p:cNvSpPr>
              <p:nvPr/>
            </p:nvSpPr>
            <p:spPr bwMode="auto">
              <a:xfrm>
                <a:off x="6137179" y="3661054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526"/>
              <p:cNvSpPr>
                <a:spLocks/>
              </p:cNvSpPr>
              <p:nvPr/>
            </p:nvSpPr>
            <p:spPr bwMode="auto">
              <a:xfrm>
                <a:off x="6286404" y="3783291"/>
                <a:ext cx="138113" cy="180975"/>
              </a:xfrm>
              <a:custGeom>
                <a:avLst/>
                <a:gdLst>
                  <a:gd name="T0" fmla="*/ 45 w 87"/>
                  <a:gd name="T1" fmla="*/ 20 h 113"/>
                  <a:gd name="T2" fmla="*/ 27 w 87"/>
                  <a:gd name="T3" fmla="*/ 57 h 113"/>
                  <a:gd name="T4" fmla="*/ 48 w 87"/>
                  <a:gd name="T5" fmla="*/ 91 h 113"/>
                  <a:gd name="T6" fmla="*/ 75 w 87"/>
                  <a:gd name="T7" fmla="*/ 80 h 113"/>
                  <a:gd name="T8" fmla="*/ 87 w 87"/>
                  <a:gd name="T9" fmla="*/ 96 h 113"/>
                  <a:gd name="T10" fmla="*/ 44 w 87"/>
                  <a:gd name="T11" fmla="*/ 113 h 113"/>
                  <a:gd name="T12" fmla="*/ 0 w 87"/>
                  <a:gd name="T13" fmla="*/ 57 h 113"/>
                  <a:gd name="T14" fmla="*/ 46 w 87"/>
                  <a:gd name="T15" fmla="*/ 0 h 113"/>
                  <a:gd name="T16" fmla="*/ 87 w 87"/>
                  <a:gd name="T17" fmla="*/ 33 h 113"/>
                  <a:gd name="T18" fmla="*/ 72 w 87"/>
                  <a:gd name="T19" fmla="*/ 47 h 113"/>
                  <a:gd name="T20" fmla="*/ 63 w 87"/>
                  <a:gd name="T21" fmla="*/ 46 h 113"/>
                  <a:gd name="T22" fmla="*/ 45 w 87"/>
                  <a:gd name="T23" fmla="*/ 2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113">
                    <a:moveTo>
                      <a:pt x="45" y="20"/>
                    </a:moveTo>
                    <a:cubicBezTo>
                      <a:pt x="32" y="20"/>
                      <a:pt x="27" y="33"/>
                      <a:pt x="27" y="57"/>
                    </a:cubicBezTo>
                    <a:cubicBezTo>
                      <a:pt x="27" y="80"/>
                      <a:pt x="35" y="91"/>
                      <a:pt x="48" y="91"/>
                    </a:cubicBezTo>
                    <a:cubicBezTo>
                      <a:pt x="59" y="91"/>
                      <a:pt x="68" y="85"/>
                      <a:pt x="75" y="80"/>
                    </a:cubicBezTo>
                    <a:cubicBezTo>
                      <a:pt x="80" y="83"/>
                      <a:pt x="86" y="90"/>
                      <a:pt x="87" y="96"/>
                    </a:cubicBezTo>
                    <a:cubicBezTo>
                      <a:pt x="78" y="105"/>
                      <a:pt x="61" y="113"/>
                      <a:pt x="44" y="113"/>
                    </a:cubicBezTo>
                    <a:cubicBezTo>
                      <a:pt x="10" y="113"/>
                      <a:pt x="0" y="84"/>
                      <a:pt x="0" y="57"/>
                    </a:cubicBezTo>
                    <a:cubicBezTo>
                      <a:pt x="0" y="17"/>
                      <a:pt x="21" y="0"/>
                      <a:pt x="46" y="0"/>
                    </a:cubicBezTo>
                    <a:cubicBezTo>
                      <a:pt x="71" y="0"/>
                      <a:pt x="87" y="15"/>
                      <a:pt x="87" y="33"/>
                    </a:cubicBezTo>
                    <a:cubicBezTo>
                      <a:pt x="87" y="43"/>
                      <a:pt x="81" y="47"/>
                      <a:pt x="72" y="47"/>
                    </a:cubicBezTo>
                    <a:cubicBezTo>
                      <a:pt x="69" y="47"/>
                      <a:pt x="66" y="46"/>
                      <a:pt x="63" y="46"/>
                    </a:cubicBezTo>
                    <a:cubicBezTo>
                      <a:pt x="63" y="33"/>
                      <a:pt x="59" y="20"/>
                      <a:pt x="45" y="20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656" name="Grupo 3655"/>
            <p:cNvGrpSpPr/>
            <p:nvPr/>
          </p:nvGrpSpPr>
          <p:grpSpPr>
            <a:xfrm>
              <a:off x="4881473" y="1062734"/>
              <a:ext cx="865993" cy="851109"/>
              <a:chOff x="7329392" y="3094316"/>
              <a:chExt cx="1016000" cy="998538"/>
            </a:xfrm>
          </p:grpSpPr>
          <p:sp>
            <p:nvSpPr>
              <p:cNvPr id="344" name="Freeform 217"/>
              <p:cNvSpPr>
                <a:spLocks/>
              </p:cNvSpPr>
              <p:nvPr/>
            </p:nvSpPr>
            <p:spPr bwMode="auto">
              <a:xfrm>
                <a:off x="7726267" y="3468966"/>
                <a:ext cx="182563" cy="179388"/>
              </a:xfrm>
              <a:custGeom>
                <a:avLst/>
                <a:gdLst>
                  <a:gd name="T0" fmla="*/ 0 w 115"/>
                  <a:gd name="T1" fmla="*/ 0 h 113"/>
                  <a:gd name="T2" fmla="*/ 77 w 115"/>
                  <a:gd name="T3" fmla="*/ 110 h 113"/>
                  <a:gd name="T4" fmla="*/ 115 w 115"/>
                  <a:gd name="T5" fmla="*/ 16 h 113"/>
                  <a:gd name="T6" fmla="*/ 0 w 115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13">
                    <a:moveTo>
                      <a:pt x="0" y="0"/>
                    </a:moveTo>
                    <a:cubicBezTo>
                      <a:pt x="0" y="0"/>
                      <a:pt x="41" y="113"/>
                      <a:pt x="77" y="110"/>
                    </a:cubicBezTo>
                    <a:cubicBezTo>
                      <a:pt x="106" y="108"/>
                      <a:pt x="115" y="16"/>
                      <a:pt x="115" y="1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218"/>
              <p:cNvSpPr>
                <a:spLocks/>
              </p:cNvSpPr>
              <p:nvPr/>
            </p:nvSpPr>
            <p:spPr bwMode="auto">
              <a:xfrm>
                <a:off x="7859617" y="3149879"/>
                <a:ext cx="209550" cy="166688"/>
              </a:xfrm>
              <a:custGeom>
                <a:avLst/>
                <a:gdLst>
                  <a:gd name="T0" fmla="*/ 0 w 132"/>
                  <a:gd name="T1" fmla="*/ 46 h 105"/>
                  <a:gd name="T2" fmla="*/ 115 w 132"/>
                  <a:gd name="T3" fmla="*/ 23 h 105"/>
                  <a:gd name="T4" fmla="*/ 82 w 132"/>
                  <a:gd name="T5" fmla="*/ 105 h 105"/>
                  <a:gd name="T6" fmla="*/ 0 w 132"/>
                  <a:gd name="T7" fmla="*/ 4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105">
                    <a:moveTo>
                      <a:pt x="0" y="46"/>
                    </a:moveTo>
                    <a:cubicBezTo>
                      <a:pt x="0" y="46"/>
                      <a:pt x="94" y="0"/>
                      <a:pt x="115" y="23"/>
                    </a:cubicBezTo>
                    <a:cubicBezTo>
                      <a:pt x="132" y="41"/>
                      <a:pt x="82" y="105"/>
                      <a:pt x="82" y="105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Freeform 219"/>
              <p:cNvSpPr>
                <a:spLocks/>
              </p:cNvSpPr>
              <p:nvPr/>
            </p:nvSpPr>
            <p:spPr bwMode="auto">
              <a:xfrm>
                <a:off x="7437342" y="3141941"/>
                <a:ext cx="762000" cy="447675"/>
              </a:xfrm>
              <a:custGeom>
                <a:avLst/>
                <a:gdLst>
                  <a:gd name="T0" fmla="*/ 266 w 478"/>
                  <a:gd name="T1" fmla="*/ 281 h 281"/>
                  <a:gd name="T2" fmla="*/ 124 w 478"/>
                  <a:gd name="T3" fmla="*/ 260 h 281"/>
                  <a:gd name="T4" fmla="*/ 31 w 478"/>
                  <a:gd name="T5" fmla="*/ 77 h 281"/>
                  <a:gd name="T6" fmla="*/ 32 w 478"/>
                  <a:gd name="T7" fmla="*/ 76 h 281"/>
                  <a:gd name="T8" fmla="*/ 160 w 478"/>
                  <a:gd name="T9" fmla="*/ 0 h 281"/>
                  <a:gd name="T10" fmla="*/ 222 w 478"/>
                  <a:gd name="T11" fmla="*/ 13 h 281"/>
                  <a:gd name="T12" fmla="*/ 477 w 478"/>
                  <a:gd name="T13" fmla="*/ 249 h 281"/>
                  <a:gd name="T14" fmla="*/ 477 w 478"/>
                  <a:gd name="T15" fmla="*/ 255 h 281"/>
                  <a:gd name="T16" fmla="*/ 473 w 478"/>
                  <a:gd name="T17" fmla="*/ 258 h 281"/>
                  <a:gd name="T18" fmla="*/ 266 w 478"/>
                  <a:gd name="T1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281">
                    <a:moveTo>
                      <a:pt x="266" y="281"/>
                    </a:moveTo>
                    <a:cubicBezTo>
                      <a:pt x="207" y="281"/>
                      <a:pt x="159" y="274"/>
                      <a:pt x="124" y="260"/>
                    </a:cubicBezTo>
                    <a:cubicBezTo>
                      <a:pt x="0" y="210"/>
                      <a:pt x="31" y="79"/>
                      <a:pt x="31" y="77"/>
                    </a:cubicBezTo>
                    <a:cubicBezTo>
                      <a:pt x="31" y="77"/>
                      <a:pt x="32" y="76"/>
                      <a:pt x="32" y="76"/>
                    </a:cubicBezTo>
                    <a:cubicBezTo>
                      <a:pt x="34" y="73"/>
                      <a:pt x="77" y="0"/>
                      <a:pt x="160" y="0"/>
                    </a:cubicBezTo>
                    <a:cubicBezTo>
                      <a:pt x="180" y="0"/>
                      <a:pt x="201" y="4"/>
                      <a:pt x="222" y="13"/>
                    </a:cubicBezTo>
                    <a:cubicBezTo>
                      <a:pt x="343" y="61"/>
                      <a:pt x="471" y="242"/>
                      <a:pt x="477" y="249"/>
                    </a:cubicBezTo>
                    <a:cubicBezTo>
                      <a:pt x="478" y="251"/>
                      <a:pt x="478" y="253"/>
                      <a:pt x="477" y="255"/>
                    </a:cubicBezTo>
                    <a:cubicBezTo>
                      <a:pt x="477" y="257"/>
                      <a:pt x="475" y="258"/>
                      <a:pt x="473" y="258"/>
                    </a:cubicBezTo>
                    <a:cubicBezTo>
                      <a:pt x="472" y="259"/>
                      <a:pt x="369" y="281"/>
                      <a:pt x="266" y="281"/>
                    </a:cubicBezTo>
                  </a:path>
                </a:pathLst>
              </a:custGeom>
              <a:solidFill>
                <a:srgbClr val="47B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220"/>
              <p:cNvSpPr>
                <a:spLocks noEditPoints="1"/>
              </p:cNvSpPr>
              <p:nvPr/>
            </p:nvSpPr>
            <p:spPr bwMode="auto">
              <a:xfrm>
                <a:off x="7446867" y="3132416"/>
                <a:ext cx="762000" cy="466725"/>
              </a:xfrm>
              <a:custGeom>
                <a:avLst/>
                <a:gdLst>
                  <a:gd name="T0" fmla="*/ 154 w 478"/>
                  <a:gd name="T1" fmla="*/ 12 h 293"/>
                  <a:gd name="T2" fmla="*/ 214 w 478"/>
                  <a:gd name="T3" fmla="*/ 24 h 293"/>
                  <a:gd name="T4" fmla="*/ 466 w 478"/>
                  <a:gd name="T5" fmla="*/ 259 h 293"/>
                  <a:gd name="T6" fmla="*/ 260 w 478"/>
                  <a:gd name="T7" fmla="*/ 281 h 293"/>
                  <a:gd name="T8" fmla="*/ 120 w 478"/>
                  <a:gd name="T9" fmla="*/ 260 h 293"/>
                  <a:gd name="T10" fmla="*/ 31 w 478"/>
                  <a:gd name="T11" fmla="*/ 85 h 293"/>
                  <a:gd name="T12" fmla="*/ 154 w 478"/>
                  <a:gd name="T13" fmla="*/ 12 h 293"/>
                  <a:gd name="T14" fmla="*/ 155 w 478"/>
                  <a:gd name="T15" fmla="*/ 0 h 293"/>
                  <a:gd name="T16" fmla="*/ 155 w 478"/>
                  <a:gd name="T17" fmla="*/ 12 h 293"/>
                  <a:gd name="T18" fmla="*/ 155 w 478"/>
                  <a:gd name="T19" fmla="*/ 0 h 293"/>
                  <a:gd name="T20" fmla="*/ 154 w 478"/>
                  <a:gd name="T21" fmla="*/ 0 h 293"/>
                  <a:gd name="T22" fmla="*/ 21 w 478"/>
                  <a:gd name="T23" fmla="*/ 79 h 293"/>
                  <a:gd name="T24" fmla="*/ 20 w 478"/>
                  <a:gd name="T25" fmla="*/ 82 h 293"/>
                  <a:gd name="T26" fmla="*/ 19 w 478"/>
                  <a:gd name="T27" fmla="*/ 157 h 293"/>
                  <a:gd name="T28" fmla="*/ 115 w 478"/>
                  <a:gd name="T29" fmla="*/ 271 h 293"/>
                  <a:gd name="T30" fmla="*/ 260 w 478"/>
                  <a:gd name="T31" fmla="*/ 293 h 293"/>
                  <a:gd name="T32" fmla="*/ 469 w 478"/>
                  <a:gd name="T33" fmla="*/ 270 h 293"/>
                  <a:gd name="T34" fmla="*/ 477 w 478"/>
                  <a:gd name="T35" fmla="*/ 263 h 293"/>
                  <a:gd name="T36" fmla="*/ 476 w 478"/>
                  <a:gd name="T37" fmla="*/ 252 h 293"/>
                  <a:gd name="T38" fmla="*/ 394 w 478"/>
                  <a:gd name="T39" fmla="*/ 152 h 293"/>
                  <a:gd name="T40" fmla="*/ 218 w 478"/>
                  <a:gd name="T41" fmla="*/ 13 h 293"/>
                  <a:gd name="T42" fmla="*/ 155 w 478"/>
                  <a:gd name="T4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8" h="293">
                    <a:moveTo>
                      <a:pt x="154" y="12"/>
                    </a:moveTo>
                    <a:cubicBezTo>
                      <a:pt x="172" y="12"/>
                      <a:pt x="192" y="15"/>
                      <a:pt x="214" y="24"/>
                    </a:cubicBezTo>
                    <a:cubicBezTo>
                      <a:pt x="334" y="72"/>
                      <a:pt x="466" y="259"/>
                      <a:pt x="466" y="259"/>
                    </a:cubicBezTo>
                    <a:cubicBezTo>
                      <a:pt x="466" y="259"/>
                      <a:pt x="363" y="281"/>
                      <a:pt x="260" y="281"/>
                    </a:cubicBezTo>
                    <a:cubicBezTo>
                      <a:pt x="210" y="281"/>
                      <a:pt x="159" y="276"/>
                      <a:pt x="120" y="260"/>
                    </a:cubicBezTo>
                    <a:cubicBezTo>
                      <a:pt x="0" y="212"/>
                      <a:pt x="31" y="85"/>
                      <a:pt x="31" y="85"/>
                    </a:cubicBezTo>
                    <a:cubicBezTo>
                      <a:pt x="31" y="85"/>
                      <a:pt x="73" y="12"/>
                      <a:pt x="154" y="12"/>
                    </a:cubicBezTo>
                    <a:moveTo>
                      <a:pt x="155" y="0"/>
                    </a:moveTo>
                    <a:cubicBezTo>
                      <a:pt x="155" y="12"/>
                      <a:pt x="155" y="12"/>
                      <a:pt x="155" y="1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68" y="0"/>
                      <a:pt x="23" y="76"/>
                      <a:pt x="21" y="79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19" y="83"/>
                      <a:pt x="11" y="117"/>
                      <a:pt x="19" y="157"/>
                    </a:cubicBezTo>
                    <a:cubicBezTo>
                      <a:pt x="26" y="194"/>
                      <a:pt x="48" y="244"/>
                      <a:pt x="115" y="271"/>
                    </a:cubicBezTo>
                    <a:cubicBezTo>
                      <a:pt x="152" y="286"/>
                      <a:pt x="200" y="293"/>
                      <a:pt x="260" y="293"/>
                    </a:cubicBezTo>
                    <a:cubicBezTo>
                      <a:pt x="364" y="293"/>
                      <a:pt x="467" y="270"/>
                      <a:pt x="469" y="270"/>
                    </a:cubicBezTo>
                    <a:cubicBezTo>
                      <a:pt x="472" y="269"/>
                      <a:pt x="475" y="267"/>
                      <a:pt x="477" y="263"/>
                    </a:cubicBezTo>
                    <a:cubicBezTo>
                      <a:pt x="478" y="259"/>
                      <a:pt x="478" y="255"/>
                      <a:pt x="476" y="252"/>
                    </a:cubicBezTo>
                    <a:cubicBezTo>
                      <a:pt x="475" y="252"/>
                      <a:pt x="442" y="204"/>
                      <a:pt x="394" y="152"/>
                    </a:cubicBezTo>
                    <a:cubicBezTo>
                      <a:pt x="329" y="80"/>
                      <a:pt x="270" y="34"/>
                      <a:pt x="218" y="13"/>
                    </a:cubicBezTo>
                    <a:cubicBezTo>
                      <a:pt x="197" y="5"/>
                      <a:pt x="175" y="0"/>
                      <a:pt x="155" y="0"/>
                    </a:cubicBezTo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221"/>
              <p:cNvSpPr>
                <a:spLocks/>
              </p:cNvSpPr>
              <p:nvPr/>
            </p:nvSpPr>
            <p:spPr bwMode="auto">
              <a:xfrm>
                <a:off x="7450042" y="3094316"/>
                <a:ext cx="460375" cy="447675"/>
              </a:xfrm>
              <a:custGeom>
                <a:avLst/>
                <a:gdLst>
                  <a:gd name="T0" fmla="*/ 212 w 289"/>
                  <a:gd name="T1" fmla="*/ 48 h 281"/>
                  <a:gd name="T2" fmla="*/ 222 w 289"/>
                  <a:gd name="T3" fmla="*/ 53 h 281"/>
                  <a:gd name="T4" fmla="*/ 151 w 289"/>
                  <a:gd name="T5" fmla="*/ 197 h 281"/>
                  <a:gd name="T6" fmla="*/ 148 w 289"/>
                  <a:gd name="T7" fmla="*/ 245 h 281"/>
                  <a:gd name="T8" fmla="*/ 105 w 289"/>
                  <a:gd name="T9" fmla="*/ 278 h 281"/>
                  <a:gd name="T10" fmla="*/ 102 w 289"/>
                  <a:gd name="T11" fmla="*/ 277 h 281"/>
                  <a:gd name="T12" fmla="*/ 29 w 289"/>
                  <a:gd name="T13" fmla="*/ 109 h 281"/>
                  <a:gd name="T14" fmla="*/ 212 w 289"/>
                  <a:gd name="T15" fmla="*/ 4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281">
                    <a:moveTo>
                      <a:pt x="212" y="48"/>
                    </a:moveTo>
                    <a:cubicBezTo>
                      <a:pt x="215" y="50"/>
                      <a:pt x="219" y="51"/>
                      <a:pt x="222" y="53"/>
                    </a:cubicBezTo>
                    <a:cubicBezTo>
                      <a:pt x="289" y="88"/>
                      <a:pt x="223" y="219"/>
                      <a:pt x="151" y="197"/>
                    </a:cubicBezTo>
                    <a:cubicBezTo>
                      <a:pt x="151" y="197"/>
                      <a:pt x="168" y="220"/>
                      <a:pt x="148" y="245"/>
                    </a:cubicBezTo>
                    <a:cubicBezTo>
                      <a:pt x="128" y="271"/>
                      <a:pt x="123" y="281"/>
                      <a:pt x="105" y="278"/>
                    </a:cubicBezTo>
                    <a:cubicBezTo>
                      <a:pt x="104" y="278"/>
                      <a:pt x="103" y="277"/>
                      <a:pt x="102" y="277"/>
                    </a:cubicBezTo>
                    <a:cubicBezTo>
                      <a:pt x="0" y="225"/>
                      <a:pt x="29" y="109"/>
                      <a:pt x="29" y="109"/>
                    </a:cubicBezTo>
                    <a:cubicBezTo>
                      <a:pt x="29" y="109"/>
                      <a:pt x="92" y="0"/>
                      <a:pt x="212" y="48"/>
                    </a:cubicBezTo>
                  </a:path>
                </a:pathLst>
              </a:custGeom>
              <a:solidFill>
                <a:srgbClr val="9F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222"/>
              <p:cNvSpPr>
                <a:spLocks/>
              </p:cNvSpPr>
              <p:nvPr/>
            </p:nvSpPr>
            <p:spPr bwMode="auto">
              <a:xfrm>
                <a:off x="7653242" y="3241954"/>
                <a:ext cx="65088" cy="63500"/>
              </a:xfrm>
              <a:custGeom>
                <a:avLst/>
                <a:gdLst>
                  <a:gd name="T0" fmla="*/ 34 w 40"/>
                  <a:gd name="T1" fmla="*/ 31 h 40"/>
                  <a:gd name="T2" fmla="*/ 9 w 40"/>
                  <a:gd name="T3" fmla="*/ 34 h 40"/>
                  <a:gd name="T4" fmla="*/ 6 w 40"/>
                  <a:gd name="T5" fmla="*/ 9 h 40"/>
                  <a:gd name="T6" fmla="*/ 31 w 40"/>
                  <a:gd name="T7" fmla="*/ 7 h 40"/>
                  <a:gd name="T8" fmla="*/ 34 w 40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34" y="31"/>
                    </a:moveTo>
                    <a:cubicBezTo>
                      <a:pt x="27" y="39"/>
                      <a:pt x="16" y="40"/>
                      <a:pt x="9" y="34"/>
                    </a:cubicBezTo>
                    <a:cubicBezTo>
                      <a:pt x="1" y="28"/>
                      <a:pt x="0" y="16"/>
                      <a:pt x="6" y="9"/>
                    </a:cubicBezTo>
                    <a:cubicBezTo>
                      <a:pt x="13" y="1"/>
                      <a:pt x="24" y="0"/>
                      <a:pt x="31" y="7"/>
                    </a:cubicBezTo>
                    <a:cubicBezTo>
                      <a:pt x="39" y="13"/>
                      <a:pt x="40" y="24"/>
                      <a:pt x="34" y="31"/>
                    </a:cubicBezTo>
                    <a:close/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Freeform 223"/>
              <p:cNvSpPr>
                <a:spLocks noEditPoints="1"/>
              </p:cNvSpPr>
              <p:nvPr/>
            </p:nvSpPr>
            <p:spPr bwMode="auto">
              <a:xfrm>
                <a:off x="7446867" y="3267354"/>
                <a:ext cx="455613" cy="312738"/>
              </a:xfrm>
              <a:custGeom>
                <a:avLst/>
                <a:gdLst>
                  <a:gd name="T0" fmla="*/ 31 w 286"/>
                  <a:gd name="T1" fmla="*/ 0 h 196"/>
                  <a:gd name="T2" fmla="*/ 120 w 286"/>
                  <a:gd name="T3" fmla="*/ 175 h 196"/>
                  <a:gd name="T4" fmla="*/ 243 w 286"/>
                  <a:gd name="T5" fmla="*/ 196 h 196"/>
                  <a:gd name="T6" fmla="*/ 260 w 286"/>
                  <a:gd name="T7" fmla="*/ 196 h 196"/>
                  <a:gd name="T8" fmla="*/ 264 w 286"/>
                  <a:gd name="T9" fmla="*/ 196 h 196"/>
                  <a:gd name="T10" fmla="*/ 286 w 286"/>
                  <a:gd name="T11" fmla="*/ 180 h 196"/>
                  <a:gd name="T12" fmla="*/ 266 w 286"/>
                  <a:gd name="T13" fmla="*/ 180 h 196"/>
                  <a:gd name="T14" fmla="*/ 130 w 286"/>
                  <a:gd name="T15" fmla="*/ 161 h 196"/>
                  <a:gd name="T16" fmla="*/ 113 w 286"/>
                  <a:gd name="T17" fmla="*/ 169 h 196"/>
                  <a:gd name="T18" fmla="*/ 107 w 286"/>
                  <a:gd name="T19" fmla="*/ 169 h 196"/>
                  <a:gd name="T20" fmla="*/ 104 w 286"/>
                  <a:gd name="T21" fmla="*/ 168 h 196"/>
                  <a:gd name="T22" fmla="*/ 31 w 286"/>
                  <a:gd name="T23" fmla="*/ 0 h 196"/>
                  <a:gd name="T24" fmla="*/ 31 w 286"/>
                  <a:gd name="T25" fmla="*/ 0 h 196"/>
                  <a:gd name="T26" fmla="*/ 31 w 286"/>
                  <a:gd name="T27" fmla="*/ 0 h 196"/>
                  <a:gd name="T28" fmla="*/ 31 w 286"/>
                  <a:gd name="T29" fmla="*/ 0 h 196"/>
                  <a:gd name="T30" fmla="*/ 31 w 286"/>
                  <a:gd name="T31" fmla="*/ 0 h 196"/>
                  <a:gd name="T32" fmla="*/ 31 w 286"/>
                  <a:gd name="T33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6" h="196">
                    <a:moveTo>
                      <a:pt x="31" y="0"/>
                    </a:moveTo>
                    <a:cubicBezTo>
                      <a:pt x="31" y="1"/>
                      <a:pt x="0" y="127"/>
                      <a:pt x="120" y="175"/>
                    </a:cubicBezTo>
                    <a:cubicBezTo>
                      <a:pt x="155" y="189"/>
                      <a:pt x="199" y="195"/>
                      <a:pt x="243" y="196"/>
                    </a:cubicBezTo>
                    <a:cubicBezTo>
                      <a:pt x="249" y="196"/>
                      <a:pt x="254" y="196"/>
                      <a:pt x="260" y="196"/>
                    </a:cubicBezTo>
                    <a:cubicBezTo>
                      <a:pt x="261" y="196"/>
                      <a:pt x="263" y="196"/>
                      <a:pt x="264" y="196"/>
                    </a:cubicBezTo>
                    <a:cubicBezTo>
                      <a:pt x="270" y="190"/>
                      <a:pt x="278" y="185"/>
                      <a:pt x="286" y="180"/>
                    </a:cubicBezTo>
                    <a:cubicBezTo>
                      <a:pt x="279" y="180"/>
                      <a:pt x="272" y="180"/>
                      <a:pt x="266" y="180"/>
                    </a:cubicBezTo>
                    <a:cubicBezTo>
                      <a:pt x="217" y="180"/>
                      <a:pt x="169" y="175"/>
                      <a:pt x="130" y="161"/>
                    </a:cubicBezTo>
                    <a:cubicBezTo>
                      <a:pt x="125" y="166"/>
                      <a:pt x="120" y="169"/>
                      <a:pt x="113" y="169"/>
                    </a:cubicBezTo>
                    <a:cubicBezTo>
                      <a:pt x="111" y="169"/>
                      <a:pt x="109" y="169"/>
                      <a:pt x="107" y="169"/>
                    </a:cubicBezTo>
                    <a:cubicBezTo>
                      <a:pt x="106" y="169"/>
                      <a:pt x="105" y="168"/>
                      <a:pt x="104" y="168"/>
                    </a:cubicBezTo>
                    <a:cubicBezTo>
                      <a:pt x="3" y="116"/>
                      <a:pt x="31" y="1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389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Freeform 224"/>
              <p:cNvSpPr>
                <a:spLocks/>
              </p:cNvSpPr>
              <p:nvPr/>
            </p:nvSpPr>
            <p:spPr bwMode="auto">
              <a:xfrm>
                <a:off x="7834217" y="3580091"/>
                <a:ext cx="33338" cy="0"/>
              </a:xfrm>
              <a:custGeom>
                <a:avLst/>
                <a:gdLst>
                  <a:gd name="T0" fmla="*/ 0 w 21"/>
                  <a:gd name="T1" fmla="*/ 17 w 21"/>
                  <a:gd name="T2" fmla="*/ 21 w 21"/>
                  <a:gd name="T3" fmla="*/ 21 w 21"/>
                  <a:gd name="T4" fmla="*/ 17 w 21"/>
                  <a:gd name="T5" fmla="*/ 0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cubicBezTo>
                      <a:pt x="6" y="0"/>
                      <a:pt x="11" y="0"/>
                      <a:pt x="17" y="0"/>
                    </a:cubicBezTo>
                    <a:cubicBezTo>
                      <a:pt x="18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18" y="0"/>
                      <a:pt x="17" y="0"/>
                    </a:cubicBezTo>
                    <a:cubicBezTo>
                      <a:pt x="11" y="0"/>
                      <a:pt x="6" y="0"/>
                      <a:pt x="0" y="0"/>
                    </a:cubicBezTo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7451630" y="3257829"/>
                <a:ext cx="201613" cy="279400"/>
              </a:xfrm>
              <a:custGeom>
                <a:avLst/>
                <a:gdLst>
                  <a:gd name="T0" fmla="*/ 32 w 127"/>
                  <a:gd name="T1" fmla="*/ 0 h 175"/>
                  <a:gd name="T2" fmla="*/ 28 w 127"/>
                  <a:gd name="T3" fmla="*/ 6 h 175"/>
                  <a:gd name="T4" fmla="*/ 28 w 127"/>
                  <a:gd name="T5" fmla="*/ 6 h 175"/>
                  <a:gd name="T6" fmla="*/ 28 w 127"/>
                  <a:gd name="T7" fmla="*/ 6 h 175"/>
                  <a:gd name="T8" fmla="*/ 28 w 127"/>
                  <a:gd name="T9" fmla="*/ 6 h 175"/>
                  <a:gd name="T10" fmla="*/ 101 w 127"/>
                  <a:gd name="T11" fmla="*/ 174 h 175"/>
                  <a:gd name="T12" fmla="*/ 104 w 127"/>
                  <a:gd name="T13" fmla="*/ 175 h 175"/>
                  <a:gd name="T14" fmla="*/ 110 w 127"/>
                  <a:gd name="T15" fmla="*/ 175 h 175"/>
                  <a:gd name="T16" fmla="*/ 127 w 127"/>
                  <a:gd name="T17" fmla="*/ 167 h 175"/>
                  <a:gd name="T18" fmla="*/ 123 w 127"/>
                  <a:gd name="T19" fmla="*/ 165 h 175"/>
                  <a:gd name="T20" fmla="*/ 32 w 127"/>
                  <a:gd name="T2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75">
                    <a:moveTo>
                      <a:pt x="32" y="0"/>
                    </a:moveTo>
                    <a:cubicBezTo>
                      <a:pt x="29" y="3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0" y="122"/>
                      <a:pt x="101" y="174"/>
                    </a:cubicBezTo>
                    <a:cubicBezTo>
                      <a:pt x="102" y="174"/>
                      <a:pt x="103" y="175"/>
                      <a:pt x="104" y="175"/>
                    </a:cubicBezTo>
                    <a:cubicBezTo>
                      <a:pt x="106" y="175"/>
                      <a:pt x="108" y="175"/>
                      <a:pt x="110" y="175"/>
                    </a:cubicBezTo>
                    <a:cubicBezTo>
                      <a:pt x="117" y="175"/>
                      <a:pt x="122" y="172"/>
                      <a:pt x="127" y="167"/>
                    </a:cubicBezTo>
                    <a:cubicBezTo>
                      <a:pt x="126" y="166"/>
                      <a:pt x="124" y="166"/>
                      <a:pt x="123" y="165"/>
                    </a:cubicBezTo>
                    <a:cubicBezTo>
                      <a:pt x="23" y="125"/>
                      <a:pt x="28" y="31"/>
                      <a:pt x="32" y="0"/>
                    </a:cubicBezTo>
                  </a:path>
                </a:pathLst>
              </a:custGeom>
              <a:solidFill>
                <a:srgbClr val="64A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Freeform 226"/>
              <p:cNvSpPr>
                <a:spLocks/>
              </p:cNvSpPr>
              <p:nvPr/>
            </p:nvSpPr>
            <p:spPr bwMode="auto">
              <a:xfrm>
                <a:off x="8054880" y="3524529"/>
                <a:ext cx="134938" cy="38100"/>
              </a:xfrm>
              <a:custGeom>
                <a:avLst/>
                <a:gdLst>
                  <a:gd name="T0" fmla="*/ 74 w 84"/>
                  <a:gd name="T1" fmla="*/ 0 h 24"/>
                  <a:gd name="T2" fmla="*/ 0 w 84"/>
                  <a:gd name="T3" fmla="*/ 11 h 24"/>
                  <a:gd name="T4" fmla="*/ 17 w 84"/>
                  <a:gd name="T5" fmla="*/ 24 h 24"/>
                  <a:gd name="T6" fmla="*/ 84 w 84"/>
                  <a:gd name="T7" fmla="*/ 13 h 24"/>
                  <a:gd name="T8" fmla="*/ 84 w 84"/>
                  <a:gd name="T9" fmla="*/ 13 h 24"/>
                  <a:gd name="T10" fmla="*/ 84 w 84"/>
                  <a:gd name="T11" fmla="*/ 13 h 24"/>
                  <a:gd name="T12" fmla="*/ 84 w 84"/>
                  <a:gd name="T13" fmla="*/ 13 h 24"/>
                  <a:gd name="T14" fmla="*/ 84 w 84"/>
                  <a:gd name="T15" fmla="*/ 13 h 24"/>
                  <a:gd name="T16" fmla="*/ 84 w 84"/>
                  <a:gd name="T17" fmla="*/ 13 h 24"/>
                  <a:gd name="T18" fmla="*/ 84 w 84"/>
                  <a:gd name="T19" fmla="*/ 13 h 24"/>
                  <a:gd name="T20" fmla="*/ 74 w 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24">
                    <a:moveTo>
                      <a:pt x="74" y="0"/>
                    </a:moveTo>
                    <a:cubicBezTo>
                      <a:pt x="59" y="3"/>
                      <a:pt x="32" y="7"/>
                      <a:pt x="0" y="11"/>
                    </a:cubicBezTo>
                    <a:cubicBezTo>
                      <a:pt x="7" y="15"/>
                      <a:pt x="12" y="19"/>
                      <a:pt x="17" y="24"/>
                    </a:cubicBezTo>
                    <a:cubicBezTo>
                      <a:pt x="56" y="19"/>
                      <a:pt x="82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2"/>
                      <a:pt x="80" y="8"/>
                      <a:pt x="74" y="0"/>
                    </a:cubicBezTo>
                  </a:path>
                </a:pathLst>
              </a:custGeom>
              <a:solidFill>
                <a:srgbClr val="389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Freeform 227"/>
              <p:cNvSpPr>
                <a:spLocks noEditPoints="1"/>
              </p:cNvSpPr>
              <p:nvPr/>
            </p:nvSpPr>
            <p:spPr bwMode="auto">
              <a:xfrm>
                <a:off x="8081867" y="3545166"/>
                <a:ext cx="107950" cy="17463"/>
              </a:xfrm>
              <a:custGeom>
                <a:avLst/>
                <a:gdLst>
                  <a:gd name="T0" fmla="*/ 67 w 67"/>
                  <a:gd name="T1" fmla="*/ 0 h 11"/>
                  <a:gd name="T2" fmla="*/ 0 w 67"/>
                  <a:gd name="T3" fmla="*/ 11 h 11"/>
                  <a:gd name="T4" fmla="*/ 0 w 67"/>
                  <a:gd name="T5" fmla="*/ 11 h 11"/>
                  <a:gd name="T6" fmla="*/ 67 w 67"/>
                  <a:gd name="T7" fmla="*/ 0 h 11"/>
                  <a:gd name="T8" fmla="*/ 67 w 67"/>
                  <a:gd name="T9" fmla="*/ 0 h 11"/>
                  <a:gd name="T10" fmla="*/ 67 w 67"/>
                  <a:gd name="T11" fmla="*/ 0 h 11"/>
                  <a:gd name="T12" fmla="*/ 67 w 67"/>
                  <a:gd name="T13" fmla="*/ 0 h 11"/>
                  <a:gd name="T14" fmla="*/ 67 w 67"/>
                  <a:gd name="T15" fmla="*/ 0 h 11"/>
                  <a:gd name="T16" fmla="*/ 67 w 67"/>
                  <a:gd name="T17" fmla="*/ 0 h 11"/>
                  <a:gd name="T18" fmla="*/ 67 w 67"/>
                  <a:gd name="T19" fmla="*/ 0 h 11"/>
                  <a:gd name="T20" fmla="*/ 67 w 67"/>
                  <a:gd name="T21" fmla="*/ 0 h 11"/>
                  <a:gd name="T22" fmla="*/ 67 w 67"/>
                  <a:gd name="T23" fmla="*/ 0 h 11"/>
                  <a:gd name="T24" fmla="*/ 67 w 67"/>
                  <a:gd name="T25" fmla="*/ 0 h 11"/>
                  <a:gd name="T26" fmla="*/ 67 w 67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11">
                    <a:moveTo>
                      <a:pt x="67" y="0"/>
                    </a:moveTo>
                    <a:cubicBezTo>
                      <a:pt x="65" y="0"/>
                      <a:pt x="39" y="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9" y="6"/>
                      <a:pt x="65" y="0"/>
                      <a:pt x="67" y="0"/>
                    </a:cubicBezTo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Freeform 228"/>
              <p:cNvSpPr>
                <a:spLocks/>
              </p:cNvSpPr>
              <p:nvPr/>
            </p:nvSpPr>
            <p:spPr bwMode="auto">
              <a:xfrm>
                <a:off x="8040592" y="3348316"/>
                <a:ext cx="304800" cy="393700"/>
              </a:xfrm>
              <a:custGeom>
                <a:avLst/>
                <a:gdLst>
                  <a:gd name="T0" fmla="*/ 59 w 191"/>
                  <a:gd name="T1" fmla="*/ 64 h 247"/>
                  <a:gd name="T2" fmla="*/ 179 w 191"/>
                  <a:gd name="T3" fmla="*/ 39 h 247"/>
                  <a:gd name="T4" fmla="*/ 110 w 191"/>
                  <a:gd name="T5" fmla="*/ 128 h 247"/>
                  <a:gd name="T6" fmla="*/ 98 w 191"/>
                  <a:gd name="T7" fmla="*/ 241 h 247"/>
                  <a:gd name="T8" fmla="*/ 29 w 191"/>
                  <a:gd name="T9" fmla="*/ 139 h 247"/>
                  <a:gd name="T10" fmla="*/ 59 w 191"/>
                  <a:gd name="T11" fmla="*/ 6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1" h="247">
                    <a:moveTo>
                      <a:pt x="59" y="64"/>
                    </a:moveTo>
                    <a:cubicBezTo>
                      <a:pt x="59" y="64"/>
                      <a:pt x="80" y="0"/>
                      <a:pt x="179" y="39"/>
                    </a:cubicBezTo>
                    <a:cubicBezTo>
                      <a:pt x="191" y="44"/>
                      <a:pt x="110" y="128"/>
                      <a:pt x="110" y="128"/>
                    </a:cubicBezTo>
                    <a:cubicBezTo>
                      <a:pt x="110" y="128"/>
                      <a:pt x="114" y="247"/>
                      <a:pt x="98" y="241"/>
                    </a:cubicBezTo>
                    <a:cubicBezTo>
                      <a:pt x="0" y="202"/>
                      <a:pt x="29" y="139"/>
                      <a:pt x="29" y="139"/>
                    </a:cubicBezTo>
                    <a:lnTo>
                      <a:pt x="59" y="64"/>
                    </a:lnTo>
                    <a:close/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Freeform 229"/>
              <p:cNvSpPr>
                <a:spLocks/>
              </p:cNvSpPr>
              <p:nvPr/>
            </p:nvSpPr>
            <p:spPr bwMode="auto">
              <a:xfrm>
                <a:off x="7611967" y="3178454"/>
                <a:ext cx="290513" cy="376238"/>
              </a:xfrm>
              <a:custGeom>
                <a:avLst/>
                <a:gdLst>
                  <a:gd name="T0" fmla="*/ 16 w 182"/>
                  <a:gd name="T1" fmla="*/ 231 h 236"/>
                  <a:gd name="T2" fmla="*/ 28 w 182"/>
                  <a:gd name="T3" fmla="*/ 236 h 236"/>
                  <a:gd name="T4" fmla="*/ 51 w 182"/>
                  <a:gd name="T5" fmla="*/ 211 h 236"/>
                  <a:gd name="T6" fmla="*/ 58 w 182"/>
                  <a:gd name="T7" fmla="*/ 202 h 236"/>
                  <a:gd name="T8" fmla="*/ 71 w 182"/>
                  <a:gd name="T9" fmla="*/ 162 h 236"/>
                  <a:gd name="T10" fmla="*/ 126 w 182"/>
                  <a:gd name="T11" fmla="*/ 134 h 236"/>
                  <a:gd name="T12" fmla="*/ 160 w 182"/>
                  <a:gd name="T13" fmla="*/ 74 h 236"/>
                  <a:gd name="T14" fmla="*/ 159 w 182"/>
                  <a:gd name="T15" fmla="*/ 21 h 236"/>
                  <a:gd name="T16" fmla="*/ 120 w 182"/>
                  <a:gd name="T17" fmla="*/ 0 h 236"/>
                  <a:gd name="T18" fmla="*/ 65 w 182"/>
                  <a:gd name="T19" fmla="*/ 147 h 236"/>
                  <a:gd name="T20" fmla="*/ 49 w 182"/>
                  <a:gd name="T21" fmla="*/ 144 h 236"/>
                  <a:gd name="T22" fmla="*/ 46 w 182"/>
                  <a:gd name="T23" fmla="*/ 192 h 236"/>
                  <a:gd name="T24" fmla="*/ 9 w 182"/>
                  <a:gd name="T25" fmla="*/ 225 h 236"/>
                  <a:gd name="T26" fmla="*/ 3 w 182"/>
                  <a:gd name="T27" fmla="*/ 225 h 236"/>
                  <a:gd name="T28" fmla="*/ 0 w 182"/>
                  <a:gd name="T29" fmla="*/ 224 h 236"/>
                  <a:gd name="T30" fmla="*/ 16 w 182"/>
                  <a:gd name="T31" fmla="*/ 23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236">
                    <a:moveTo>
                      <a:pt x="16" y="231"/>
                    </a:moveTo>
                    <a:cubicBezTo>
                      <a:pt x="20" y="233"/>
                      <a:pt x="23" y="234"/>
                      <a:pt x="28" y="236"/>
                    </a:cubicBezTo>
                    <a:cubicBezTo>
                      <a:pt x="36" y="230"/>
                      <a:pt x="43" y="221"/>
                      <a:pt x="51" y="211"/>
                    </a:cubicBezTo>
                    <a:cubicBezTo>
                      <a:pt x="53" y="208"/>
                      <a:pt x="56" y="205"/>
                      <a:pt x="58" y="202"/>
                    </a:cubicBezTo>
                    <a:cubicBezTo>
                      <a:pt x="70" y="187"/>
                      <a:pt x="72" y="173"/>
                      <a:pt x="71" y="162"/>
                    </a:cubicBezTo>
                    <a:cubicBezTo>
                      <a:pt x="91" y="160"/>
                      <a:pt x="110" y="151"/>
                      <a:pt x="126" y="134"/>
                    </a:cubicBezTo>
                    <a:cubicBezTo>
                      <a:pt x="142" y="118"/>
                      <a:pt x="155" y="96"/>
                      <a:pt x="160" y="74"/>
                    </a:cubicBezTo>
                    <a:cubicBezTo>
                      <a:pt x="165" y="55"/>
                      <a:pt x="164" y="36"/>
                      <a:pt x="159" y="21"/>
                    </a:cubicBezTo>
                    <a:cubicBezTo>
                      <a:pt x="146" y="13"/>
                      <a:pt x="133" y="5"/>
                      <a:pt x="120" y="0"/>
                    </a:cubicBezTo>
                    <a:cubicBezTo>
                      <a:pt x="182" y="32"/>
                      <a:pt x="130" y="147"/>
                      <a:pt x="65" y="147"/>
                    </a:cubicBezTo>
                    <a:cubicBezTo>
                      <a:pt x="60" y="147"/>
                      <a:pt x="55" y="146"/>
                      <a:pt x="49" y="144"/>
                    </a:cubicBezTo>
                    <a:cubicBezTo>
                      <a:pt x="49" y="144"/>
                      <a:pt x="66" y="167"/>
                      <a:pt x="46" y="192"/>
                    </a:cubicBezTo>
                    <a:cubicBezTo>
                      <a:pt x="28" y="215"/>
                      <a:pt x="22" y="225"/>
                      <a:pt x="9" y="225"/>
                    </a:cubicBezTo>
                    <a:cubicBezTo>
                      <a:pt x="7" y="225"/>
                      <a:pt x="5" y="225"/>
                      <a:pt x="3" y="225"/>
                    </a:cubicBezTo>
                    <a:cubicBezTo>
                      <a:pt x="2" y="225"/>
                      <a:pt x="1" y="224"/>
                      <a:pt x="0" y="224"/>
                    </a:cubicBezTo>
                    <a:lnTo>
                      <a:pt x="16" y="231"/>
                    </a:lnTo>
                    <a:close/>
                  </a:path>
                </a:pathLst>
              </a:custGeom>
              <a:solidFill>
                <a:srgbClr val="2A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230"/>
              <p:cNvSpPr>
                <a:spLocks/>
              </p:cNvSpPr>
              <p:nvPr/>
            </p:nvSpPr>
            <p:spPr bwMode="auto">
              <a:xfrm>
                <a:off x="7329392" y="3435629"/>
                <a:ext cx="465138" cy="411163"/>
              </a:xfrm>
              <a:custGeom>
                <a:avLst/>
                <a:gdLst>
                  <a:gd name="T0" fmla="*/ 289 w 292"/>
                  <a:gd name="T1" fmla="*/ 147 h 258"/>
                  <a:gd name="T2" fmla="*/ 243 w 292"/>
                  <a:gd name="T3" fmla="*/ 60 h 258"/>
                  <a:gd name="T4" fmla="*/ 147 w 292"/>
                  <a:gd name="T5" fmla="*/ 28 h 258"/>
                  <a:gd name="T6" fmla="*/ 38 w 292"/>
                  <a:gd name="T7" fmla="*/ 34 h 258"/>
                  <a:gd name="T8" fmla="*/ 68 w 292"/>
                  <a:gd name="T9" fmla="*/ 150 h 258"/>
                  <a:gd name="T10" fmla="*/ 247 w 292"/>
                  <a:gd name="T11" fmla="*/ 210 h 258"/>
                  <a:gd name="T12" fmla="*/ 289 w 292"/>
                  <a:gd name="T13" fmla="*/ 14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258">
                    <a:moveTo>
                      <a:pt x="289" y="147"/>
                    </a:moveTo>
                    <a:cubicBezTo>
                      <a:pt x="292" y="125"/>
                      <a:pt x="287" y="88"/>
                      <a:pt x="243" y="60"/>
                    </a:cubicBezTo>
                    <a:cubicBezTo>
                      <a:pt x="222" y="47"/>
                      <a:pt x="172" y="31"/>
                      <a:pt x="147" y="28"/>
                    </a:cubicBezTo>
                    <a:cubicBezTo>
                      <a:pt x="119" y="24"/>
                      <a:pt x="71" y="0"/>
                      <a:pt x="38" y="34"/>
                    </a:cubicBezTo>
                    <a:cubicBezTo>
                      <a:pt x="0" y="72"/>
                      <a:pt x="47" y="124"/>
                      <a:pt x="68" y="150"/>
                    </a:cubicBezTo>
                    <a:cubicBezTo>
                      <a:pt x="116" y="209"/>
                      <a:pt x="174" y="258"/>
                      <a:pt x="247" y="210"/>
                    </a:cubicBezTo>
                    <a:cubicBezTo>
                      <a:pt x="263" y="199"/>
                      <a:pt x="286" y="165"/>
                      <a:pt x="289" y="147"/>
                    </a:cubicBezTo>
                    <a:close/>
                  </a:path>
                </a:pathLst>
              </a:custGeom>
              <a:solidFill>
                <a:srgbClr val="4B53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Freeform 231"/>
              <p:cNvSpPr>
                <a:spLocks/>
              </p:cNvSpPr>
              <p:nvPr/>
            </p:nvSpPr>
            <p:spPr bwMode="auto">
              <a:xfrm>
                <a:off x="7389717" y="3453091"/>
                <a:ext cx="385763" cy="290513"/>
              </a:xfrm>
              <a:custGeom>
                <a:avLst/>
                <a:gdLst>
                  <a:gd name="T0" fmla="*/ 155 w 242"/>
                  <a:gd name="T1" fmla="*/ 183 h 183"/>
                  <a:gd name="T2" fmla="*/ 55 w 242"/>
                  <a:gd name="T3" fmla="*/ 125 h 183"/>
                  <a:gd name="T4" fmla="*/ 45 w 242"/>
                  <a:gd name="T5" fmla="*/ 115 h 183"/>
                  <a:gd name="T6" fmla="*/ 0 w 242"/>
                  <a:gd name="T7" fmla="*/ 44 h 183"/>
                  <a:gd name="T8" fmla="*/ 12 w 242"/>
                  <a:gd name="T9" fmla="*/ 15 h 183"/>
                  <a:gd name="T10" fmla="*/ 52 w 242"/>
                  <a:gd name="T11" fmla="*/ 0 h 183"/>
                  <a:gd name="T12" fmla="*/ 92 w 242"/>
                  <a:gd name="T13" fmla="*/ 7 h 183"/>
                  <a:gd name="T14" fmla="*/ 111 w 242"/>
                  <a:gd name="T15" fmla="*/ 11 h 183"/>
                  <a:gd name="T16" fmla="*/ 199 w 242"/>
                  <a:gd name="T17" fmla="*/ 40 h 183"/>
                  <a:gd name="T18" fmla="*/ 240 w 242"/>
                  <a:gd name="T19" fmla="*/ 117 h 183"/>
                  <a:gd name="T20" fmla="*/ 198 w 242"/>
                  <a:gd name="T21" fmla="*/ 169 h 183"/>
                  <a:gd name="T22" fmla="*/ 155 w 242"/>
                  <a:gd name="T2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83">
                    <a:moveTo>
                      <a:pt x="155" y="183"/>
                    </a:moveTo>
                    <a:cubicBezTo>
                      <a:pt x="114" y="183"/>
                      <a:pt x="79" y="148"/>
                      <a:pt x="55" y="125"/>
                    </a:cubicBezTo>
                    <a:cubicBezTo>
                      <a:pt x="51" y="121"/>
                      <a:pt x="48" y="118"/>
                      <a:pt x="45" y="115"/>
                    </a:cubicBezTo>
                    <a:cubicBezTo>
                      <a:pt x="16" y="89"/>
                      <a:pt x="1" y="64"/>
                      <a:pt x="0" y="44"/>
                    </a:cubicBezTo>
                    <a:cubicBezTo>
                      <a:pt x="0" y="33"/>
                      <a:pt x="4" y="24"/>
                      <a:pt x="12" y="15"/>
                    </a:cubicBezTo>
                    <a:cubicBezTo>
                      <a:pt x="23" y="5"/>
                      <a:pt x="35" y="0"/>
                      <a:pt x="52" y="0"/>
                    </a:cubicBezTo>
                    <a:cubicBezTo>
                      <a:pt x="65" y="0"/>
                      <a:pt x="79" y="4"/>
                      <a:pt x="92" y="7"/>
                    </a:cubicBezTo>
                    <a:cubicBezTo>
                      <a:pt x="99" y="8"/>
                      <a:pt x="105" y="10"/>
                      <a:pt x="111" y="11"/>
                    </a:cubicBezTo>
                    <a:cubicBezTo>
                      <a:pt x="134" y="14"/>
                      <a:pt x="180" y="29"/>
                      <a:pt x="199" y="40"/>
                    </a:cubicBezTo>
                    <a:cubicBezTo>
                      <a:pt x="241" y="67"/>
                      <a:pt x="242" y="100"/>
                      <a:pt x="240" y="117"/>
                    </a:cubicBezTo>
                    <a:cubicBezTo>
                      <a:pt x="237" y="133"/>
                      <a:pt x="213" y="159"/>
                      <a:pt x="198" y="169"/>
                    </a:cubicBezTo>
                    <a:cubicBezTo>
                      <a:pt x="184" y="179"/>
                      <a:pt x="170" y="183"/>
                      <a:pt x="155" y="183"/>
                    </a:cubicBezTo>
                    <a:close/>
                  </a:path>
                </a:pathLst>
              </a:custGeom>
              <a:solidFill>
                <a:srgbClr val="F9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Freeform 232"/>
              <p:cNvSpPr>
                <a:spLocks noEditPoints="1"/>
              </p:cNvSpPr>
              <p:nvPr/>
            </p:nvSpPr>
            <p:spPr bwMode="auto">
              <a:xfrm>
                <a:off x="7348442" y="3446741"/>
                <a:ext cx="434975" cy="303213"/>
              </a:xfrm>
              <a:custGeom>
                <a:avLst/>
                <a:gdLst>
                  <a:gd name="T0" fmla="*/ 78 w 273"/>
                  <a:gd name="T1" fmla="*/ 8 h 191"/>
                  <a:gd name="T2" fmla="*/ 117 w 273"/>
                  <a:gd name="T3" fmla="*/ 14 h 191"/>
                  <a:gd name="T4" fmla="*/ 137 w 273"/>
                  <a:gd name="T5" fmla="*/ 19 h 191"/>
                  <a:gd name="T6" fmla="*/ 223 w 273"/>
                  <a:gd name="T7" fmla="*/ 48 h 191"/>
                  <a:gd name="T8" fmla="*/ 262 w 273"/>
                  <a:gd name="T9" fmla="*/ 121 h 191"/>
                  <a:gd name="T10" fmla="*/ 222 w 273"/>
                  <a:gd name="T11" fmla="*/ 170 h 191"/>
                  <a:gd name="T12" fmla="*/ 181 w 273"/>
                  <a:gd name="T13" fmla="*/ 183 h 191"/>
                  <a:gd name="T14" fmla="*/ 84 w 273"/>
                  <a:gd name="T15" fmla="*/ 126 h 191"/>
                  <a:gd name="T16" fmla="*/ 74 w 273"/>
                  <a:gd name="T17" fmla="*/ 116 h 191"/>
                  <a:gd name="T18" fmla="*/ 30 w 273"/>
                  <a:gd name="T19" fmla="*/ 48 h 191"/>
                  <a:gd name="T20" fmla="*/ 41 w 273"/>
                  <a:gd name="T21" fmla="*/ 22 h 191"/>
                  <a:gd name="T22" fmla="*/ 78 w 273"/>
                  <a:gd name="T23" fmla="*/ 8 h 191"/>
                  <a:gd name="T24" fmla="*/ 78 w 273"/>
                  <a:gd name="T25" fmla="*/ 0 h 191"/>
                  <a:gd name="T26" fmla="*/ 36 w 273"/>
                  <a:gd name="T27" fmla="*/ 17 h 191"/>
                  <a:gd name="T28" fmla="*/ 68 w 273"/>
                  <a:gd name="T29" fmla="*/ 122 h 191"/>
                  <a:gd name="T30" fmla="*/ 181 w 273"/>
                  <a:gd name="T31" fmla="*/ 191 h 191"/>
                  <a:gd name="T32" fmla="*/ 226 w 273"/>
                  <a:gd name="T33" fmla="*/ 177 h 191"/>
                  <a:gd name="T34" fmla="*/ 269 w 273"/>
                  <a:gd name="T35" fmla="*/ 122 h 191"/>
                  <a:gd name="T36" fmla="*/ 227 w 273"/>
                  <a:gd name="T37" fmla="*/ 41 h 191"/>
                  <a:gd name="T38" fmla="*/ 138 w 273"/>
                  <a:gd name="T39" fmla="*/ 11 h 191"/>
                  <a:gd name="T40" fmla="*/ 78 w 273"/>
                  <a:gd name="T4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191">
                    <a:moveTo>
                      <a:pt x="78" y="8"/>
                    </a:moveTo>
                    <a:cubicBezTo>
                      <a:pt x="91" y="8"/>
                      <a:pt x="105" y="11"/>
                      <a:pt x="117" y="14"/>
                    </a:cubicBezTo>
                    <a:cubicBezTo>
                      <a:pt x="124" y="16"/>
                      <a:pt x="131" y="18"/>
                      <a:pt x="137" y="19"/>
                    </a:cubicBezTo>
                    <a:cubicBezTo>
                      <a:pt x="159" y="22"/>
                      <a:pt x="204" y="36"/>
                      <a:pt x="223" y="48"/>
                    </a:cubicBezTo>
                    <a:cubicBezTo>
                      <a:pt x="263" y="73"/>
                      <a:pt x="264" y="104"/>
                      <a:pt x="262" y="121"/>
                    </a:cubicBezTo>
                    <a:cubicBezTo>
                      <a:pt x="260" y="135"/>
                      <a:pt x="236" y="161"/>
                      <a:pt x="222" y="170"/>
                    </a:cubicBezTo>
                    <a:cubicBezTo>
                      <a:pt x="208" y="179"/>
                      <a:pt x="195" y="183"/>
                      <a:pt x="181" y="183"/>
                    </a:cubicBezTo>
                    <a:cubicBezTo>
                      <a:pt x="142" y="183"/>
                      <a:pt x="107" y="149"/>
                      <a:pt x="84" y="126"/>
                    </a:cubicBezTo>
                    <a:cubicBezTo>
                      <a:pt x="80" y="123"/>
                      <a:pt x="77" y="119"/>
                      <a:pt x="74" y="116"/>
                    </a:cubicBezTo>
                    <a:cubicBezTo>
                      <a:pt x="46" y="91"/>
                      <a:pt x="31" y="67"/>
                      <a:pt x="30" y="48"/>
                    </a:cubicBezTo>
                    <a:cubicBezTo>
                      <a:pt x="30" y="38"/>
                      <a:pt x="34" y="30"/>
                      <a:pt x="41" y="22"/>
                    </a:cubicBezTo>
                    <a:cubicBezTo>
                      <a:pt x="51" y="13"/>
                      <a:pt x="63" y="8"/>
                      <a:pt x="78" y="8"/>
                    </a:cubicBezTo>
                    <a:close/>
                    <a:moveTo>
                      <a:pt x="78" y="0"/>
                    </a:moveTo>
                    <a:cubicBezTo>
                      <a:pt x="63" y="0"/>
                      <a:pt x="48" y="4"/>
                      <a:pt x="36" y="17"/>
                    </a:cubicBezTo>
                    <a:cubicBezTo>
                      <a:pt x="0" y="53"/>
                      <a:pt x="45" y="100"/>
                      <a:pt x="68" y="122"/>
                    </a:cubicBezTo>
                    <a:cubicBezTo>
                      <a:pt x="90" y="142"/>
                      <a:pt x="132" y="191"/>
                      <a:pt x="181" y="191"/>
                    </a:cubicBezTo>
                    <a:cubicBezTo>
                      <a:pt x="196" y="191"/>
                      <a:pt x="211" y="187"/>
                      <a:pt x="226" y="177"/>
                    </a:cubicBezTo>
                    <a:cubicBezTo>
                      <a:pt x="241" y="166"/>
                      <a:pt x="267" y="139"/>
                      <a:pt x="269" y="122"/>
                    </a:cubicBezTo>
                    <a:cubicBezTo>
                      <a:pt x="273" y="101"/>
                      <a:pt x="268" y="67"/>
                      <a:pt x="227" y="41"/>
                    </a:cubicBezTo>
                    <a:cubicBezTo>
                      <a:pt x="207" y="29"/>
                      <a:pt x="161" y="14"/>
                      <a:pt x="138" y="11"/>
                    </a:cubicBezTo>
                    <a:cubicBezTo>
                      <a:pt x="122" y="9"/>
                      <a:pt x="100" y="0"/>
                      <a:pt x="78" y="0"/>
                    </a:cubicBezTo>
                    <a:close/>
                  </a:path>
                </a:pathLst>
              </a:custGeom>
              <a:solidFill>
                <a:srgbClr val="ACC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Freeform 233"/>
              <p:cNvSpPr>
                <a:spLocks/>
              </p:cNvSpPr>
              <p:nvPr/>
            </p:nvSpPr>
            <p:spPr bwMode="auto">
              <a:xfrm>
                <a:off x="7519892" y="3530879"/>
                <a:ext cx="177800" cy="136525"/>
              </a:xfrm>
              <a:custGeom>
                <a:avLst/>
                <a:gdLst>
                  <a:gd name="T0" fmla="*/ 68 w 112"/>
                  <a:gd name="T1" fmla="*/ 86 h 86"/>
                  <a:gd name="T2" fmla="*/ 20 w 112"/>
                  <a:gd name="T3" fmla="*/ 63 h 86"/>
                  <a:gd name="T4" fmla="*/ 4 w 112"/>
                  <a:gd name="T5" fmla="*/ 17 h 86"/>
                  <a:gd name="T6" fmla="*/ 26 w 112"/>
                  <a:gd name="T7" fmla="*/ 2 h 86"/>
                  <a:gd name="T8" fmla="*/ 50 w 112"/>
                  <a:gd name="T9" fmla="*/ 0 h 86"/>
                  <a:gd name="T10" fmla="*/ 103 w 112"/>
                  <a:gd name="T11" fmla="*/ 28 h 86"/>
                  <a:gd name="T12" fmla="*/ 110 w 112"/>
                  <a:gd name="T13" fmla="*/ 59 h 86"/>
                  <a:gd name="T14" fmla="*/ 89 w 112"/>
                  <a:gd name="T15" fmla="*/ 82 h 86"/>
                  <a:gd name="T16" fmla="*/ 68 w 112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86">
                    <a:moveTo>
                      <a:pt x="68" y="86"/>
                    </a:moveTo>
                    <a:cubicBezTo>
                      <a:pt x="49" y="86"/>
                      <a:pt x="30" y="77"/>
                      <a:pt x="20" y="63"/>
                    </a:cubicBezTo>
                    <a:cubicBezTo>
                      <a:pt x="6" y="44"/>
                      <a:pt x="0" y="27"/>
                      <a:pt x="4" y="17"/>
                    </a:cubicBezTo>
                    <a:cubicBezTo>
                      <a:pt x="7" y="10"/>
                      <a:pt x="14" y="5"/>
                      <a:pt x="26" y="2"/>
                    </a:cubicBezTo>
                    <a:cubicBezTo>
                      <a:pt x="35" y="0"/>
                      <a:pt x="43" y="0"/>
                      <a:pt x="50" y="0"/>
                    </a:cubicBezTo>
                    <a:cubicBezTo>
                      <a:pt x="72" y="0"/>
                      <a:pt x="88" y="8"/>
                      <a:pt x="103" y="28"/>
                    </a:cubicBezTo>
                    <a:cubicBezTo>
                      <a:pt x="110" y="38"/>
                      <a:pt x="112" y="49"/>
                      <a:pt x="110" y="59"/>
                    </a:cubicBezTo>
                    <a:cubicBezTo>
                      <a:pt x="107" y="69"/>
                      <a:pt x="100" y="77"/>
                      <a:pt x="89" y="82"/>
                    </a:cubicBezTo>
                    <a:cubicBezTo>
                      <a:pt x="83" y="85"/>
                      <a:pt x="75" y="86"/>
                      <a:pt x="68" y="86"/>
                    </a:cubicBezTo>
                    <a:close/>
                  </a:path>
                </a:pathLst>
              </a:custGeom>
              <a:solidFill>
                <a:srgbClr val="E27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Freeform 234"/>
              <p:cNvSpPr>
                <a:spLocks noEditPoints="1"/>
              </p:cNvSpPr>
              <p:nvPr/>
            </p:nvSpPr>
            <p:spPr bwMode="auto">
              <a:xfrm>
                <a:off x="7488142" y="3521354"/>
                <a:ext cx="230188" cy="155575"/>
              </a:xfrm>
              <a:custGeom>
                <a:avLst/>
                <a:gdLst>
                  <a:gd name="T0" fmla="*/ 70 w 144"/>
                  <a:gd name="T1" fmla="*/ 11 h 98"/>
                  <a:gd name="T2" fmla="*/ 118 w 144"/>
                  <a:gd name="T3" fmla="*/ 38 h 98"/>
                  <a:gd name="T4" fmla="*/ 124 w 144"/>
                  <a:gd name="T5" fmla="*/ 63 h 98"/>
                  <a:gd name="T6" fmla="*/ 107 w 144"/>
                  <a:gd name="T7" fmla="*/ 82 h 98"/>
                  <a:gd name="T8" fmla="*/ 88 w 144"/>
                  <a:gd name="T9" fmla="*/ 86 h 98"/>
                  <a:gd name="T10" fmla="*/ 44 w 144"/>
                  <a:gd name="T11" fmla="*/ 65 h 98"/>
                  <a:gd name="T12" fmla="*/ 29 w 144"/>
                  <a:gd name="T13" fmla="*/ 25 h 98"/>
                  <a:gd name="T14" fmla="*/ 48 w 144"/>
                  <a:gd name="T15" fmla="*/ 14 h 98"/>
                  <a:gd name="T16" fmla="*/ 70 w 144"/>
                  <a:gd name="T17" fmla="*/ 11 h 98"/>
                  <a:gd name="T18" fmla="*/ 70 w 144"/>
                  <a:gd name="T19" fmla="*/ 0 h 98"/>
                  <a:gd name="T20" fmla="*/ 45 w 144"/>
                  <a:gd name="T21" fmla="*/ 3 h 98"/>
                  <a:gd name="T22" fmla="*/ 35 w 144"/>
                  <a:gd name="T23" fmla="*/ 72 h 98"/>
                  <a:gd name="T24" fmla="*/ 88 w 144"/>
                  <a:gd name="T25" fmla="*/ 98 h 98"/>
                  <a:gd name="T26" fmla="*/ 112 w 144"/>
                  <a:gd name="T27" fmla="*/ 93 h 98"/>
                  <a:gd name="T28" fmla="*/ 127 w 144"/>
                  <a:gd name="T29" fmla="*/ 31 h 98"/>
                  <a:gd name="T30" fmla="*/ 70 w 144"/>
                  <a:gd name="T3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" h="98">
                    <a:moveTo>
                      <a:pt x="70" y="11"/>
                    </a:moveTo>
                    <a:cubicBezTo>
                      <a:pt x="90" y="11"/>
                      <a:pt x="104" y="19"/>
                      <a:pt x="118" y="38"/>
                    </a:cubicBezTo>
                    <a:cubicBezTo>
                      <a:pt x="124" y="46"/>
                      <a:pt x="126" y="55"/>
                      <a:pt x="124" y="63"/>
                    </a:cubicBezTo>
                    <a:cubicBezTo>
                      <a:pt x="122" y="72"/>
                      <a:pt x="116" y="78"/>
                      <a:pt x="107" y="82"/>
                    </a:cubicBezTo>
                    <a:cubicBezTo>
                      <a:pt x="101" y="85"/>
                      <a:pt x="95" y="86"/>
                      <a:pt x="88" y="86"/>
                    </a:cubicBezTo>
                    <a:cubicBezTo>
                      <a:pt x="71" y="86"/>
                      <a:pt x="54" y="78"/>
                      <a:pt x="44" y="65"/>
                    </a:cubicBezTo>
                    <a:cubicBezTo>
                      <a:pt x="32" y="48"/>
                      <a:pt x="26" y="33"/>
                      <a:pt x="29" y="25"/>
                    </a:cubicBezTo>
                    <a:cubicBezTo>
                      <a:pt x="31" y="20"/>
                      <a:pt x="37" y="16"/>
                      <a:pt x="48" y="14"/>
                    </a:cubicBezTo>
                    <a:cubicBezTo>
                      <a:pt x="56" y="12"/>
                      <a:pt x="63" y="11"/>
                      <a:pt x="70" y="11"/>
                    </a:cubicBezTo>
                    <a:close/>
                    <a:moveTo>
                      <a:pt x="70" y="0"/>
                    </a:moveTo>
                    <a:cubicBezTo>
                      <a:pt x="62" y="0"/>
                      <a:pt x="54" y="1"/>
                      <a:pt x="45" y="3"/>
                    </a:cubicBezTo>
                    <a:cubicBezTo>
                      <a:pt x="0" y="12"/>
                      <a:pt x="18" y="49"/>
                      <a:pt x="35" y="72"/>
                    </a:cubicBezTo>
                    <a:cubicBezTo>
                      <a:pt x="47" y="88"/>
                      <a:pt x="67" y="98"/>
                      <a:pt x="88" y="98"/>
                    </a:cubicBezTo>
                    <a:cubicBezTo>
                      <a:pt x="96" y="98"/>
                      <a:pt x="104" y="96"/>
                      <a:pt x="112" y="93"/>
                    </a:cubicBezTo>
                    <a:cubicBezTo>
                      <a:pt x="137" y="81"/>
                      <a:pt x="144" y="54"/>
                      <a:pt x="127" y="31"/>
                    </a:cubicBezTo>
                    <a:cubicBezTo>
                      <a:pt x="114" y="13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CE6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Freeform 235"/>
              <p:cNvSpPr>
                <a:spLocks noEditPoints="1"/>
              </p:cNvSpPr>
              <p:nvPr/>
            </p:nvSpPr>
            <p:spPr bwMode="auto">
              <a:xfrm>
                <a:off x="7488142" y="3502304"/>
                <a:ext cx="239713" cy="192088"/>
              </a:xfrm>
              <a:custGeom>
                <a:avLst/>
                <a:gdLst>
                  <a:gd name="T0" fmla="*/ 70 w 150"/>
                  <a:gd name="T1" fmla="*/ 12 h 121"/>
                  <a:gd name="T2" fmla="*/ 127 w 150"/>
                  <a:gd name="T3" fmla="*/ 43 h 121"/>
                  <a:gd name="T4" fmla="*/ 112 w 150"/>
                  <a:gd name="T5" fmla="*/ 105 h 121"/>
                  <a:gd name="T6" fmla="*/ 88 w 150"/>
                  <a:gd name="T7" fmla="*/ 110 h 121"/>
                  <a:gd name="T8" fmla="*/ 35 w 150"/>
                  <a:gd name="T9" fmla="*/ 84 h 121"/>
                  <a:gd name="T10" fmla="*/ 45 w 150"/>
                  <a:gd name="T11" fmla="*/ 15 h 121"/>
                  <a:gd name="T12" fmla="*/ 70 w 150"/>
                  <a:gd name="T13" fmla="*/ 12 h 121"/>
                  <a:gd name="T14" fmla="*/ 70 w 150"/>
                  <a:gd name="T15" fmla="*/ 0 h 121"/>
                  <a:gd name="T16" fmla="*/ 43 w 150"/>
                  <a:gd name="T17" fmla="*/ 3 h 121"/>
                  <a:gd name="T18" fmla="*/ 8 w 150"/>
                  <a:gd name="T19" fmla="*/ 29 h 121"/>
                  <a:gd name="T20" fmla="*/ 25 w 150"/>
                  <a:gd name="T21" fmla="*/ 91 h 121"/>
                  <a:gd name="T22" fmla="*/ 88 w 150"/>
                  <a:gd name="T23" fmla="*/ 121 h 121"/>
                  <a:gd name="T24" fmla="*/ 116 w 150"/>
                  <a:gd name="T25" fmla="*/ 116 h 121"/>
                  <a:gd name="T26" fmla="*/ 146 w 150"/>
                  <a:gd name="T27" fmla="*/ 81 h 121"/>
                  <a:gd name="T28" fmla="*/ 137 w 150"/>
                  <a:gd name="T29" fmla="*/ 36 h 121"/>
                  <a:gd name="T30" fmla="*/ 70 w 150"/>
                  <a:gd name="T3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21">
                    <a:moveTo>
                      <a:pt x="70" y="12"/>
                    </a:moveTo>
                    <a:cubicBezTo>
                      <a:pt x="97" y="12"/>
                      <a:pt x="114" y="25"/>
                      <a:pt x="127" y="43"/>
                    </a:cubicBezTo>
                    <a:cubicBezTo>
                      <a:pt x="144" y="66"/>
                      <a:pt x="137" y="93"/>
                      <a:pt x="112" y="105"/>
                    </a:cubicBezTo>
                    <a:cubicBezTo>
                      <a:pt x="104" y="108"/>
                      <a:pt x="96" y="110"/>
                      <a:pt x="88" y="110"/>
                    </a:cubicBezTo>
                    <a:cubicBezTo>
                      <a:pt x="67" y="110"/>
                      <a:pt x="47" y="100"/>
                      <a:pt x="35" y="84"/>
                    </a:cubicBezTo>
                    <a:cubicBezTo>
                      <a:pt x="18" y="61"/>
                      <a:pt x="0" y="24"/>
                      <a:pt x="45" y="15"/>
                    </a:cubicBezTo>
                    <a:cubicBezTo>
                      <a:pt x="54" y="13"/>
                      <a:pt x="62" y="12"/>
                      <a:pt x="70" y="12"/>
                    </a:cubicBezTo>
                    <a:close/>
                    <a:moveTo>
                      <a:pt x="70" y="0"/>
                    </a:moveTo>
                    <a:cubicBezTo>
                      <a:pt x="61" y="0"/>
                      <a:pt x="52" y="1"/>
                      <a:pt x="43" y="3"/>
                    </a:cubicBezTo>
                    <a:cubicBezTo>
                      <a:pt x="24" y="7"/>
                      <a:pt x="12" y="16"/>
                      <a:pt x="8" y="29"/>
                    </a:cubicBezTo>
                    <a:cubicBezTo>
                      <a:pt x="0" y="50"/>
                      <a:pt x="13" y="74"/>
                      <a:pt x="25" y="91"/>
                    </a:cubicBezTo>
                    <a:cubicBezTo>
                      <a:pt x="39" y="110"/>
                      <a:pt x="63" y="121"/>
                      <a:pt x="88" y="121"/>
                    </a:cubicBezTo>
                    <a:cubicBezTo>
                      <a:pt x="98" y="121"/>
                      <a:pt x="107" y="119"/>
                      <a:pt x="116" y="116"/>
                    </a:cubicBezTo>
                    <a:cubicBezTo>
                      <a:pt x="132" y="109"/>
                      <a:pt x="142" y="96"/>
                      <a:pt x="146" y="81"/>
                    </a:cubicBezTo>
                    <a:cubicBezTo>
                      <a:pt x="150" y="66"/>
                      <a:pt x="147" y="50"/>
                      <a:pt x="137" y="36"/>
                    </a:cubicBezTo>
                    <a:cubicBezTo>
                      <a:pt x="125" y="21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FFF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Freeform 236"/>
              <p:cNvSpPr>
                <a:spLocks/>
              </p:cNvSpPr>
              <p:nvPr/>
            </p:nvSpPr>
            <p:spPr bwMode="auto">
              <a:xfrm>
                <a:off x="7583392" y="3538816"/>
                <a:ext cx="104775" cy="74613"/>
              </a:xfrm>
              <a:custGeom>
                <a:avLst/>
                <a:gdLst>
                  <a:gd name="T0" fmla="*/ 1 w 66"/>
                  <a:gd name="T1" fmla="*/ 8 h 47"/>
                  <a:gd name="T2" fmla="*/ 39 w 66"/>
                  <a:gd name="T3" fmla="*/ 15 h 47"/>
                  <a:gd name="T4" fmla="*/ 54 w 66"/>
                  <a:gd name="T5" fmla="*/ 46 h 47"/>
                  <a:gd name="T6" fmla="*/ 34 w 66"/>
                  <a:gd name="T7" fmla="*/ 30 h 47"/>
                  <a:gd name="T8" fmla="*/ 1 w 66"/>
                  <a:gd name="T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7">
                    <a:moveTo>
                      <a:pt x="1" y="8"/>
                    </a:moveTo>
                    <a:cubicBezTo>
                      <a:pt x="0" y="0"/>
                      <a:pt x="24" y="3"/>
                      <a:pt x="39" y="15"/>
                    </a:cubicBezTo>
                    <a:cubicBezTo>
                      <a:pt x="53" y="26"/>
                      <a:pt x="66" y="44"/>
                      <a:pt x="54" y="46"/>
                    </a:cubicBezTo>
                    <a:cubicBezTo>
                      <a:pt x="46" y="47"/>
                      <a:pt x="39" y="35"/>
                      <a:pt x="34" y="30"/>
                    </a:cubicBezTo>
                    <a:cubicBezTo>
                      <a:pt x="22" y="18"/>
                      <a:pt x="2" y="19"/>
                      <a:pt x="1" y="8"/>
                    </a:cubicBezTo>
                    <a:close/>
                  </a:path>
                </a:pathLst>
              </a:custGeom>
              <a:solidFill>
                <a:srgbClr val="FFA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Freeform 237"/>
              <p:cNvSpPr>
                <a:spLocks/>
              </p:cNvSpPr>
              <p:nvPr/>
            </p:nvSpPr>
            <p:spPr bwMode="auto">
              <a:xfrm>
                <a:off x="7800880" y="3540404"/>
                <a:ext cx="347663" cy="285750"/>
              </a:xfrm>
              <a:custGeom>
                <a:avLst/>
                <a:gdLst>
                  <a:gd name="T0" fmla="*/ 192 w 218"/>
                  <a:gd name="T1" fmla="*/ 39 h 180"/>
                  <a:gd name="T2" fmla="*/ 121 w 218"/>
                  <a:gd name="T3" fmla="*/ 169 h 180"/>
                  <a:gd name="T4" fmla="*/ 8 w 218"/>
                  <a:gd name="T5" fmla="*/ 115 h 180"/>
                  <a:gd name="T6" fmla="*/ 92 w 218"/>
                  <a:gd name="T7" fmla="*/ 22 h 180"/>
                  <a:gd name="T8" fmla="*/ 192 w 218"/>
                  <a:gd name="T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180">
                    <a:moveTo>
                      <a:pt x="192" y="39"/>
                    </a:moveTo>
                    <a:cubicBezTo>
                      <a:pt x="218" y="106"/>
                      <a:pt x="176" y="159"/>
                      <a:pt x="121" y="169"/>
                    </a:cubicBezTo>
                    <a:cubicBezTo>
                      <a:pt x="67" y="180"/>
                      <a:pt x="16" y="156"/>
                      <a:pt x="8" y="115"/>
                    </a:cubicBezTo>
                    <a:cubicBezTo>
                      <a:pt x="0" y="75"/>
                      <a:pt x="38" y="33"/>
                      <a:pt x="92" y="22"/>
                    </a:cubicBezTo>
                    <a:cubicBezTo>
                      <a:pt x="147" y="12"/>
                      <a:pt x="177" y="0"/>
                      <a:pt x="192" y="39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Freeform 238"/>
              <p:cNvSpPr>
                <a:spLocks/>
              </p:cNvSpPr>
              <p:nvPr/>
            </p:nvSpPr>
            <p:spPr bwMode="auto">
              <a:xfrm>
                <a:off x="7800880" y="3532466"/>
                <a:ext cx="323850" cy="246063"/>
              </a:xfrm>
              <a:custGeom>
                <a:avLst/>
                <a:gdLst>
                  <a:gd name="T0" fmla="*/ 77 w 203"/>
                  <a:gd name="T1" fmla="*/ 155 h 155"/>
                  <a:gd name="T2" fmla="*/ 9 w 203"/>
                  <a:gd name="T3" fmla="*/ 116 h 155"/>
                  <a:gd name="T4" fmla="*/ 72 w 203"/>
                  <a:gd name="T5" fmla="*/ 13 h 155"/>
                  <a:gd name="T6" fmla="*/ 121 w 203"/>
                  <a:gd name="T7" fmla="*/ 0 h 155"/>
                  <a:gd name="T8" fmla="*/ 188 w 203"/>
                  <a:gd name="T9" fmla="*/ 42 h 155"/>
                  <a:gd name="T10" fmla="*/ 125 w 203"/>
                  <a:gd name="T11" fmla="*/ 145 h 155"/>
                  <a:gd name="T12" fmla="*/ 77 w 203"/>
                  <a:gd name="T1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155">
                    <a:moveTo>
                      <a:pt x="77" y="155"/>
                    </a:moveTo>
                    <a:cubicBezTo>
                      <a:pt x="42" y="155"/>
                      <a:pt x="16" y="140"/>
                      <a:pt x="9" y="116"/>
                    </a:cubicBezTo>
                    <a:cubicBezTo>
                      <a:pt x="0" y="89"/>
                      <a:pt x="24" y="40"/>
                      <a:pt x="72" y="13"/>
                    </a:cubicBezTo>
                    <a:cubicBezTo>
                      <a:pt x="88" y="4"/>
                      <a:pt x="104" y="0"/>
                      <a:pt x="121" y="0"/>
                    </a:cubicBezTo>
                    <a:cubicBezTo>
                      <a:pt x="151" y="0"/>
                      <a:pt x="177" y="16"/>
                      <a:pt x="188" y="42"/>
                    </a:cubicBezTo>
                    <a:cubicBezTo>
                      <a:pt x="203" y="79"/>
                      <a:pt x="175" y="125"/>
                      <a:pt x="125" y="145"/>
                    </a:cubicBezTo>
                    <a:cubicBezTo>
                      <a:pt x="110" y="151"/>
                      <a:pt x="93" y="155"/>
                      <a:pt x="77" y="1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Freeform 239"/>
              <p:cNvSpPr>
                <a:spLocks noEditPoints="1"/>
              </p:cNvSpPr>
              <p:nvPr/>
            </p:nvSpPr>
            <p:spPr bwMode="auto">
              <a:xfrm>
                <a:off x="7794530" y="3526116"/>
                <a:ext cx="336550" cy="258763"/>
              </a:xfrm>
              <a:custGeom>
                <a:avLst/>
                <a:gdLst>
                  <a:gd name="T0" fmla="*/ 125 w 211"/>
                  <a:gd name="T1" fmla="*/ 0 h 163"/>
                  <a:gd name="T2" fmla="*/ 125 w 211"/>
                  <a:gd name="T3" fmla="*/ 8 h 163"/>
                  <a:gd name="T4" fmla="*/ 188 w 211"/>
                  <a:gd name="T5" fmla="*/ 48 h 163"/>
                  <a:gd name="T6" fmla="*/ 128 w 211"/>
                  <a:gd name="T7" fmla="*/ 145 h 163"/>
                  <a:gd name="T8" fmla="*/ 81 w 211"/>
                  <a:gd name="T9" fmla="*/ 155 h 163"/>
                  <a:gd name="T10" fmla="*/ 17 w 211"/>
                  <a:gd name="T11" fmla="*/ 119 h 163"/>
                  <a:gd name="T12" fmla="*/ 26 w 211"/>
                  <a:gd name="T13" fmla="*/ 71 h 163"/>
                  <a:gd name="T14" fmla="*/ 78 w 211"/>
                  <a:gd name="T15" fmla="*/ 21 h 163"/>
                  <a:gd name="T16" fmla="*/ 125 w 211"/>
                  <a:gd name="T17" fmla="*/ 8 h 163"/>
                  <a:gd name="T18" fmla="*/ 125 w 211"/>
                  <a:gd name="T19" fmla="*/ 0 h 163"/>
                  <a:gd name="T20" fmla="*/ 125 w 211"/>
                  <a:gd name="T21" fmla="*/ 0 h 163"/>
                  <a:gd name="T22" fmla="*/ 74 w 211"/>
                  <a:gd name="T23" fmla="*/ 14 h 163"/>
                  <a:gd name="T24" fmla="*/ 9 w 211"/>
                  <a:gd name="T25" fmla="*/ 122 h 163"/>
                  <a:gd name="T26" fmla="*/ 81 w 211"/>
                  <a:gd name="T27" fmla="*/ 163 h 163"/>
                  <a:gd name="T28" fmla="*/ 131 w 211"/>
                  <a:gd name="T29" fmla="*/ 152 h 163"/>
                  <a:gd name="T30" fmla="*/ 195 w 211"/>
                  <a:gd name="T31" fmla="*/ 45 h 163"/>
                  <a:gd name="T32" fmla="*/ 125 w 211"/>
                  <a:gd name="T3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163">
                    <a:moveTo>
                      <a:pt x="125" y="0"/>
                    </a:moveTo>
                    <a:cubicBezTo>
                      <a:pt x="125" y="8"/>
                      <a:pt x="125" y="8"/>
                      <a:pt x="125" y="8"/>
                    </a:cubicBezTo>
                    <a:cubicBezTo>
                      <a:pt x="153" y="8"/>
                      <a:pt x="178" y="23"/>
                      <a:pt x="188" y="48"/>
                    </a:cubicBezTo>
                    <a:cubicBezTo>
                      <a:pt x="202" y="82"/>
                      <a:pt x="175" y="126"/>
                      <a:pt x="128" y="145"/>
                    </a:cubicBezTo>
                    <a:cubicBezTo>
                      <a:pt x="113" y="152"/>
                      <a:pt x="96" y="155"/>
                      <a:pt x="81" y="155"/>
                    </a:cubicBezTo>
                    <a:cubicBezTo>
                      <a:pt x="48" y="155"/>
                      <a:pt x="24" y="141"/>
                      <a:pt x="17" y="119"/>
                    </a:cubicBezTo>
                    <a:cubicBezTo>
                      <a:pt x="13" y="107"/>
                      <a:pt x="16" y="89"/>
                      <a:pt x="26" y="71"/>
                    </a:cubicBezTo>
                    <a:cubicBezTo>
                      <a:pt x="38" y="50"/>
                      <a:pt x="56" y="33"/>
                      <a:pt x="78" y="21"/>
                    </a:cubicBezTo>
                    <a:cubicBezTo>
                      <a:pt x="93" y="12"/>
                      <a:pt x="109" y="8"/>
                      <a:pt x="125" y="8"/>
                    </a:cubicBezTo>
                    <a:cubicBezTo>
                      <a:pt x="125" y="0"/>
                      <a:pt x="125" y="0"/>
                      <a:pt x="125" y="0"/>
                    </a:cubicBezTo>
                    <a:moveTo>
                      <a:pt x="125" y="0"/>
                    </a:moveTo>
                    <a:cubicBezTo>
                      <a:pt x="109" y="0"/>
                      <a:pt x="92" y="4"/>
                      <a:pt x="74" y="14"/>
                    </a:cubicBezTo>
                    <a:cubicBezTo>
                      <a:pt x="25" y="41"/>
                      <a:pt x="0" y="92"/>
                      <a:pt x="9" y="122"/>
                    </a:cubicBezTo>
                    <a:cubicBezTo>
                      <a:pt x="18" y="148"/>
                      <a:pt x="47" y="163"/>
                      <a:pt x="81" y="163"/>
                    </a:cubicBezTo>
                    <a:cubicBezTo>
                      <a:pt x="97" y="163"/>
                      <a:pt x="114" y="159"/>
                      <a:pt x="131" y="152"/>
                    </a:cubicBezTo>
                    <a:cubicBezTo>
                      <a:pt x="182" y="131"/>
                      <a:pt x="211" y="83"/>
                      <a:pt x="195" y="45"/>
                    </a:cubicBezTo>
                    <a:cubicBezTo>
                      <a:pt x="185" y="19"/>
                      <a:pt x="158" y="0"/>
                      <a:pt x="125" y="0"/>
                    </a:cubicBezTo>
                  </a:path>
                </a:pathLst>
              </a:custGeom>
              <a:solidFill>
                <a:srgbClr val="F2E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Freeform 240"/>
              <p:cNvSpPr>
                <a:spLocks/>
              </p:cNvSpPr>
              <p:nvPr/>
            </p:nvSpPr>
            <p:spPr bwMode="auto">
              <a:xfrm>
                <a:off x="7867555" y="3567391"/>
                <a:ext cx="179388" cy="157163"/>
              </a:xfrm>
              <a:custGeom>
                <a:avLst/>
                <a:gdLst>
                  <a:gd name="T0" fmla="*/ 100 w 113"/>
                  <a:gd name="T1" fmla="*/ 18 h 99"/>
                  <a:gd name="T2" fmla="*/ 86 w 113"/>
                  <a:gd name="T3" fmla="*/ 81 h 99"/>
                  <a:gd name="T4" fmla="*/ 13 w 113"/>
                  <a:gd name="T5" fmla="*/ 81 h 99"/>
                  <a:gd name="T6" fmla="*/ 33 w 113"/>
                  <a:gd name="T7" fmla="*/ 17 h 99"/>
                  <a:gd name="T8" fmla="*/ 100 w 113"/>
                  <a:gd name="T9" fmla="*/ 1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99">
                    <a:moveTo>
                      <a:pt x="100" y="18"/>
                    </a:moveTo>
                    <a:cubicBezTo>
                      <a:pt x="113" y="36"/>
                      <a:pt x="110" y="63"/>
                      <a:pt x="86" y="81"/>
                    </a:cubicBezTo>
                    <a:cubicBezTo>
                      <a:pt x="62" y="98"/>
                      <a:pt x="26" y="99"/>
                      <a:pt x="13" y="81"/>
                    </a:cubicBezTo>
                    <a:cubicBezTo>
                      <a:pt x="0" y="63"/>
                      <a:pt x="9" y="35"/>
                      <a:pt x="33" y="17"/>
                    </a:cubicBezTo>
                    <a:cubicBezTo>
                      <a:pt x="57" y="0"/>
                      <a:pt x="87" y="0"/>
                      <a:pt x="100" y="18"/>
                    </a:cubicBezTo>
                  </a:path>
                </a:pathLst>
              </a:custGeom>
              <a:solidFill>
                <a:srgbClr val="FC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Freeform 241"/>
              <p:cNvSpPr>
                <a:spLocks/>
              </p:cNvSpPr>
              <p:nvPr/>
            </p:nvSpPr>
            <p:spPr bwMode="auto">
              <a:xfrm>
                <a:off x="7883430" y="3589616"/>
                <a:ext cx="131763" cy="104775"/>
              </a:xfrm>
              <a:custGeom>
                <a:avLst/>
                <a:gdLst>
                  <a:gd name="T0" fmla="*/ 52 w 83"/>
                  <a:gd name="T1" fmla="*/ 0 h 66"/>
                  <a:gd name="T2" fmla="*/ 24 w 83"/>
                  <a:gd name="T3" fmla="*/ 10 h 66"/>
                  <a:gd name="T4" fmla="*/ 10 w 83"/>
                  <a:gd name="T5" fmla="*/ 56 h 66"/>
                  <a:gd name="T6" fmla="*/ 33 w 83"/>
                  <a:gd name="T7" fmla="*/ 66 h 66"/>
                  <a:gd name="T8" fmla="*/ 63 w 83"/>
                  <a:gd name="T9" fmla="*/ 56 h 66"/>
                  <a:gd name="T10" fmla="*/ 73 w 83"/>
                  <a:gd name="T11" fmla="*/ 10 h 66"/>
                  <a:gd name="T12" fmla="*/ 52 w 83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6">
                    <a:moveTo>
                      <a:pt x="52" y="0"/>
                    </a:moveTo>
                    <a:cubicBezTo>
                      <a:pt x="43" y="0"/>
                      <a:pt x="33" y="3"/>
                      <a:pt x="24" y="10"/>
                    </a:cubicBezTo>
                    <a:cubicBezTo>
                      <a:pt x="7" y="22"/>
                      <a:pt x="0" y="43"/>
                      <a:pt x="10" y="56"/>
                    </a:cubicBezTo>
                    <a:cubicBezTo>
                      <a:pt x="14" y="63"/>
                      <a:pt x="23" y="66"/>
                      <a:pt x="33" y="66"/>
                    </a:cubicBezTo>
                    <a:cubicBezTo>
                      <a:pt x="43" y="66"/>
                      <a:pt x="54" y="63"/>
                      <a:pt x="63" y="56"/>
                    </a:cubicBezTo>
                    <a:cubicBezTo>
                      <a:pt x="81" y="43"/>
                      <a:pt x="83" y="23"/>
                      <a:pt x="73" y="10"/>
                    </a:cubicBezTo>
                    <a:cubicBezTo>
                      <a:pt x="69" y="3"/>
                      <a:pt x="61" y="0"/>
                      <a:pt x="52" y="0"/>
                    </a:cubicBezTo>
                  </a:path>
                </a:pathLst>
              </a:custGeom>
              <a:solidFill>
                <a:srgbClr val="FD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Oval 502"/>
              <p:cNvSpPr>
                <a:spLocks noChangeArrowheads="1"/>
              </p:cNvSpPr>
              <p:nvPr/>
            </p:nvSpPr>
            <p:spPr bwMode="auto">
              <a:xfrm>
                <a:off x="7411942" y="3668991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503"/>
              <p:cNvSpPr>
                <a:spLocks noEditPoints="1"/>
              </p:cNvSpPr>
              <p:nvPr/>
            </p:nvSpPr>
            <p:spPr bwMode="auto">
              <a:xfrm>
                <a:off x="7399242" y="3654704"/>
                <a:ext cx="438150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527"/>
              <p:cNvSpPr>
                <a:spLocks noEditPoints="1"/>
              </p:cNvSpPr>
              <p:nvPr/>
            </p:nvSpPr>
            <p:spPr bwMode="auto">
              <a:xfrm>
                <a:off x="7557992" y="3783291"/>
                <a:ext cx="138113" cy="176213"/>
              </a:xfrm>
              <a:custGeom>
                <a:avLst/>
                <a:gdLst>
                  <a:gd name="T0" fmla="*/ 69 w 87"/>
                  <a:gd name="T1" fmla="*/ 102 h 110"/>
                  <a:gd name="T2" fmla="*/ 40 w 87"/>
                  <a:gd name="T3" fmla="*/ 110 h 110"/>
                  <a:gd name="T4" fmla="*/ 1 w 87"/>
                  <a:gd name="T5" fmla="*/ 109 h 110"/>
                  <a:gd name="T6" fmla="*/ 0 w 87"/>
                  <a:gd name="T7" fmla="*/ 108 h 110"/>
                  <a:gd name="T8" fmla="*/ 0 w 87"/>
                  <a:gd name="T9" fmla="*/ 2 h 110"/>
                  <a:gd name="T10" fmla="*/ 1 w 87"/>
                  <a:gd name="T11" fmla="*/ 0 h 110"/>
                  <a:gd name="T12" fmla="*/ 40 w 87"/>
                  <a:gd name="T13" fmla="*/ 0 h 110"/>
                  <a:gd name="T14" fmla="*/ 69 w 87"/>
                  <a:gd name="T15" fmla="*/ 8 h 110"/>
                  <a:gd name="T16" fmla="*/ 87 w 87"/>
                  <a:gd name="T17" fmla="*/ 55 h 110"/>
                  <a:gd name="T18" fmla="*/ 69 w 87"/>
                  <a:gd name="T19" fmla="*/ 102 h 110"/>
                  <a:gd name="T20" fmla="*/ 40 w 87"/>
                  <a:gd name="T21" fmla="*/ 20 h 110"/>
                  <a:gd name="T22" fmla="*/ 25 w 87"/>
                  <a:gd name="T23" fmla="*/ 19 h 110"/>
                  <a:gd name="T24" fmla="*/ 25 w 87"/>
                  <a:gd name="T25" fmla="*/ 90 h 110"/>
                  <a:gd name="T26" fmla="*/ 40 w 87"/>
                  <a:gd name="T27" fmla="*/ 90 h 110"/>
                  <a:gd name="T28" fmla="*/ 61 w 87"/>
                  <a:gd name="T29" fmla="*/ 55 h 110"/>
                  <a:gd name="T30" fmla="*/ 40 w 87"/>
                  <a:gd name="T31" fmla="*/ 2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110">
                    <a:moveTo>
                      <a:pt x="69" y="102"/>
                    </a:moveTo>
                    <a:cubicBezTo>
                      <a:pt x="62" y="107"/>
                      <a:pt x="49" y="110"/>
                      <a:pt x="40" y="110"/>
                    </a:cubicBezTo>
                    <a:cubicBezTo>
                      <a:pt x="27" y="110"/>
                      <a:pt x="14" y="109"/>
                      <a:pt x="1" y="10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4" y="0"/>
                      <a:pt x="27" y="0"/>
                      <a:pt x="40" y="0"/>
                    </a:cubicBezTo>
                    <a:cubicBezTo>
                      <a:pt x="49" y="0"/>
                      <a:pt x="62" y="2"/>
                      <a:pt x="69" y="8"/>
                    </a:cubicBezTo>
                    <a:cubicBezTo>
                      <a:pt x="84" y="19"/>
                      <a:pt x="87" y="36"/>
                      <a:pt x="87" y="55"/>
                    </a:cubicBezTo>
                    <a:cubicBezTo>
                      <a:pt x="87" y="73"/>
                      <a:pt x="84" y="90"/>
                      <a:pt x="69" y="102"/>
                    </a:cubicBezTo>
                    <a:close/>
                    <a:moveTo>
                      <a:pt x="40" y="20"/>
                    </a:moveTo>
                    <a:cubicBezTo>
                      <a:pt x="35" y="20"/>
                      <a:pt x="30" y="20"/>
                      <a:pt x="25" y="19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30" y="90"/>
                      <a:pt x="35" y="90"/>
                      <a:pt x="40" y="90"/>
                    </a:cubicBezTo>
                    <a:cubicBezTo>
                      <a:pt x="59" y="90"/>
                      <a:pt x="61" y="71"/>
                      <a:pt x="61" y="55"/>
                    </a:cubicBezTo>
                    <a:cubicBezTo>
                      <a:pt x="61" y="39"/>
                      <a:pt x="59" y="20"/>
                      <a:pt x="40" y="20"/>
                    </a:cubicBez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654" name="Grupo 3653"/>
            <p:cNvGrpSpPr/>
            <p:nvPr/>
          </p:nvGrpSpPr>
          <p:grpSpPr>
            <a:xfrm>
              <a:off x="6607077" y="4324168"/>
              <a:ext cx="660319" cy="932295"/>
              <a:chOff x="4871942" y="2999067"/>
              <a:chExt cx="774700" cy="1093787"/>
            </a:xfrm>
          </p:grpSpPr>
          <p:sp>
            <p:nvSpPr>
              <p:cNvPr id="3484" name="Freeform 44"/>
              <p:cNvSpPr>
                <a:spLocks/>
              </p:cNvSpPr>
              <p:nvPr/>
            </p:nvSpPr>
            <p:spPr bwMode="auto">
              <a:xfrm>
                <a:off x="5186267" y="3070504"/>
                <a:ext cx="242888" cy="658813"/>
              </a:xfrm>
              <a:custGeom>
                <a:avLst/>
                <a:gdLst>
                  <a:gd name="T0" fmla="*/ 7 w 152"/>
                  <a:gd name="T1" fmla="*/ 414 h 414"/>
                  <a:gd name="T2" fmla="*/ 0 w 152"/>
                  <a:gd name="T3" fmla="*/ 406 h 414"/>
                  <a:gd name="T4" fmla="*/ 0 w 152"/>
                  <a:gd name="T5" fmla="*/ 127 h 414"/>
                  <a:gd name="T6" fmla="*/ 46 w 152"/>
                  <a:gd name="T7" fmla="*/ 17 h 414"/>
                  <a:gd name="T8" fmla="*/ 46 w 152"/>
                  <a:gd name="T9" fmla="*/ 16 h 414"/>
                  <a:gd name="T10" fmla="*/ 46 w 152"/>
                  <a:gd name="T11" fmla="*/ 0 h 414"/>
                  <a:gd name="T12" fmla="*/ 105 w 152"/>
                  <a:gd name="T13" fmla="*/ 1 h 414"/>
                  <a:gd name="T14" fmla="*/ 105 w 152"/>
                  <a:gd name="T15" fmla="*/ 16 h 414"/>
                  <a:gd name="T16" fmla="*/ 106 w 152"/>
                  <a:gd name="T17" fmla="*/ 17 h 414"/>
                  <a:gd name="T18" fmla="*/ 152 w 152"/>
                  <a:gd name="T19" fmla="*/ 127 h 414"/>
                  <a:gd name="T20" fmla="*/ 152 w 152"/>
                  <a:gd name="T21" fmla="*/ 406 h 414"/>
                  <a:gd name="T22" fmla="*/ 144 w 152"/>
                  <a:gd name="T23" fmla="*/ 414 h 414"/>
                  <a:gd name="T24" fmla="*/ 7 w 152"/>
                  <a:gd name="T25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414">
                    <a:moveTo>
                      <a:pt x="7" y="414"/>
                    </a:moveTo>
                    <a:cubicBezTo>
                      <a:pt x="3" y="414"/>
                      <a:pt x="0" y="410"/>
                      <a:pt x="0" y="40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10"/>
                      <a:pt x="33" y="42"/>
                      <a:pt x="46" y="17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19" y="42"/>
                      <a:pt x="152" y="110"/>
                      <a:pt x="152" y="127"/>
                    </a:cubicBezTo>
                    <a:cubicBezTo>
                      <a:pt x="152" y="406"/>
                      <a:pt x="152" y="406"/>
                      <a:pt x="152" y="406"/>
                    </a:cubicBezTo>
                    <a:cubicBezTo>
                      <a:pt x="152" y="410"/>
                      <a:pt x="149" y="414"/>
                      <a:pt x="144" y="414"/>
                    </a:cubicBezTo>
                    <a:cubicBezTo>
                      <a:pt x="7" y="414"/>
                      <a:pt x="7" y="414"/>
                      <a:pt x="7" y="414"/>
                    </a:cubicBezTo>
                  </a:path>
                </a:pathLst>
              </a:custGeom>
              <a:solidFill>
                <a:srgbClr val="EF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5" name="Freeform 45"/>
              <p:cNvSpPr>
                <a:spLocks noEditPoints="1"/>
              </p:cNvSpPr>
              <p:nvPr/>
            </p:nvSpPr>
            <p:spPr bwMode="auto">
              <a:xfrm>
                <a:off x="5179917" y="3065742"/>
                <a:ext cx="255588" cy="669925"/>
              </a:xfrm>
              <a:custGeom>
                <a:avLst/>
                <a:gdLst>
                  <a:gd name="T0" fmla="*/ 54 w 160"/>
                  <a:gd name="T1" fmla="*/ 7 h 421"/>
                  <a:gd name="T2" fmla="*/ 105 w 160"/>
                  <a:gd name="T3" fmla="*/ 7 h 421"/>
                  <a:gd name="T4" fmla="*/ 105 w 160"/>
                  <a:gd name="T5" fmla="*/ 18 h 421"/>
                  <a:gd name="T6" fmla="*/ 105 w 160"/>
                  <a:gd name="T7" fmla="*/ 20 h 421"/>
                  <a:gd name="T8" fmla="*/ 106 w 160"/>
                  <a:gd name="T9" fmla="*/ 22 h 421"/>
                  <a:gd name="T10" fmla="*/ 152 w 160"/>
                  <a:gd name="T11" fmla="*/ 130 h 421"/>
                  <a:gd name="T12" fmla="*/ 152 w 160"/>
                  <a:gd name="T13" fmla="*/ 135 h 421"/>
                  <a:gd name="T14" fmla="*/ 152 w 160"/>
                  <a:gd name="T15" fmla="*/ 172 h 421"/>
                  <a:gd name="T16" fmla="*/ 152 w 160"/>
                  <a:gd name="T17" fmla="*/ 409 h 421"/>
                  <a:gd name="T18" fmla="*/ 148 w 160"/>
                  <a:gd name="T19" fmla="*/ 413 h 421"/>
                  <a:gd name="T20" fmla="*/ 11 w 160"/>
                  <a:gd name="T21" fmla="*/ 413 h 421"/>
                  <a:gd name="T22" fmla="*/ 8 w 160"/>
                  <a:gd name="T23" fmla="*/ 409 h 421"/>
                  <a:gd name="T24" fmla="*/ 8 w 160"/>
                  <a:gd name="T25" fmla="*/ 172 h 421"/>
                  <a:gd name="T26" fmla="*/ 8 w 160"/>
                  <a:gd name="T27" fmla="*/ 135 h 421"/>
                  <a:gd name="T28" fmla="*/ 8 w 160"/>
                  <a:gd name="T29" fmla="*/ 130 h 421"/>
                  <a:gd name="T30" fmla="*/ 53 w 160"/>
                  <a:gd name="T31" fmla="*/ 22 h 421"/>
                  <a:gd name="T32" fmla="*/ 54 w 160"/>
                  <a:gd name="T33" fmla="*/ 20 h 421"/>
                  <a:gd name="T34" fmla="*/ 54 w 160"/>
                  <a:gd name="T35" fmla="*/ 18 h 421"/>
                  <a:gd name="T36" fmla="*/ 54 w 160"/>
                  <a:gd name="T37" fmla="*/ 7 h 421"/>
                  <a:gd name="T38" fmla="*/ 46 w 160"/>
                  <a:gd name="T39" fmla="*/ 0 h 421"/>
                  <a:gd name="T40" fmla="*/ 46 w 160"/>
                  <a:gd name="T41" fmla="*/ 18 h 421"/>
                  <a:gd name="T42" fmla="*/ 0 w 160"/>
                  <a:gd name="T43" fmla="*/ 130 h 421"/>
                  <a:gd name="T44" fmla="*/ 0 w 160"/>
                  <a:gd name="T45" fmla="*/ 135 h 421"/>
                  <a:gd name="T46" fmla="*/ 0 w 160"/>
                  <a:gd name="T47" fmla="*/ 172 h 421"/>
                  <a:gd name="T48" fmla="*/ 0 w 160"/>
                  <a:gd name="T49" fmla="*/ 409 h 421"/>
                  <a:gd name="T50" fmla="*/ 11 w 160"/>
                  <a:gd name="T51" fmla="*/ 421 h 421"/>
                  <a:gd name="T52" fmla="*/ 148 w 160"/>
                  <a:gd name="T53" fmla="*/ 421 h 421"/>
                  <a:gd name="T54" fmla="*/ 148 w 160"/>
                  <a:gd name="T55" fmla="*/ 421 h 421"/>
                  <a:gd name="T56" fmla="*/ 160 w 160"/>
                  <a:gd name="T57" fmla="*/ 409 h 421"/>
                  <a:gd name="T58" fmla="*/ 160 w 160"/>
                  <a:gd name="T59" fmla="*/ 172 h 421"/>
                  <a:gd name="T60" fmla="*/ 160 w 160"/>
                  <a:gd name="T61" fmla="*/ 135 h 421"/>
                  <a:gd name="T62" fmla="*/ 160 w 160"/>
                  <a:gd name="T63" fmla="*/ 130 h 421"/>
                  <a:gd name="T64" fmla="*/ 113 w 160"/>
                  <a:gd name="T65" fmla="*/ 18 h 421"/>
                  <a:gd name="T66" fmla="*/ 113 w 160"/>
                  <a:gd name="T67" fmla="*/ 0 h 421"/>
                  <a:gd name="T68" fmla="*/ 46 w 160"/>
                  <a:gd name="T6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421">
                    <a:moveTo>
                      <a:pt x="54" y="7"/>
                    </a:move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24" y="56"/>
                      <a:pt x="152" y="116"/>
                      <a:pt x="152" y="130"/>
                    </a:cubicBezTo>
                    <a:cubicBezTo>
                      <a:pt x="152" y="135"/>
                      <a:pt x="152" y="135"/>
                      <a:pt x="152" y="135"/>
                    </a:cubicBezTo>
                    <a:cubicBezTo>
                      <a:pt x="152" y="172"/>
                      <a:pt x="152" y="172"/>
                      <a:pt x="152" y="172"/>
                    </a:cubicBezTo>
                    <a:cubicBezTo>
                      <a:pt x="152" y="409"/>
                      <a:pt x="152" y="409"/>
                      <a:pt x="152" y="409"/>
                    </a:cubicBezTo>
                    <a:cubicBezTo>
                      <a:pt x="152" y="411"/>
                      <a:pt x="150" y="413"/>
                      <a:pt x="148" y="413"/>
                    </a:cubicBezTo>
                    <a:cubicBezTo>
                      <a:pt x="11" y="413"/>
                      <a:pt x="11" y="413"/>
                      <a:pt x="11" y="413"/>
                    </a:cubicBezTo>
                    <a:cubicBezTo>
                      <a:pt x="9" y="413"/>
                      <a:pt x="8" y="411"/>
                      <a:pt x="8" y="409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0"/>
                      <a:pt x="8" y="130"/>
                      <a:pt x="8" y="130"/>
                    </a:cubicBezTo>
                    <a:cubicBezTo>
                      <a:pt x="8" y="116"/>
                      <a:pt x="36" y="56"/>
                      <a:pt x="53" y="22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7"/>
                      <a:pt x="54" y="7"/>
                      <a:pt x="54" y="7"/>
                    </a:cubicBezTo>
                    <a:moveTo>
                      <a:pt x="46" y="0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0" y="108"/>
                      <a:pt x="0" y="130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409"/>
                      <a:pt x="0" y="409"/>
                      <a:pt x="0" y="409"/>
                    </a:cubicBezTo>
                    <a:cubicBezTo>
                      <a:pt x="0" y="416"/>
                      <a:pt x="5" y="421"/>
                      <a:pt x="11" y="421"/>
                    </a:cubicBezTo>
                    <a:cubicBezTo>
                      <a:pt x="148" y="421"/>
                      <a:pt x="148" y="421"/>
                      <a:pt x="148" y="421"/>
                    </a:cubicBezTo>
                    <a:cubicBezTo>
                      <a:pt x="148" y="421"/>
                      <a:pt x="148" y="421"/>
                      <a:pt x="148" y="421"/>
                    </a:cubicBezTo>
                    <a:cubicBezTo>
                      <a:pt x="155" y="421"/>
                      <a:pt x="160" y="416"/>
                      <a:pt x="160" y="409"/>
                    </a:cubicBezTo>
                    <a:cubicBezTo>
                      <a:pt x="160" y="172"/>
                      <a:pt x="160" y="172"/>
                      <a:pt x="160" y="172"/>
                    </a:cubicBezTo>
                    <a:cubicBezTo>
                      <a:pt x="160" y="135"/>
                      <a:pt x="160" y="135"/>
                      <a:pt x="160" y="135"/>
                    </a:cubicBez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0" y="108"/>
                      <a:pt x="113" y="18"/>
                      <a:pt x="113" y="18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6" name="Freeform 46"/>
              <p:cNvSpPr>
                <a:spLocks noEditPoints="1"/>
              </p:cNvSpPr>
              <p:nvPr/>
            </p:nvSpPr>
            <p:spPr bwMode="auto">
              <a:xfrm>
                <a:off x="5252942" y="3094317"/>
                <a:ext cx="0" cy="1588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1 h 1"/>
                  <a:gd name="T9" fmla="*/ 0 h 1"/>
                  <a:gd name="T10" fmla="*/ 0 h 1"/>
                  <a:gd name="T11" fmla="*/ 0 h 1"/>
                  <a:gd name="T12" fmla="*/ 0 h 1"/>
                  <a:gd name="T13" fmla="*/ 0 h 1"/>
                  <a:gd name="T14" fmla="*/ 0 h 1"/>
                  <a:gd name="T15" fmla="*/ 0 h 1"/>
                  <a:gd name="T16" fmla="*/ 0 h 1"/>
                  <a:gd name="T17" fmla="*/ 0 h 1"/>
                  <a:gd name="T18" fmla="*/ 0 h 1"/>
                  <a:gd name="T19" fmla="*/ 0 h 1"/>
                  <a:gd name="T20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7" name="Freeform 47"/>
              <p:cNvSpPr>
                <a:spLocks/>
              </p:cNvSpPr>
              <p:nvPr/>
            </p:nvSpPr>
            <p:spPr bwMode="auto">
              <a:xfrm>
                <a:off x="5235479" y="3086379"/>
                <a:ext cx="98425" cy="71438"/>
              </a:xfrm>
              <a:custGeom>
                <a:avLst/>
                <a:gdLst>
                  <a:gd name="T0" fmla="*/ 19 w 61"/>
                  <a:gd name="T1" fmla="*/ 0 h 45"/>
                  <a:gd name="T2" fmla="*/ 19 w 61"/>
                  <a:gd name="T3" fmla="*/ 5 h 45"/>
                  <a:gd name="T4" fmla="*/ 19 w 61"/>
                  <a:gd name="T5" fmla="*/ 7 h 45"/>
                  <a:gd name="T6" fmla="*/ 18 w 61"/>
                  <a:gd name="T7" fmla="*/ 9 h 45"/>
                  <a:gd name="T8" fmla="*/ 0 w 61"/>
                  <a:gd name="T9" fmla="*/ 45 h 45"/>
                  <a:gd name="T10" fmla="*/ 5 w 61"/>
                  <a:gd name="T11" fmla="*/ 45 h 45"/>
                  <a:gd name="T12" fmla="*/ 24 w 61"/>
                  <a:gd name="T13" fmla="*/ 9 h 45"/>
                  <a:gd name="T14" fmla="*/ 24 w 61"/>
                  <a:gd name="T15" fmla="*/ 0 h 45"/>
                  <a:gd name="T16" fmla="*/ 38 w 61"/>
                  <a:gd name="T17" fmla="*/ 0 h 45"/>
                  <a:gd name="T18" fmla="*/ 38 w 61"/>
                  <a:gd name="T19" fmla="*/ 11 h 45"/>
                  <a:gd name="T20" fmla="*/ 28 w 61"/>
                  <a:gd name="T21" fmla="*/ 45 h 45"/>
                  <a:gd name="T22" fmla="*/ 61 w 61"/>
                  <a:gd name="T23" fmla="*/ 45 h 45"/>
                  <a:gd name="T24" fmla="*/ 52 w 61"/>
                  <a:gd name="T25" fmla="*/ 6 h 45"/>
                  <a:gd name="T26" fmla="*/ 52 w 61"/>
                  <a:gd name="T27" fmla="*/ 0 h 45"/>
                  <a:gd name="T28" fmla="*/ 52 w 61"/>
                  <a:gd name="T29" fmla="*/ 0 h 45"/>
                  <a:gd name="T30" fmla="*/ 19 w 61"/>
                  <a:gd name="T3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" h="45">
                    <a:moveTo>
                      <a:pt x="19" y="0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3" y="19"/>
                      <a:pt x="6" y="32"/>
                      <a:pt x="0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5" y="25"/>
                      <a:pt x="24" y="9"/>
                      <a:pt x="24" y="9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4"/>
                      <a:pt x="32" y="28"/>
                      <a:pt x="28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8" name="Freeform 48"/>
              <p:cNvSpPr>
                <a:spLocks noEditPoints="1"/>
              </p:cNvSpPr>
              <p:nvPr/>
            </p:nvSpPr>
            <p:spPr bwMode="auto">
              <a:xfrm>
                <a:off x="5222779" y="3065742"/>
                <a:ext cx="169863" cy="92075"/>
              </a:xfrm>
              <a:custGeom>
                <a:avLst/>
                <a:gdLst>
                  <a:gd name="T0" fmla="*/ 95 w 106"/>
                  <a:gd name="T1" fmla="*/ 36 h 58"/>
                  <a:gd name="T2" fmla="*/ 104 w 106"/>
                  <a:gd name="T3" fmla="*/ 54 h 58"/>
                  <a:gd name="T4" fmla="*/ 104 w 106"/>
                  <a:gd name="T5" fmla="*/ 54 h 58"/>
                  <a:gd name="T6" fmla="*/ 106 w 106"/>
                  <a:gd name="T7" fmla="*/ 58 h 58"/>
                  <a:gd name="T8" fmla="*/ 106 w 106"/>
                  <a:gd name="T9" fmla="*/ 58 h 58"/>
                  <a:gd name="T10" fmla="*/ 95 w 106"/>
                  <a:gd name="T11" fmla="*/ 36 h 58"/>
                  <a:gd name="T12" fmla="*/ 86 w 106"/>
                  <a:gd name="T13" fmla="*/ 18 h 58"/>
                  <a:gd name="T14" fmla="*/ 86 w 106"/>
                  <a:gd name="T15" fmla="*/ 18 h 58"/>
                  <a:gd name="T16" fmla="*/ 86 w 106"/>
                  <a:gd name="T17" fmla="*/ 18 h 58"/>
                  <a:gd name="T18" fmla="*/ 86 w 106"/>
                  <a:gd name="T19" fmla="*/ 18 h 58"/>
                  <a:gd name="T20" fmla="*/ 86 w 106"/>
                  <a:gd name="T21" fmla="*/ 18 h 58"/>
                  <a:gd name="T22" fmla="*/ 86 w 106"/>
                  <a:gd name="T23" fmla="*/ 18 h 58"/>
                  <a:gd name="T24" fmla="*/ 19 w 106"/>
                  <a:gd name="T25" fmla="*/ 13 h 58"/>
                  <a:gd name="T26" fmla="*/ 19 w 106"/>
                  <a:gd name="T27" fmla="*/ 18 h 58"/>
                  <a:gd name="T28" fmla="*/ 19 w 106"/>
                  <a:gd name="T29" fmla="*/ 18 h 58"/>
                  <a:gd name="T30" fmla="*/ 19 w 106"/>
                  <a:gd name="T31" fmla="*/ 18 h 58"/>
                  <a:gd name="T32" fmla="*/ 19 w 106"/>
                  <a:gd name="T33" fmla="*/ 18 h 58"/>
                  <a:gd name="T34" fmla="*/ 19 w 106"/>
                  <a:gd name="T35" fmla="*/ 18 h 58"/>
                  <a:gd name="T36" fmla="*/ 19 w 106"/>
                  <a:gd name="T37" fmla="*/ 18 h 58"/>
                  <a:gd name="T38" fmla="*/ 19 w 106"/>
                  <a:gd name="T39" fmla="*/ 18 h 58"/>
                  <a:gd name="T40" fmla="*/ 19 w 106"/>
                  <a:gd name="T41" fmla="*/ 18 h 58"/>
                  <a:gd name="T42" fmla="*/ 19 w 106"/>
                  <a:gd name="T43" fmla="*/ 18 h 58"/>
                  <a:gd name="T44" fmla="*/ 19 w 106"/>
                  <a:gd name="T45" fmla="*/ 18 h 58"/>
                  <a:gd name="T46" fmla="*/ 19 w 106"/>
                  <a:gd name="T47" fmla="*/ 18 h 58"/>
                  <a:gd name="T48" fmla="*/ 19 w 106"/>
                  <a:gd name="T49" fmla="*/ 19 h 58"/>
                  <a:gd name="T50" fmla="*/ 19 w 106"/>
                  <a:gd name="T51" fmla="*/ 19 h 58"/>
                  <a:gd name="T52" fmla="*/ 19 w 106"/>
                  <a:gd name="T53" fmla="*/ 19 h 58"/>
                  <a:gd name="T54" fmla="*/ 19 w 106"/>
                  <a:gd name="T55" fmla="*/ 19 h 58"/>
                  <a:gd name="T56" fmla="*/ 19 w 106"/>
                  <a:gd name="T57" fmla="*/ 19 h 58"/>
                  <a:gd name="T58" fmla="*/ 19 w 106"/>
                  <a:gd name="T59" fmla="*/ 19 h 58"/>
                  <a:gd name="T60" fmla="*/ 0 w 106"/>
                  <a:gd name="T61" fmla="*/ 58 h 58"/>
                  <a:gd name="T62" fmla="*/ 8 w 106"/>
                  <a:gd name="T63" fmla="*/ 58 h 58"/>
                  <a:gd name="T64" fmla="*/ 26 w 106"/>
                  <a:gd name="T65" fmla="*/ 22 h 58"/>
                  <a:gd name="T66" fmla="*/ 27 w 106"/>
                  <a:gd name="T67" fmla="*/ 20 h 58"/>
                  <a:gd name="T68" fmla="*/ 27 w 106"/>
                  <a:gd name="T69" fmla="*/ 18 h 58"/>
                  <a:gd name="T70" fmla="*/ 27 w 106"/>
                  <a:gd name="T71" fmla="*/ 13 h 58"/>
                  <a:gd name="T72" fmla="*/ 19 w 106"/>
                  <a:gd name="T73" fmla="*/ 13 h 58"/>
                  <a:gd name="T74" fmla="*/ 19 w 106"/>
                  <a:gd name="T75" fmla="*/ 0 h 58"/>
                  <a:gd name="T76" fmla="*/ 19 w 106"/>
                  <a:gd name="T77" fmla="*/ 5 h 58"/>
                  <a:gd name="T78" fmla="*/ 60 w 106"/>
                  <a:gd name="T79" fmla="*/ 5 h 58"/>
                  <a:gd name="T80" fmla="*/ 60 w 106"/>
                  <a:gd name="T81" fmla="*/ 0 h 58"/>
                  <a:gd name="T82" fmla="*/ 53 w 106"/>
                  <a:gd name="T83" fmla="*/ 0 h 58"/>
                  <a:gd name="T84" fmla="*/ 19 w 106"/>
                  <a:gd name="T8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6" h="58">
                    <a:moveTo>
                      <a:pt x="95" y="36"/>
                    </a:moveTo>
                    <a:cubicBezTo>
                      <a:pt x="98" y="42"/>
                      <a:pt x="101" y="48"/>
                      <a:pt x="104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5" y="56"/>
                      <a:pt x="105" y="57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2" y="50"/>
                      <a:pt x="99" y="43"/>
                      <a:pt x="95" y="36"/>
                    </a:cubicBezTo>
                    <a:moveTo>
                      <a:pt x="86" y="18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moveTo>
                      <a:pt x="86" y="18"/>
                    </a:move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moveTo>
                      <a:pt x="19" y="13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23"/>
                      <a:pt x="9" y="39"/>
                      <a:pt x="0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14" y="45"/>
                      <a:pt x="21" y="32"/>
                      <a:pt x="26" y="22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9" y="13"/>
                      <a:pt x="19" y="13"/>
                      <a:pt x="19" y="13"/>
                    </a:cubicBezTo>
                    <a:moveTo>
                      <a:pt x="19" y="0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9" name="Freeform 49"/>
              <p:cNvSpPr>
                <a:spLocks/>
              </p:cNvSpPr>
              <p:nvPr/>
            </p:nvSpPr>
            <p:spPr bwMode="auto">
              <a:xfrm>
                <a:off x="5245004" y="2999067"/>
                <a:ext cx="123825" cy="50800"/>
              </a:xfrm>
              <a:custGeom>
                <a:avLst/>
                <a:gdLst>
                  <a:gd name="T0" fmla="*/ 66 w 77"/>
                  <a:gd name="T1" fmla="*/ 1 h 32"/>
                  <a:gd name="T2" fmla="*/ 66 w 77"/>
                  <a:gd name="T3" fmla="*/ 31 h 32"/>
                  <a:gd name="T4" fmla="*/ 58 w 77"/>
                  <a:gd name="T5" fmla="*/ 31 h 32"/>
                  <a:gd name="T6" fmla="*/ 58 w 77"/>
                  <a:gd name="T7" fmla="*/ 0 h 32"/>
                  <a:gd name="T8" fmla="*/ 50 w 77"/>
                  <a:gd name="T9" fmla="*/ 0 h 32"/>
                  <a:gd name="T10" fmla="*/ 50 w 77"/>
                  <a:gd name="T11" fmla="*/ 31 h 32"/>
                  <a:gd name="T12" fmla="*/ 43 w 77"/>
                  <a:gd name="T13" fmla="*/ 31 h 32"/>
                  <a:gd name="T14" fmla="*/ 43 w 77"/>
                  <a:gd name="T15" fmla="*/ 0 h 32"/>
                  <a:gd name="T16" fmla="*/ 35 w 77"/>
                  <a:gd name="T17" fmla="*/ 0 h 32"/>
                  <a:gd name="T18" fmla="*/ 35 w 77"/>
                  <a:gd name="T19" fmla="*/ 31 h 32"/>
                  <a:gd name="T20" fmla="*/ 27 w 77"/>
                  <a:gd name="T21" fmla="*/ 31 h 32"/>
                  <a:gd name="T22" fmla="*/ 27 w 77"/>
                  <a:gd name="T23" fmla="*/ 0 h 32"/>
                  <a:gd name="T24" fmla="*/ 19 w 77"/>
                  <a:gd name="T25" fmla="*/ 0 h 32"/>
                  <a:gd name="T26" fmla="*/ 19 w 77"/>
                  <a:gd name="T27" fmla="*/ 31 h 32"/>
                  <a:gd name="T28" fmla="*/ 11 w 77"/>
                  <a:gd name="T29" fmla="*/ 31 h 32"/>
                  <a:gd name="T30" fmla="*/ 11 w 77"/>
                  <a:gd name="T31" fmla="*/ 1 h 32"/>
                  <a:gd name="T32" fmla="*/ 0 w 77"/>
                  <a:gd name="T33" fmla="*/ 17 h 32"/>
                  <a:gd name="T34" fmla="*/ 0 w 77"/>
                  <a:gd name="T35" fmla="*/ 31 h 32"/>
                  <a:gd name="T36" fmla="*/ 77 w 77"/>
                  <a:gd name="T37" fmla="*/ 32 h 32"/>
                  <a:gd name="T38" fmla="*/ 77 w 77"/>
                  <a:gd name="T39" fmla="*/ 17 h 32"/>
                  <a:gd name="T40" fmla="*/ 66 w 77"/>
                  <a:gd name="T4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32">
                    <a:moveTo>
                      <a:pt x="66" y="1"/>
                    </a:moveTo>
                    <a:cubicBezTo>
                      <a:pt x="66" y="31"/>
                      <a:pt x="66" y="31"/>
                      <a:pt x="66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5" y="3"/>
                      <a:pt x="0" y="10"/>
                      <a:pt x="0" y="17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9"/>
                      <a:pt x="73" y="3"/>
                      <a:pt x="66" y="1"/>
                    </a:cubicBezTo>
                  </a:path>
                </a:pathLst>
              </a:custGeom>
              <a:solidFill>
                <a:srgbClr val="27A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0" name="Freeform 50"/>
              <p:cNvSpPr>
                <a:spLocks/>
              </p:cNvSpPr>
              <p:nvPr/>
            </p:nvSpPr>
            <p:spPr bwMode="auto">
              <a:xfrm>
                <a:off x="5262467" y="2999067"/>
                <a:ext cx="12700" cy="49213"/>
              </a:xfrm>
              <a:custGeom>
                <a:avLst/>
                <a:gdLst>
                  <a:gd name="T0" fmla="*/ 8 w 8"/>
                  <a:gd name="T1" fmla="*/ 31 h 31"/>
                  <a:gd name="T2" fmla="*/ 8 w 8"/>
                  <a:gd name="T3" fmla="*/ 0 h 31"/>
                  <a:gd name="T4" fmla="*/ 6 w 8"/>
                  <a:gd name="T5" fmla="*/ 0 h 31"/>
                  <a:gd name="T6" fmla="*/ 0 w 8"/>
                  <a:gd name="T7" fmla="*/ 1 h 31"/>
                  <a:gd name="T8" fmla="*/ 0 w 8"/>
                  <a:gd name="T9" fmla="*/ 31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3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1" name="Rectangle 51"/>
              <p:cNvSpPr>
                <a:spLocks noChangeArrowheads="1"/>
              </p:cNvSpPr>
              <p:nvPr/>
            </p:nvSpPr>
            <p:spPr bwMode="auto">
              <a:xfrm>
                <a:off x="5287867" y="2999067"/>
                <a:ext cx="12700" cy="49213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2" name="Rectangle 52"/>
              <p:cNvSpPr>
                <a:spLocks noChangeArrowheads="1"/>
              </p:cNvSpPr>
              <p:nvPr/>
            </p:nvSpPr>
            <p:spPr bwMode="auto">
              <a:xfrm>
                <a:off x="5314854" y="2999067"/>
                <a:ext cx="11113" cy="49213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3" name="Rectangle 53"/>
              <p:cNvSpPr>
                <a:spLocks noChangeArrowheads="1"/>
              </p:cNvSpPr>
              <p:nvPr/>
            </p:nvSpPr>
            <p:spPr bwMode="auto">
              <a:xfrm>
                <a:off x="5314854" y="2999067"/>
                <a:ext cx="11113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4" name="Freeform 54"/>
              <p:cNvSpPr>
                <a:spLocks/>
              </p:cNvSpPr>
              <p:nvPr/>
            </p:nvSpPr>
            <p:spPr bwMode="auto">
              <a:xfrm>
                <a:off x="5338667" y="2999067"/>
                <a:ext cx="12700" cy="49213"/>
              </a:xfrm>
              <a:custGeom>
                <a:avLst/>
                <a:gdLst>
                  <a:gd name="T0" fmla="*/ 8 w 8"/>
                  <a:gd name="T1" fmla="*/ 31 h 31"/>
                  <a:gd name="T2" fmla="*/ 8 w 8"/>
                  <a:gd name="T3" fmla="*/ 1 h 31"/>
                  <a:gd name="T4" fmla="*/ 2 w 8"/>
                  <a:gd name="T5" fmla="*/ 0 h 31"/>
                  <a:gd name="T6" fmla="*/ 0 w 8"/>
                  <a:gd name="T7" fmla="*/ 0 h 31"/>
                  <a:gd name="T8" fmla="*/ 0 w 8"/>
                  <a:gd name="T9" fmla="*/ 31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3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31"/>
                      <a:pt x="8" y="31"/>
                      <a:pt x="8" y="31"/>
                    </a:cubicBezTo>
                  </a:path>
                </a:pathLst>
              </a:cu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5" name="Rectangle 55"/>
              <p:cNvSpPr>
                <a:spLocks noChangeArrowheads="1"/>
              </p:cNvSpPr>
              <p:nvPr/>
            </p:nvSpPr>
            <p:spPr bwMode="auto">
              <a:xfrm>
                <a:off x="5245004" y="3045104"/>
                <a:ext cx="123825" cy="20638"/>
              </a:xfrm>
              <a:prstGeom prst="rect">
                <a:avLst/>
              </a:prstGeom>
              <a:solidFill>
                <a:srgbClr val="1C7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6" name="Rectangle 56"/>
              <p:cNvSpPr>
                <a:spLocks noChangeArrowheads="1"/>
              </p:cNvSpPr>
              <p:nvPr/>
            </p:nvSpPr>
            <p:spPr bwMode="auto">
              <a:xfrm>
                <a:off x="5245004" y="3045104"/>
                <a:ext cx="123825" cy="2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7" name="Freeform 57"/>
              <p:cNvSpPr>
                <a:spLocks/>
              </p:cNvSpPr>
              <p:nvPr/>
            </p:nvSpPr>
            <p:spPr bwMode="auto">
              <a:xfrm>
                <a:off x="5198967" y="3326092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8D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8" name="Freeform 58"/>
              <p:cNvSpPr>
                <a:spLocks/>
              </p:cNvSpPr>
              <p:nvPr/>
            </p:nvSpPr>
            <p:spPr bwMode="auto">
              <a:xfrm>
                <a:off x="5257704" y="3326092"/>
                <a:ext cx="104775" cy="266700"/>
              </a:xfrm>
              <a:custGeom>
                <a:avLst/>
                <a:gdLst>
                  <a:gd name="T0" fmla="*/ 0 w 65"/>
                  <a:gd name="T1" fmla="*/ 0 h 167"/>
                  <a:gd name="T2" fmla="*/ 0 w 65"/>
                  <a:gd name="T3" fmla="*/ 4 h 167"/>
                  <a:gd name="T4" fmla="*/ 0 w 65"/>
                  <a:gd name="T5" fmla="*/ 7 h 167"/>
                  <a:gd name="T6" fmla="*/ 49 w 65"/>
                  <a:gd name="T7" fmla="*/ 83 h 167"/>
                  <a:gd name="T8" fmla="*/ 49 w 65"/>
                  <a:gd name="T9" fmla="*/ 83 h 167"/>
                  <a:gd name="T10" fmla="*/ 49 w 65"/>
                  <a:gd name="T11" fmla="*/ 83 h 167"/>
                  <a:gd name="T12" fmla="*/ 49 w 65"/>
                  <a:gd name="T13" fmla="*/ 83 h 167"/>
                  <a:gd name="T14" fmla="*/ 49 w 65"/>
                  <a:gd name="T15" fmla="*/ 83 h 167"/>
                  <a:gd name="T16" fmla="*/ 49 w 65"/>
                  <a:gd name="T17" fmla="*/ 83 h 167"/>
                  <a:gd name="T18" fmla="*/ 49 w 65"/>
                  <a:gd name="T19" fmla="*/ 83 h 167"/>
                  <a:gd name="T20" fmla="*/ 49 w 65"/>
                  <a:gd name="T21" fmla="*/ 83 h 167"/>
                  <a:gd name="T22" fmla="*/ 49 w 65"/>
                  <a:gd name="T23" fmla="*/ 83 h 167"/>
                  <a:gd name="T24" fmla="*/ 0 w 65"/>
                  <a:gd name="T25" fmla="*/ 104 h 167"/>
                  <a:gd name="T26" fmla="*/ 0 w 65"/>
                  <a:gd name="T27" fmla="*/ 167 h 167"/>
                  <a:gd name="T28" fmla="*/ 65 w 65"/>
                  <a:gd name="T29" fmla="*/ 167 h 167"/>
                  <a:gd name="T30" fmla="*/ 65 w 65"/>
                  <a:gd name="T31" fmla="*/ 0 h 167"/>
                  <a:gd name="T32" fmla="*/ 0 w 65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67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0" y="28"/>
                      <a:pt x="49" y="81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33" y="96"/>
                      <a:pt x="0" y="104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8D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9" name="Freeform 59"/>
              <p:cNvSpPr>
                <a:spLocks/>
              </p:cNvSpPr>
              <p:nvPr/>
            </p:nvSpPr>
            <p:spPr bwMode="auto">
              <a:xfrm>
                <a:off x="5243417" y="3073679"/>
                <a:ext cx="128588" cy="12700"/>
              </a:xfrm>
              <a:custGeom>
                <a:avLst/>
                <a:gdLst>
                  <a:gd name="T0" fmla="*/ 80 w 80"/>
                  <a:gd name="T1" fmla="*/ 4 h 8"/>
                  <a:gd name="T2" fmla="*/ 76 w 80"/>
                  <a:gd name="T3" fmla="*/ 8 h 8"/>
                  <a:gd name="T4" fmla="*/ 4 w 80"/>
                  <a:gd name="T5" fmla="*/ 8 h 8"/>
                  <a:gd name="T6" fmla="*/ 0 w 80"/>
                  <a:gd name="T7" fmla="*/ 4 h 8"/>
                  <a:gd name="T8" fmla="*/ 4 w 80"/>
                  <a:gd name="T9" fmla="*/ 0 h 8"/>
                  <a:gd name="T10" fmla="*/ 76 w 80"/>
                  <a:gd name="T11" fmla="*/ 0 h 8"/>
                  <a:gd name="T12" fmla="*/ 80 w 8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8">
                    <a:moveTo>
                      <a:pt x="80" y="4"/>
                    </a:moveTo>
                    <a:cubicBezTo>
                      <a:pt x="80" y="6"/>
                      <a:pt x="78" y="8"/>
                      <a:pt x="76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80" y="2"/>
                      <a:pt x="80" y="4"/>
                    </a:cubicBezTo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0" name="Freeform 60"/>
              <p:cNvSpPr>
                <a:spLocks/>
              </p:cNvSpPr>
              <p:nvPr/>
            </p:nvSpPr>
            <p:spPr bwMode="auto">
              <a:xfrm>
                <a:off x="5200554" y="3157817"/>
                <a:ext cx="79375" cy="168275"/>
              </a:xfrm>
              <a:custGeom>
                <a:avLst/>
                <a:gdLst>
                  <a:gd name="T0" fmla="*/ 50 w 50"/>
                  <a:gd name="T1" fmla="*/ 0 h 106"/>
                  <a:gd name="T2" fmla="*/ 27 w 50"/>
                  <a:gd name="T3" fmla="*/ 0 h 106"/>
                  <a:gd name="T4" fmla="*/ 0 w 50"/>
                  <a:gd name="T5" fmla="*/ 71 h 106"/>
                  <a:gd name="T6" fmla="*/ 0 w 50"/>
                  <a:gd name="T7" fmla="*/ 75 h 106"/>
                  <a:gd name="T8" fmla="*/ 0 w 50"/>
                  <a:gd name="T9" fmla="*/ 106 h 106"/>
                  <a:gd name="T10" fmla="*/ 36 w 50"/>
                  <a:gd name="T11" fmla="*/ 106 h 106"/>
                  <a:gd name="T12" fmla="*/ 36 w 50"/>
                  <a:gd name="T13" fmla="*/ 75 h 106"/>
                  <a:gd name="T14" fmla="*/ 36 w 50"/>
                  <a:gd name="T15" fmla="*/ 71 h 106"/>
                  <a:gd name="T16" fmla="*/ 50 w 50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6">
                    <a:moveTo>
                      <a:pt x="5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4" y="26"/>
                      <a:pt x="0" y="59"/>
                      <a:pt x="0" y="7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6" y="59"/>
                      <a:pt x="43" y="26"/>
                      <a:pt x="50" y="0"/>
                    </a:cubicBezTo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1" name="Freeform 61"/>
              <p:cNvSpPr>
                <a:spLocks/>
              </p:cNvSpPr>
              <p:nvPr/>
            </p:nvSpPr>
            <p:spPr bwMode="auto">
              <a:xfrm>
                <a:off x="5243417" y="3086379"/>
                <a:ext cx="52388" cy="71438"/>
              </a:xfrm>
              <a:custGeom>
                <a:avLst/>
                <a:gdLst>
                  <a:gd name="T0" fmla="*/ 19 w 33"/>
                  <a:gd name="T1" fmla="*/ 0 h 45"/>
                  <a:gd name="T2" fmla="*/ 19 w 33"/>
                  <a:gd name="T3" fmla="*/ 9 h 45"/>
                  <a:gd name="T4" fmla="*/ 0 w 33"/>
                  <a:gd name="T5" fmla="*/ 45 h 45"/>
                  <a:gd name="T6" fmla="*/ 23 w 33"/>
                  <a:gd name="T7" fmla="*/ 45 h 45"/>
                  <a:gd name="T8" fmla="*/ 33 w 33"/>
                  <a:gd name="T9" fmla="*/ 11 h 45"/>
                  <a:gd name="T10" fmla="*/ 33 w 33"/>
                  <a:gd name="T11" fmla="*/ 0 h 45"/>
                  <a:gd name="T12" fmla="*/ 19 w 3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5">
                    <a:moveTo>
                      <a:pt x="19" y="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0" y="25"/>
                      <a:pt x="0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7" y="28"/>
                      <a:pt x="31" y="14"/>
                      <a:pt x="33" y="1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F7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2" name="Freeform 62"/>
              <p:cNvSpPr>
                <a:spLocks/>
              </p:cNvSpPr>
              <p:nvPr/>
            </p:nvSpPr>
            <p:spPr bwMode="auto">
              <a:xfrm>
                <a:off x="5243417" y="3592792"/>
                <a:ext cx="14288" cy="100013"/>
              </a:xfrm>
              <a:custGeom>
                <a:avLst/>
                <a:gdLst>
                  <a:gd name="T0" fmla="*/ 0 w 9"/>
                  <a:gd name="T1" fmla="*/ 0 h 63"/>
                  <a:gd name="T2" fmla="*/ 0 w 9"/>
                  <a:gd name="T3" fmla="*/ 28 h 63"/>
                  <a:gd name="T4" fmla="*/ 0 w 9"/>
                  <a:gd name="T5" fmla="*/ 52 h 63"/>
                  <a:gd name="T6" fmla="*/ 2 w 9"/>
                  <a:gd name="T7" fmla="*/ 58 h 63"/>
                  <a:gd name="T8" fmla="*/ 2 w 9"/>
                  <a:gd name="T9" fmla="*/ 58 h 63"/>
                  <a:gd name="T10" fmla="*/ 3 w 9"/>
                  <a:gd name="T11" fmla="*/ 63 h 63"/>
                  <a:gd name="T12" fmla="*/ 9 w 9"/>
                  <a:gd name="T13" fmla="*/ 63 h 63"/>
                  <a:gd name="T14" fmla="*/ 9 w 9"/>
                  <a:gd name="T15" fmla="*/ 61 h 63"/>
                  <a:gd name="T16" fmla="*/ 9 w 9"/>
                  <a:gd name="T17" fmla="*/ 0 h 63"/>
                  <a:gd name="T18" fmla="*/ 0 w 9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3">
                    <a:moveTo>
                      <a:pt x="0" y="0"/>
                    </a:moveTo>
                    <a:cubicBezTo>
                      <a:pt x="0" y="10"/>
                      <a:pt x="0" y="20"/>
                      <a:pt x="0" y="28"/>
                    </a:cubicBezTo>
                    <a:cubicBezTo>
                      <a:pt x="0" y="38"/>
                      <a:pt x="0" y="46"/>
                      <a:pt x="0" y="52"/>
                    </a:cubicBezTo>
                    <a:cubicBezTo>
                      <a:pt x="1" y="54"/>
                      <a:pt x="1" y="55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61"/>
                      <a:pt x="3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2"/>
                      <a:pt x="9" y="61"/>
                      <a:pt x="9" y="6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3" name="Freeform 63"/>
              <p:cNvSpPr>
                <a:spLocks noEditPoints="1"/>
              </p:cNvSpPr>
              <p:nvPr/>
            </p:nvSpPr>
            <p:spPr bwMode="auto">
              <a:xfrm>
                <a:off x="5200554" y="3326092"/>
                <a:ext cx="57150" cy="266700"/>
              </a:xfrm>
              <a:custGeom>
                <a:avLst/>
                <a:gdLst>
                  <a:gd name="T0" fmla="*/ 36 w 36"/>
                  <a:gd name="T1" fmla="*/ 104 h 167"/>
                  <a:gd name="T2" fmla="*/ 31 w 36"/>
                  <a:gd name="T3" fmla="*/ 105 h 167"/>
                  <a:gd name="T4" fmla="*/ 27 w 36"/>
                  <a:gd name="T5" fmla="*/ 167 h 167"/>
                  <a:gd name="T6" fmla="*/ 36 w 36"/>
                  <a:gd name="T7" fmla="*/ 167 h 167"/>
                  <a:gd name="T8" fmla="*/ 36 w 36"/>
                  <a:gd name="T9" fmla="*/ 104 h 167"/>
                  <a:gd name="T10" fmla="*/ 0 w 36"/>
                  <a:gd name="T11" fmla="*/ 0 h 167"/>
                  <a:gd name="T12" fmla="*/ 0 w 36"/>
                  <a:gd name="T13" fmla="*/ 0 h 167"/>
                  <a:gd name="T14" fmla="*/ 36 w 36"/>
                  <a:gd name="T15" fmla="*/ 7 h 167"/>
                  <a:gd name="T16" fmla="*/ 36 w 36"/>
                  <a:gd name="T17" fmla="*/ 4 h 167"/>
                  <a:gd name="T18" fmla="*/ 36 w 36"/>
                  <a:gd name="T19" fmla="*/ 0 h 167"/>
                  <a:gd name="T20" fmla="*/ 0 w 36"/>
                  <a:gd name="T2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67">
                    <a:moveTo>
                      <a:pt x="36" y="104"/>
                    </a:moveTo>
                    <a:cubicBezTo>
                      <a:pt x="34" y="104"/>
                      <a:pt x="32" y="104"/>
                      <a:pt x="31" y="105"/>
                    </a:cubicBezTo>
                    <a:cubicBezTo>
                      <a:pt x="30" y="120"/>
                      <a:pt x="28" y="145"/>
                      <a:pt x="27" y="167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6" y="104"/>
                      <a:pt x="36" y="104"/>
                      <a:pt x="36" y="10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4" y="1"/>
                      <a:pt x="26" y="3"/>
                      <a:pt x="36" y="7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0F4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4" name="Rectangle 64"/>
              <p:cNvSpPr>
                <a:spLocks noChangeArrowheads="1"/>
              </p:cNvSpPr>
              <p:nvPr/>
            </p:nvSpPr>
            <p:spPr bwMode="auto">
              <a:xfrm>
                <a:off x="5325967" y="2999067"/>
                <a:ext cx="12700" cy="46038"/>
              </a:xfrm>
              <a:prstGeom prst="rect">
                <a:avLst/>
              </a:prstGeom>
              <a:solidFill>
                <a:srgbClr val="259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5" name="Rectangle 65"/>
              <p:cNvSpPr>
                <a:spLocks noChangeArrowheads="1"/>
              </p:cNvSpPr>
              <p:nvPr/>
            </p:nvSpPr>
            <p:spPr bwMode="auto">
              <a:xfrm>
                <a:off x="5325967" y="2999067"/>
                <a:ext cx="12700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6" name="Freeform 66"/>
              <p:cNvSpPr>
                <a:spLocks noEditPoints="1"/>
              </p:cNvSpPr>
              <p:nvPr/>
            </p:nvSpPr>
            <p:spPr bwMode="auto">
              <a:xfrm>
                <a:off x="5319617" y="2999067"/>
                <a:ext cx="49213" cy="74613"/>
              </a:xfrm>
              <a:custGeom>
                <a:avLst/>
                <a:gdLst>
                  <a:gd name="T0" fmla="*/ 17 w 31"/>
                  <a:gd name="T1" fmla="*/ 0 h 47"/>
                  <a:gd name="T2" fmla="*/ 20 w 31"/>
                  <a:gd name="T3" fmla="*/ 1 h 47"/>
                  <a:gd name="T4" fmla="*/ 20 w 31"/>
                  <a:gd name="T5" fmla="*/ 1 h 47"/>
                  <a:gd name="T6" fmla="*/ 31 w 31"/>
                  <a:gd name="T7" fmla="*/ 17 h 47"/>
                  <a:gd name="T8" fmla="*/ 31 w 31"/>
                  <a:gd name="T9" fmla="*/ 29 h 47"/>
                  <a:gd name="T10" fmla="*/ 31 w 31"/>
                  <a:gd name="T11" fmla="*/ 42 h 47"/>
                  <a:gd name="T12" fmla="*/ 0 w 31"/>
                  <a:gd name="T13" fmla="*/ 42 h 47"/>
                  <a:gd name="T14" fmla="*/ 26 w 31"/>
                  <a:gd name="T15" fmla="*/ 42 h 47"/>
                  <a:gd name="T16" fmla="*/ 26 w 31"/>
                  <a:gd name="T17" fmla="*/ 47 h 47"/>
                  <a:gd name="T18" fmla="*/ 26 w 31"/>
                  <a:gd name="T19" fmla="*/ 42 h 47"/>
                  <a:gd name="T20" fmla="*/ 31 w 31"/>
                  <a:gd name="T21" fmla="*/ 42 h 47"/>
                  <a:gd name="T22" fmla="*/ 31 w 31"/>
                  <a:gd name="T23" fmla="*/ 32 h 47"/>
                  <a:gd name="T24" fmla="*/ 31 w 31"/>
                  <a:gd name="T25" fmla="*/ 29 h 47"/>
                  <a:gd name="T26" fmla="*/ 31 w 31"/>
                  <a:gd name="T27" fmla="*/ 17 h 47"/>
                  <a:gd name="T28" fmla="*/ 20 w 31"/>
                  <a:gd name="T29" fmla="*/ 1 h 47"/>
                  <a:gd name="T30" fmla="*/ 17 w 31"/>
                  <a:gd name="T31" fmla="*/ 0 h 47"/>
                  <a:gd name="T32" fmla="*/ 17 w 31"/>
                  <a:gd name="T33" fmla="*/ 0 h 47"/>
                  <a:gd name="T34" fmla="*/ 17 w 31"/>
                  <a:gd name="T35" fmla="*/ 0 h 47"/>
                  <a:gd name="T36" fmla="*/ 17 w 31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7">
                    <a:moveTo>
                      <a:pt x="17" y="0"/>
                    </a:moveTo>
                    <a:cubicBezTo>
                      <a:pt x="18" y="0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7" y="3"/>
                      <a:pt x="31" y="9"/>
                      <a:pt x="31" y="1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9"/>
                      <a:pt x="27" y="3"/>
                      <a:pt x="20" y="1"/>
                    </a:cubicBezTo>
                    <a:cubicBezTo>
                      <a:pt x="19" y="1"/>
                      <a:pt x="18" y="0"/>
                      <a:pt x="17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1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7" name="Rectangle 67"/>
              <p:cNvSpPr>
                <a:spLocks noChangeArrowheads="1"/>
              </p:cNvSpPr>
              <p:nvPr/>
            </p:nvSpPr>
            <p:spPr bwMode="auto">
              <a:xfrm>
                <a:off x="5319617" y="3065742"/>
                <a:ext cx="41275" cy="7938"/>
              </a:xfrm>
              <a:prstGeom prst="rect">
                <a:avLst/>
              </a:pr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8" name="Rectangle 68"/>
              <p:cNvSpPr>
                <a:spLocks noChangeArrowheads="1"/>
              </p:cNvSpPr>
              <p:nvPr/>
            </p:nvSpPr>
            <p:spPr bwMode="auto">
              <a:xfrm>
                <a:off x="5319617" y="3065742"/>
                <a:ext cx="41275" cy="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9" name="Freeform 69"/>
              <p:cNvSpPr>
                <a:spLocks/>
              </p:cNvSpPr>
              <p:nvPr/>
            </p:nvSpPr>
            <p:spPr bwMode="auto">
              <a:xfrm>
                <a:off x="5351367" y="3000654"/>
                <a:ext cx="17463" cy="44450"/>
              </a:xfrm>
              <a:custGeom>
                <a:avLst/>
                <a:gdLst>
                  <a:gd name="T0" fmla="*/ 0 w 11"/>
                  <a:gd name="T1" fmla="*/ 0 h 28"/>
                  <a:gd name="T2" fmla="*/ 0 w 11"/>
                  <a:gd name="T3" fmla="*/ 28 h 28"/>
                  <a:gd name="T4" fmla="*/ 11 w 11"/>
                  <a:gd name="T5" fmla="*/ 28 h 28"/>
                  <a:gd name="T6" fmla="*/ 11 w 11"/>
                  <a:gd name="T7" fmla="*/ 16 h 28"/>
                  <a:gd name="T8" fmla="*/ 0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8"/>
                      <a:pt x="7" y="2"/>
                      <a:pt x="0" y="0"/>
                    </a:cubicBezTo>
                  </a:path>
                </a:pathLst>
              </a:custGeom>
              <a:solidFill>
                <a:srgbClr val="259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0" name="Rectangle 70"/>
              <p:cNvSpPr>
                <a:spLocks noChangeArrowheads="1"/>
              </p:cNvSpPr>
              <p:nvPr/>
            </p:nvSpPr>
            <p:spPr bwMode="auto">
              <a:xfrm>
                <a:off x="5319617" y="2999067"/>
                <a:ext cx="6350" cy="46038"/>
              </a:xfrm>
              <a:prstGeom prst="rect">
                <a:avLst/>
              </a:pr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1" name="Rectangle 71"/>
              <p:cNvSpPr>
                <a:spLocks noChangeArrowheads="1"/>
              </p:cNvSpPr>
              <p:nvPr/>
            </p:nvSpPr>
            <p:spPr bwMode="auto">
              <a:xfrm>
                <a:off x="5319617" y="2999067"/>
                <a:ext cx="6350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2" name="Freeform 72"/>
              <p:cNvSpPr>
                <a:spLocks/>
              </p:cNvSpPr>
              <p:nvPr/>
            </p:nvSpPr>
            <p:spPr bwMode="auto">
              <a:xfrm>
                <a:off x="5338667" y="2999067"/>
                <a:ext cx="12700" cy="46038"/>
              </a:xfrm>
              <a:custGeom>
                <a:avLst/>
                <a:gdLst>
                  <a:gd name="T0" fmla="*/ 2 w 8"/>
                  <a:gd name="T1" fmla="*/ 0 h 29"/>
                  <a:gd name="T2" fmla="*/ 0 w 8"/>
                  <a:gd name="T3" fmla="*/ 0 h 29"/>
                  <a:gd name="T4" fmla="*/ 0 w 8"/>
                  <a:gd name="T5" fmla="*/ 29 h 29"/>
                  <a:gd name="T6" fmla="*/ 8 w 8"/>
                  <a:gd name="T7" fmla="*/ 29 h 29"/>
                  <a:gd name="T8" fmla="*/ 8 w 8"/>
                  <a:gd name="T9" fmla="*/ 1 h 29"/>
                  <a:gd name="T10" fmla="*/ 5 w 8"/>
                  <a:gd name="T11" fmla="*/ 0 h 29"/>
                  <a:gd name="T12" fmla="*/ 5 w 8"/>
                  <a:gd name="T13" fmla="*/ 0 h 29"/>
                  <a:gd name="T14" fmla="*/ 5 w 8"/>
                  <a:gd name="T15" fmla="*/ 0 h 29"/>
                  <a:gd name="T16" fmla="*/ 2 w 8"/>
                  <a:gd name="T17" fmla="*/ 0 h 29"/>
                  <a:gd name="T18" fmla="*/ 2 w 8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3" name="Freeform 73"/>
              <p:cNvSpPr>
                <a:spLocks/>
              </p:cNvSpPr>
              <p:nvPr/>
            </p:nvSpPr>
            <p:spPr bwMode="auto">
              <a:xfrm>
                <a:off x="5319617" y="3045104"/>
                <a:ext cx="49213" cy="20638"/>
              </a:xfrm>
              <a:custGeom>
                <a:avLst/>
                <a:gdLst>
                  <a:gd name="T0" fmla="*/ 0 w 31"/>
                  <a:gd name="T1" fmla="*/ 0 h 13"/>
                  <a:gd name="T2" fmla="*/ 0 w 31"/>
                  <a:gd name="T3" fmla="*/ 13 h 13"/>
                  <a:gd name="T4" fmla="*/ 31 w 31"/>
                  <a:gd name="T5" fmla="*/ 13 h 13"/>
                  <a:gd name="T6" fmla="*/ 31 w 31"/>
                  <a:gd name="T7" fmla="*/ 0 h 13"/>
                  <a:gd name="T8" fmla="*/ 20 w 31"/>
                  <a:gd name="T9" fmla="*/ 0 h 13"/>
                  <a:gd name="T10" fmla="*/ 12 w 31"/>
                  <a:gd name="T11" fmla="*/ 0 h 13"/>
                  <a:gd name="T12" fmla="*/ 4 w 31"/>
                  <a:gd name="T13" fmla="*/ 0 h 13"/>
                  <a:gd name="T14" fmla="*/ 0 w 31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lnTo>
                      <a:pt x="0" y="13"/>
                    </a:lnTo>
                    <a:lnTo>
                      <a:pt x="31" y="1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6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4" name="Freeform 74"/>
              <p:cNvSpPr>
                <a:spLocks/>
              </p:cNvSpPr>
              <p:nvPr/>
            </p:nvSpPr>
            <p:spPr bwMode="auto">
              <a:xfrm>
                <a:off x="5319617" y="3045104"/>
                <a:ext cx="49213" cy="20638"/>
              </a:xfrm>
              <a:custGeom>
                <a:avLst/>
                <a:gdLst>
                  <a:gd name="T0" fmla="*/ 0 w 31"/>
                  <a:gd name="T1" fmla="*/ 0 h 13"/>
                  <a:gd name="T2" fmla="*/ 0 w 31"/>
                  <a:gd name="T3" fmla="*/ 13 h 13"/>
                  <a:gd name="T4" fmla="*/ 31 w 31"/>
                  <a:gd name="T5" fmla="*/ 13 h 13"/>
                  <a:gd name="T6" fmla="*/ 31 w 31"/>
                  <a:gd name="T7" fmla="*/ 0 h 13"/>
                  <a:gd name="T8" fmla="*/ 20 w 31"/>
                  <a:gd name="T9" fmla="*/ 0 h 13"/>
                  <a:gd name="T10" fmla="*/ 12 w 31"/>
                  <a:gd name="T11" fmla="*/ 0 h 13"/>
                  <a:gd name="T12" fmla="*/ 4 w 31"/>
                  <a:gd name="T13" fmla="*/ 0 h 13"/>
                  <a:gd name="T14" fmla="*/ 0 w 31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lnTo>
                      <a:pt x="0" y="13"/>
                    </a:lnTo>
                    <a:lnTo>
                      <a:pt x="31" y="1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5" name="Freeform 75"/>
              <p:cNvSpPr>
                <a:spLocks noEditPoints="1"/>
              </p:cNvSpPr>
              <p:nvPr/>
            </p:nvSpPr>
            <p:spPr bwMode="auto">
              <a:xfrm>
                <a:off x="5360892" y="3086379"/>
                <a:ext cx="74613" cy="649288"/>
              </a:xfrm>
              <a:custGeom>
                <a:avLst/>
                <a:gdLst>
                  <a:gd name="T0" fmla="*/ 47 w 47"/>
                  <a:gd name="T1" fmla="*/ 396 h 408"/>
                  <a:gd name="T2" fmla="*/ 47 w 47"/>
                  <a:gd name="T3" fmla="*/ 117 h 408"/>
                  <a:gd name="T4" fmla="*/ 47 w 47"/>
                  <a:gd name="T5" fmla="*/ 117 h 408"/>
                  <a:gd name="T6" fmla="*/ 47 w 47"/>
                  <a:gd name="T7" fmla="*/ 116 h 408"/>
                  <a:gd name="T8" fmla="*/ 47 w 47"/>
                  <a:gd name="T9" fmla="*/ 116 h 408"/>
                  <a:gd name="T10" fmla="*/ 47 w 47"/>
                  <a:gd name="T11" fmla="*/ 116 h 408"/>
                  <a:gd name="T12" fmla="*/ 47 w 47"/>
                  <a:gd name="T13" fmla="*/ 116 h 408"/>
                  <a:gd name="T14" fmla="*/ 47 w 47"/>
                  <a:gd name="T15" fmla="*/ 116 h 408"/>
                  <a:gd name="T16" fmla="*/ 47 w 47"/>
                  <a:gd name="T17" fmla="*/ 116 h 408"/>
                  <a:gd name="T18" fmla="*/ 47 w 47"/>
                  <a:gd name="T19" fmla="*/ 116 h 408"/>
                  <a:gd name="T20" fmla="*/ 47 w 47"/>
                  <a:gd name="T21" fmla="*/ 115 h 408"/>
                  <a:gd name="T22" fmla="*/ 47 w 47"/>
                  <a:gd name="T23" fmla="*/ 115 h 408"/>
                  <a:gd name="T24" fmla="*/ 47 w 47"/>
                  <a:gd name="T25" fmla="*/ 115 h 408"/>
                  <a:gd name="T26" fmla="*/ 47 w 47"/>
                  <a:gd name="T27" fmla="*/ 115 h 408"/>
                  <a:gd name="T28" fmla="*/ 47 w 47"/>
                  <a:gd name="T29" fmla="*/ 115 h 408"/>
                  <a:gd name="T30" fmla="*/ 47 w 47"/>
                  <a:gd name="T31" fmla="*/ 115 h 408"/>
                  <a:gd name="T32" fmla="*/ 47 w 47"/>
                  <a:gd name="T33" fmla="*/ 114 h 408"/>
                  <a:gd name="T34" fmla="*/ 47 w 47"/>
                  <a:gd name="T35" fmla="*/ 114 h 408"/>
                  <a:gd name="T36" fmla="*/ 47 w 47"/>
                  <a:gd name="T37" fmla="*/ 114 h 408"/>
                  <a:gd name="T38" fmla="*/ 47 w 47"/>
                  <a:gd name="T39" fmla="*/ 113 h 408"/>
                  <a:gd name="T40" fmla="*/ 47 w 47"/>
                  <a:gd name="T41" fmla="*/ 113 h 408"/>
                  <a:gd name="T42" fmla="*/ 47 w 47"/>
                  <a:gd name="T43" fmla="*/ 113 h 408"/>
                  <a:gd name="T44" fmla="*/ 47 w 47"/>
                  <a:gd name="T45" fmla="*/ 113 h 408"/>
                  <a:gd name="T46" fmla="*/ 47 w 47"/>
                  <a:gd name="T47" fmla="*/ 113 h 408"/>
                  <a:gd name="T48" fmla="*/ 47 w 47"/>
                  <a:gd name="T49" fmla="*/ 113 h 408"/>
                  <a:gd name="T50" fmla="*/ 47 w 47"/>
                  <a:gd name="T51" fmla="*/ 112 h 408"/>
                  <a:gd name="T52" fmla="*/ 47 w 47"/>
                  <a:gd name="T53" fmla="*/ 112 h 408"/>
                  <a:gd name="T54" fmla="*/ 46 w 47"/>
                  <a:gd name="T55" fmla="*/ 112 h 408"/>
                  <a:gd name="T56" fmla="*/ 46 w 47"/>
                  <a:gd name="T57" fmla="*/ 111 h 408"/>
                  <a:gd name="T58" fmla="*/ 46 w 47"/>
                  <a:gd name="T59" fmla="*/ 111 h 408"/>
                  <a:gd name="T60" fmla="*/ 39 w 47"/>
                  <a:gd name="T61" fmla="*/ 88 h 408"/>
                  <a:gd name="T62" fmla="*/ 39 w 47"/>
                  <a:gd name="T63" fmla="*/ 88 h 408"/>
                  <a:gd name="T64" fmla="*/ 39 w 47"/>
                  <a:gd name="T65" fmla="*/ 87 h 408"/>
                  <a:gd name="T66" fmla="*/ 38 w 47"/>
                  <a:gd name="T67" fmla="*/ 87 h 408"/>
                  <a:gd name="T68" fmla="*/ 38 w 47"/>
                  <a:gd name="T69" fmla="*/ 86 h 408"/>
                  <a:gd name="T70" fmla="*/ 38 w 47"/>
                  <a:gd name="T71" fmla="*/ 86 h 408"/>
                  <a:gd name="T72" fmla="*/ 38 w 47"/>
                  <a:gd name="T73" fmla="*/ 85 h 408"/>
                  <a:gd name="T74" fmla="*/ 38 w 47"/>
                  <a:gd name="T75" fmla="*/ 85 h 408"/>
                  <a:gd name="T76" fmla="*/ 37 w 47"/>
                  <a:gd name="T77" fmla="*/ 85 h 408"/>
                  <a:gd name="T78" fmla="*/ 37 w 47"/>
                  <a:gd name="T79" fmla="*/ 84 h 408"/>
                  <a:gd name="T80" fmla="*/ 37 w 47"/>
                  <a:gd name="T81" fmla="*/ 84 h 408"/>
                  <a:gd name="T82" fmla="*/ 37 w 47"/>
                  <a:gd name="T83" fmla="*/ 84 h 408"/>
                  <a:gd name="T84" fmla="*/ 37 w 47"/>
                  <a:gd name="T85" fmla="*/ 83 h 408"/>
                  <a:gd name="T86" fmla="*/ 37 w 47"/>
                  <a:gd name="T87" fmla="*/ 83 h 408"/>
                  <a:gd name="T88" fmla="*/ 0 w 47"/>
                  <a:gd name="T89" fmla="*/ 5 h 408"/>
                  <a:gd name="T90" fmla="*/ 0 w 47"/>
                  <a:gd name="T91" fmla="*/ 5 h 408"/>
                  <a:gd name="T92" fmla="*/ 0 w 47"/>
                  <a:gd name="T93" fmla="*/ 0 h 408"/>
                  <a:gd name="T94" fmla="*/ 0 w 47"/>
                  <a:gd name="T95" fmla="*/ 5 h 408"/>
                  <a:gd name="T96" fmla="*/ 3 w 47"/>
                  <a:gd name="T97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408">
                    <a:moveTo>
                      <a:pt x="47" y="396"/>
                    </a:moveTo>
                    <a:cubicBezTo>
                      <a:pt x="47" y="403"/>
                      <a:pt x="42" y="408"/>
                      <a:pt x="35" y="408"/>
                    </a:cubicBezTo>
                    <a:cubicBezTo>
                      <a:pt x="42" y="408"/>
                      <a:pt x="47" y="403"/>
                      <a:pt x="47" y="396"/>
                    </a:cubicBezTo>
                    <a:moveTo>
                      <a:pt x="47" y="117"/>
                    </a:move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17"/>
                      <a:pt x="47" y="117"/>
                      <a:pt x="47" y="117"/>
                    </a:cubicBezTo>
                    <a:moveTo>
                      <a:pt x="47" y="117"/>
                    </a:move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17"/>
                      <a:pt x="47" y="117"/>
                      <a:pt x="47" y="117"/>
                    </a:cubicBezTo>
                    <a:moveTo>
                      <a:pt x="47" y="116"/>
                    </a:moveTo>
                    <a:cubicBezTo>
                      <a:pt x="47" y="116"/>
                      <a:pt x="47" y="117"/>
                      <a:pt x="47" y="117"/>
                    </a:cubicBezTo>
                    <a:cubicBezTo>
                      <a:pt x="47" y="117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6"/>
                    </a:moveTo>
                    <a:cubicBezTo>
                      <a:pt x="47" y="116"/>
                      <a:pt x="47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6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  <a:cubicBezTo>
                      <a:pt x="47" y="115"/>
                      <a:pt x="47" y="115"/>
                      <a:pt x="47" y="115"/>
                    </a:cubicBezTo>
                    <a:moveTo>
                      <a:pt x="47" y="114"/>
                    </a:moveTo>
                    <a:cubicBezTo>
                      <a:pt x="47" y="114"/>
                      <a:pt x="47" y="115"/>
                      <a:pt x="47" y="115"/>
                    </a:cubicBezTo>
                    <a:cubicBezTo>
                      <a:pt x="47" y="115"/>
                      <a:pt x="47" y="114"/>
                      <a:pt x="47" y="114"/>
                    </a:cubicBezTo>
                    <a:moveTo>
                      <a:pt x="47" y="114"/>
                    </a:move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14"/>
                      <a:pt x="47" y="114"/>
                      <a:pt x="47" y="114"/>
                    </a:cubicBezTo>
                    <a:moveTo>
                      <a:pt x="47" y="114"/>
                    </a:move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14"/>
                      <a:pt x="47" y="114"/>
                      <a:pt x="47" y="114"/>
                    </a:cubicBezTo>
                    <a:moveTo>
                      <a:pt x="47" y="113"/>
                    </a:moveTo>
                    <a:cubicBezTo>
                      <a:pt x="47" y="114"/>
                      <a:pt x="47" y="114"/>
                      <a:pt x="47" y="114"/>
                    </a:cubicBezTo>
                    <a:cubicBezTo>
                      <a:pt x="47" y="114"/>
                      <a:pt x="47" y="114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moveTo>
                      <a:pt x="47" y="112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moveTo>
                      <a:pt x="46" y="112"/>
                    </a:move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2"/>
                    </a:cubicBezTo>
                    <a:moveTo>
                      <a:pt x="46" y="111"/>
                    </a:moveTo>
                    <a:cubicBezTo>
                      <a:pt x="46" y="111"/>
                      <a:pt x="46" y="112"/>
                      <a:pt x="46" y="112"/>
                    </a:cubicBezTo>
                    <a:cubicBezTo>
                      <a:pt x="46" y="112"/>
                      <a:pt x="46" y="111"/>
                      <a:pt x="46" y="111"/>
                    </a:cubicBezTo>
                    <a:moveTo>
                      <a:pt x="46" y="111"/>
                    </a:move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moveTo>
                      <a:pt x="39" y="88"/>
                    </a:moveTo>
                    <a:cubicBezTo>
                      <a:pt x="42" y="97"/>
                      <a:pt x="45" y="105"/>
                      <a:pt x="46" y="111"/>
                    </a:cubicBezTo>
                    <a:cubicBezTo>
                      <a:pt x="45" y="105"/>
                      <a:pt x="42" y="97"/>
                      <a:pt x="39" y="88"/>
                    </a:cubicBezTo>
                    <a:moveTo>
                      <a:pt x="39" y="88"/>
                    </a:moveTo>
                    <a:cubicBezTo>
                      <a:pt x="39" y="88"/>
                      <a:pt x="39" y="88"/>
                      <a:pt x="39" y="88"/>
                    </a:cubicBezTo>
                    <a:cubicBezTo>
                      <a:pt x="39" y="88"/>
                      <a:pt x="39" y="88"/>
                      <a:pt x="39" y="88"/>
                    </a:cubicBezTo>
                    <a:moveTo>
                      <a:pt x="39" y="87"/>
                    </a:moveTo>
                    <a:cubicBezTo>
                      <a:pt x="39" y="87"/>
                      <a:pt x="39" y="88"/>
                      <a:pt x="39" y="88"/>
                    </a:cubicBezTo>
                    <a:cubicBezTo>
                      <a:pt x="39" y="88"/>
                      <a:pt x="39" y="87"/>
                      <a:pt x="39" y="87"/>
                    </a:cubicBezTo>
                    <a:moveTo>
                      <a:pt x="38" y="87"/>
                    </a:moveTo>
                    <a:cubicBezTo>
                      <a:pt x="38" y="87"/>
                      <a:pt x="39" y="87"/>
                      <a:pt x="39" y="87"/>
                    </a:cubicBezTo>
                    <a:cubicBezTo>
                      <a:pt x="39" y="87"/>
                      <a:pt x="38" y="87"/>
                      <a:pt x="38" y="87"/>
                    </a:cubicBezTo>
                    <a:moveTo>
                      <a:pt x="38" y="86"/>
                    </a:move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6"/>
                      <a:pt x="38" y="86"/>
                      <a:pt x="38" y="86"/>
                    </a:cubicBezTo>
                    <a:moveTo>
                      <a:pt x="38" y="86"/>
                    </a:move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6"/>
                      <a:pt x="38" y="86"/>
                      <a:pt x="38" y="86"/>
                    </a:cubicBezTo>
                    <a:moveTo>
                      <a:pt x="38" y="85"/>
                    </a:move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85"/>
                      <a:pt x="38" y="85"/>
                      <a:pt x="38" y="85"/>
                    </a:cubicBezTo>
                    <a:moveTo>
                      <a:pt x="38" y="85"/>
                    </a:move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85"/>
                      <a:pt x="38" y="85"/>
                      <a:pt x="38" y="85"/>
                    </a:cubicBezTo>
                    <a:moveTo>
                      <a:pt x="37" y="85"/>
                    </a:moveTo>
                    <a:cubicBezTo>
                      <a:pt x="38" y="85"/>
                      <a:pt x="38" y="85"/>
                      <a:pt x="38" y="85"/>
                    </a:cubicBezTo>
                    <a:cubicBezTo>
                      <a:pt x="38" y="85"/>
                      <a:pt x="38" y="85"/>
                      <a:pt x="37" y="85"/>
                    </a:cubicBezTo>
                    <a:moveTo>
                      <a:pt x="37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moveTo>
                      <a:pt x="37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moveTo>
                      <a:pt x="37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moveTo>
                      <a:pt x="37" y="83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3"/>
                    </a:cubicBezTo>
                    <a:moveTo>
                      <a:pt x="37" y="83"/>
                    </a:moveTo>
                    <a:cubicBezTo>
                      <a:pt x="37" y="83"/>
                      <a:pt x="37" y="83"/>
                      <a:pt x="37" y="83"/>
                    </a:cubicBezTo>
                    <a:cubicBezTo>
                      <a:pt x="37" y="83"/>
                      <a:pt x="37" y="83"/>
                      <a:pt x="37" y="83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6" name="Freeform 76"/>
              <p:cNvSpPr>
                <a:spLocks noEditPoints="1"/>
              </p:cNvSpPr>
              <p:nvPr/>
            </p:nvSpPr>
            <p:spPr bwMode="auto">
              <a:xfrm>
                <a:off x="5333904" y="3157817"/>
                <a:ext cx="88900" cy="565150"/>
              </a:xfrm>
              <a:custGeom>
                <a:avLst/>
                <a:gdLst>
                  <a:gd name="T0" fmla="*/ 18 w 56"/>
                  <a:gd name="T1" fmla="*/ 273 h 355"/>
                  <a:gd name="T2" fmla="*/ 18 w 56"/>
                  <a:gd name="T3" fmla="*/ 355 h 355"/>
                  <a:gd name="T4" fmla="*/ 52 w 56"/>
                  <a:gd name="T5" fmla="*/ 355 h 355"/>
                  <a:gd name="T6" fmla="*/ 56 w 56"/>
                  <a:gd name="T7" fmla="*/ 351 h 355"/>
                  <a:gd name="T8" fmla="*/ 56 w 56"/>
                  <a:gd name="T9" fmla="*/ 273 h 355"/>
                  <a:gd name="T10" fmla="*/ 18 w 56"/>
                  <a:gd name="T11" fmla="*/ 273 h 355"/>
                  <a:gd name="T12" fmla="*/ 29 w 56"/>
                  <a:gd name="T13" fmla="*/ 0 h 355"/>
                  <a:gd name="T14" fmla="*/ 0 w 56"/>
                  <a:gd name="T15" fmla="*/ 0 h 355"/>
                  <a:gd name="T16" fmla="*/ 18 w 56"/>
                  <a:gd name="T17" fmla="*/ 73 h 355"/>
                  <a:gd name="T18" fmla="*/ 18 w 56"/>
                  <a:gd name="T19" fmla="*/ 106 h 355"/>
                  <a:gd name="T20" fmla="*/ 56 w 56"/>
                  <a:gd name="T21" fmla="*/ 106 h 355"/>
                  <a:gd name="T22" fmla="*/ 56 w 56"/>
                  <a:gd name="T23" fmla="*/ 77 h 355"/>
                  <a:gd name="T24" fmla="*/ 56 w 56"/>
                  <a:gd name="T25" fmla="*/ 72 h 355"/>
                  <a:gd name="T26" fmla="*/ 29 w 56"/>
                  <a:gd name="T27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355">
                    <a:moveTo>
                      <a:pt x="18" y="273"/>
                    </a:moveTo>
                    <a:cubicBezTo>
                      <a:pt x="18" y="355"/>
                      <a:pt x="18" y="355"/>
                      <a:pt x="18" y="355"/>
                    </a:cubicBezTo>
                    <a:cubicBezTo>
                      <a:pt x="52" y="355"/>
                      <a:pt x="52" y="355"/>
                      <a:pt x="52" y="355"/>
                    </a:cubicBezTo>
                    <a:cubicBezTo>
                      <a:pt x="54" y="355"/>
                      <a:pt x="56" y="353"/>
                      <a:pt x="56" y="351"/>
                    </a:cubicBezTo>
                    <a:cubicBezTo>
                      <a:pt x="56" y="273"/>
                      <a:pt x="56" y="273"/>
                      <a:pt x="56" y="273"/>
                    </a:cubicBezTo>
                    <a:cubicBezTo>
                      <a:pt x="18" y="273"/>
                      <a:pt x="18" y="273"/>
                      <a:pt x="18" y="273"/>
                    </a:cubicBezTo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62"/>
                      <a:pt x="43" y="30"/>
                      <a:pt x="29" y="0"/>
                    </a:cubicBezTo>
                  </a:path>
                </a:pathLst>
              </a:custGeom>
              <a:solidFill>
                <a:srgbClr val="E2E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7" name="Freeform 77"/>
              <p:cNvSpPr>
                <a:spLocks noEditPoints="1"/>
              </p:cNvSpPr>
              <p:nvPr/>
            </p:nvSpPr>
            <p:spPr bwMode="auto">
              <a:xfrm>
                <a:off x="5360892" y="3094317"/>
                <a:ext cx="74613" cy="641350"/>
              </a:xfrm>
              <a:custGeom>
                <a:avLst/>
                <a:gdLst>
                  <a:gd name="T0" fmla="*/ 39 w 47"/>
                  <a:gd name="T1" fmla="*/ 391 h 403"/>
                  <a:gd name="T2" fmla="*/ 1 w 47"/>
                  <a:gd name="T3" fmla="*/ 395 h 403"/>
                  <a:gd name="T4" fmla="*/ 35 w 47"/>
                  <a:gd name="T5" fmla="*/ 403 h 403"/>
                  <a:gd name="T6" fmla="*/ 47 w 47"/>
                  <a:gd name="T7" fmla="*/ 391 h 403"/>
                  <a:gd name="T8" fmla="*/ 47 w 47"/>
                  <a:gd name="T9" fmla="*/ 313 h 403"/>
                  <a:gd name="T10" fmla="*/ 20 w 47"/>
                  <a:gd name="T11" fmla="*/ 40 h 403"/>
                  <a:gd name="T12" fmla="*/ 12 w 47"/>
                  <a:gd name="T13" fmla="*/ 40 h 403"/>
                  <a:gd name="T14" fmla="*/ 39 w 47"/>
                  <a:gd name="T15" fmla="*/ 117 h 403"/>
                  <a:gd name="T16" fmla="*/ 47 w 47"/>
                  <a:gd name="T17" fmla="*/ 146 h 403"/>
                  <a:gd name="T18" fmla="*/ 47 w 47"/>
                  <a:gd name="T19" fmla="*/ 112 h 403"/>
                  <a:gd name="T20" fmla="*/ 47 w 47"/>
                  <a:gd name="T21" fmla="*/ 112 h 403"/>
                  <a:gd name="T22" fmla="*/ 47 w 47"/>
                  <a:gd name="T23" fmla="*/ 112 h 403"/>
                  <a:gd name="T24" fmla="*/ 47 w 47"/>
                  <a:gd name="T25" fmla="*/ 112 h 403"/>
                  <a:gd name="T26" fmla="*/ 47 w 47"/>
                  <a:gd name="T27" fmla="*/ 111 h 403"/>
                  <a:gd name="T28" fmla="*/ 47 w 47"/>
                  <a:gd name="T29" fmla="*/ 111 h 403"/>
                  <a:gd name="T30" fmla="*/ 47 w 47"/>
                  <a:gd name="T31" fmla="*/ 111 h 403"/>
                  <a:gd name="T32" fmla="*/ 47 w 47"/>
                  <a:gd name="T33" fmla="*/ 111 h 403"/>
                  <a:gd name="T34" fmla="*/ 47 w 47"/>
                  <a:gd name="T35" fmla="*/ 111 h 403"/>
                  <a:gd name="T36" fmla="*/ 47 w 47"/>
                  <a:gd name="T37" fmla="*/ 111 h 403"/>
                  <a:gd name="T38" fmla="*/ 47 w 47"/>
                  <a:gd name="T39" fmla="*/ 111 h 403"/>
                  <a:gd name="T40" fmla="*/ 47 w 47"/>
                  <a:gd name="T41" fmla="*/ 110 h 403"/>
                  <a:gd name="T42" fmla="*/ 47 w 47"/>
                  <a:gd name="T43" fmla="*/ 110 h 403"/>
                  <a:gd name="T44" fmla="*/ 47 w 47"/>
                  <a:gd name="T45" fmla="*/ 110 h 403"/>
                  <a:gd name="T46" fmla="*/ 47 w 47"/>
                  <a:gd name="T47" fmla="*/ 110 h 403"/>
                  <a:gd name="T48" fmla="*/ 47 w 47"/>
                  <a:gd name="T49" fmla="*/ 110 h 403"/>
                  <a:gd name="T50" fmla="*/ 47 w 47"/>
                  <a:gd name="T51" fmla="*/ 110 h 403"/>
                  <a:gd name="T52" fmla="*/ 47 w 47"/>
                  <a:gd name="T53" fmla="*/ 109 h 403"/>
                  <a:gd name="T54" fmla="*/ 47 w 47"/>
                  <a:gd name="T55" fmla="*/ 109 h 403"/>
                  <a:gd name="T56" fmla="*/ 47 w 47"/>
                  <a:gd name="T57" fmla="*/ 109 h 403"/>
                  <a:gd name="T58" fmla="*/ 47 w 47"/>
                  <a:gd name="T59" fmla="*/ 108 h 403"/>
                  <a:gd name="T60" fmla="*/ 47 w 47"/>
                  <a:gd name="T61" fmla="*/ 108 h 403"/>
                  <a:gd name="T62" fmla="*/ 47 w 47"/>
                  <a:gd name="T63" fmla="*/ 108 h 403"/>
                  <a:gd name="T64" fmla="*/ 47 w 47"/>
                  <a:gd name="T65" fmla="*/ 108 h 403"/>
                  <a:gd name="T66" fmla="*/ 47 w 47"/>
                  <a:gd name="T67" fmla="*/ 108 h 403"/>
                  <a:gd name="T68" fmla="*/ 47 w 47"/>
                  <a:gd name="T69" fmla="*/ 108 h 403"/>
                  <a:gd name="T70" fmla="*/ 47 w 47"/>
                  <a:gd name="T71" fmla="*/ 107 h 403"/>
                  <a:gd name="T72" fmla="*/ 47 w 47"/>
                  <a:gd name="T73" fmla="*/ 107 h 403"/>
                  <a:gd name="T74" fmla="*/ 46 w 47"/>
                  <a:gd name="T75" fmla="*/ 107 h 403"/>
                  <a:gd name="T76" fmla="*/ 46 w 47"/>
                  <a:gd name="T77" fmla="*/ 106 h 403"/>
                  <a:gd name="T78" fmla="*/ 46 w 47"/>
                  <a:gd name="T79" fmla="*/ 106 h 403"/>
                  <a:gd name="T80" fmla="*/ 39 w 47"/>
                  <a:gd name="T81" fmla="*/ 83 h 403"/>
                  <a:gd name="T82" fmla="*/ 39 w 47"/>
                  <a:gd name="T83" fmla="*/ 83 h 403"/>
                  <a:gd name="T84" fmla="*/ 39 w 47"/>
                  <a:gd name="T85" fmla="*/ 82 h 403"/>
                  <a:gd name="T86" fmla="*/ 38 w 47"/>
                  <a:gd name="T87" fmla="*/ 81 h 403"/>
                  <a:gd name="T88" fmla="*/ 38 w 47"/>
                  <a:gd name="T89" fmla="*/ 81 h 403"/>
                  <a:gd name="T90" fmla="*/ 38 w 47"/>
                  <a:gd name="T91" fmla="*/ 80 h 403"/>
                  <a:gd name="T92" fmla="*/ 38 w 47"/>
                  <a:gd name="T93" fmla="*/ 80 h 403"/>
                  <a:gd name="T94" fmla="*/ 38 w 47"/>
                  <a:gd name="T95" fmla="*/ 80 h 403"/>
                  <a:gd name="T96" fmla="*/ 37 w 47"/>
                  <a:gd name="T97" fmla="*/ 79 h 403"/>
                  <a:gd name="T98" fmla="*/ 37 w 47"/>
                  <a:gd name="T99" fmla="*/ 79 h 403"/>
                  <a:gd name="T100" fmla="*/ 37 w 47"/>
                  <a:gd name="T101" fmla="*/ 79 h 403"/>
                  <a:gd name="T102" fmla="*/ 37 w 47"/>
                  <a:gd name="T103" fmla="*/ 79 h 403"/>
                  <a:gd name="T104" fmla="*/ 37 w 47"/>
                  <a:gd name="T105" fmla="*/ 78 h 403"/>
                  <a:gd name="T106" fmla="*/ 20 w 47"/>
                  <a:gd name="T107" fmla="*/ 40 h 403"/>
                  <a:gd name="T108" fmla="*/ 0 w 47"/>
                  <a:gd name="T109" fmla="*/ 0 h 403"/>
                  <a:gd name="T110" fmla="*/ 0 w 47"/>
                  <a:gd name="T111" fmla="*/ 0 h 403"/>
                  <a:gd name="T112" fmla="*/ 0 w 47"/>
                  <a:gd name="T113" fmla="*/ 0 h 403"/>
                  <a:gd name="T114" fmla="*/ 0 w 47"/>
                  <a:gd name="T115" fmla="*/ 0 h 403"/>
                  <a:gd name="T116" fmla="*/ 0 w 47"/>
                  <a:gd name="T117" fmla="*/ 0 h 403"/>
                  <a:gd name="T118" fmla="*/ 0 w 47"/>
                  <a:gd name="T119" fmla="*/ 0 h 403"/>
                  <a:gd name="T120" fmla="*/ 0 w 47"/>
                  <a:gd name="T121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403">
                    <a:moveTo>
                      <a:pt x="39" y="313"/>
                    </a:moveTo>
                    <a:cubicBezTo>
                      <a:pt x="39" y="391"/>
                      <a:pt x="39" y="391"/>
                      <a:pt x="39" y="391"/>
                    </a:cubicBezTo>
                    <a:cubicBezTo>
                      <a:pt x="39" y="393"/>
                      <a:pt x="37" y="395"/>
                      <a:pt x="35" y="395"/>
                    </a:cubicBezTo>
                    <a:cubicBezTo>
                      <a:pt x="1" y="395"/>
                      <a:pt x="1" y="395"/>
                      <a:pt x="1" y="395"/>
                    </a:cubicBezTo>
                    <a:cubicBezTo>
                      <a:pt x="1" y="403"/>
                      <a:pt x="1" y="403"/>
                      <a:pt x="1" y="403"/>
                    </a:cubicBezTo>
                    <a:cubicBezTo>
                      <a:pt x="35" y="403"/>
                      <a:pt x="35" y="403"/>
                      <a:pt x="35" y="403"/>
                    </a:cubicBezTo>
                    <a:cubicBezTo>
                      <a:pt x="35" y="403"/>
                      <a:pt x="35" y="403"/>
                      <a:pt x="35" y="403"/>
                    </a:cubicBezTo>
                    <a:cubicBezTo>
                      <a:pt x="42" y="403"/>
                      <a:pt x="47" y="398"/>
                      <a:pt x="47" y="391"/>
                    </a:cubicBezTo>
                    <a:cubicBezTo>
                      <a:pt x="47" y="391"/>
                      <a:pt x="47" y="391"/>
                      <a:pt x="47" y="391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39" y="313"/>
                      <a:pt x="39" y="313"/>
                      <a:pt x="39" y="313"/>
                    </a:cubicBezTo>
                    <a:moveTo>
                      <a:pt x="20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26" y="70"/>
                      <a:pt x="39" y="102"/>
                      <a:pt x="39" y="112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09"/>
                      <a:pt x="47" y="109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7" y="108"/>
                      <a:pt x="47" y="107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6"/>
                      <a:pt x="46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5" y="100"/>
                      <a:pt x="42" y="92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2"/>
                      <a:pt x="39" y="8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9" y="82"/>
                      <a:pt x="38" y="82"/>
                      <a:pt x="38" y="82"/>
                    </a:cubicBezTo>
                    <a:cubicBezTo>
                      <a:pt x="38" y="82"/>
                      <a:pt x="38" y="81"/>
                      <a:pt x="38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81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8" y="80"/>
                      <a:pt x="38" y="80"/>
                      <a:pt x="37" y="80"/>
                    </a:cubicBezTo>
                    <a:cubicBezTo>
                      <a:pt x="37" y="80"/>
                      <a:pt x="37" y="80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66"/>
                      <a:pt x="26" y="52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moveTo>
                      <a:pt x="0" y="0"/>
                    </a:moveTo>
                    <a:cubicBezTo>
                      <a:pt x="1" y="1"/>
                      <a:pt x="5" y="8"/>
                      <a:pt x="9" y="18"/>
                    </a:cubicBezTo>
                    <a:cubicBezTo>
                      <a:pt x="5" y="9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8" name="Freeform 78"/>
              <p:cNvSpPr>
                <a:spLocks/>
              </p:cNvSpPr>
              <p:nvPr/>
            </p:nvSpPr>
            <p:spPr bwMode="auto">
              <a:xfrm>
                <a:off x="5319617" y="3086379"/>
                <a:ext cx="60325" cy="71438"/>
              </a:xfrm>
              <a:custGeom>
                <a:avLst/>
                <a:gdLst>
                  <a:gd name="T0" fmla="*/ 0 w 38"/>
                  <a:gd name="T1" fmla="*/ 0 h 45"/>
                  <a:gd name="T2" fmla="*/ 0 w 38"/>
                  <a:gd name="T3" fmla="*/ 0 h 45"/>
                  <a:gd name="T4" fmla="*/ 0 w 38"/>
                  <a:gd name="T5" fmla="*/ 6 h 45"/>
                  <a:gd name="T6" fmla="*/ 9 w 38"/>
                  <a:gd name="T7" fmla="*/ 45 h 45"/>
                  <a:gd name="T8" fmla="*/ 38 w 38"/>
                  <a:gd name="T9" fmla="*/ 45 h 45"/>
                  <a:gd name="T10" fmla="*/ 19 w 38"/>
                  <a:gd name="T11" fmla="*/ 9 h 45"/>
                  <a:gd name="T12" fmla="*/ 18 w 38"/>
                  <a:gd name="T13" fmla="*/ 7 h 45"/>
                  <a:gd name="T14" fmla="*/ 18 w 38"/>
                  <a:gd name="T15" fmla="*/ 5 h 45"/>
                  <a:gd name="T16" fmla="*/ 18 w 38"/>
                  <a:gd name="T17" fmla="*/ 0 h 45"/>
                  <a:gd name="T18" fmla="*/ 0 w 38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1" y="32"/>
                      <a:pt x="25" y="19"/>
                      <a:pt x="19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8D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9" name="Freeform 79"/>
              <p:cNvSpPr>
                <a:spLocks/>
              </p:cNvSpPr>
              <p:nvPr/>
            </p:nvSpPr>
            <p:spPr bwMode="auto">
              <a:xfrm>
                <a:off x="5348192" y="3086379"/>
                <a:ext cx="44450" cy="71438"/>
              </a:xfrm>
              <a:custGeom>
                <a:avLst/>
                <a:gdLst>
                  <a:gd name="T0" fmla="*/ 0 w 28"/>
                  <a:gd name="T1" fmla="*/ 0 h 45"/>
                  <a:gd name="T2" fmla="*/ 0 w 28"/>
                  <a:gd name="T3" fmla="*/ 5 h 45"/>
                  <a:gd name="T4" fmla="*/ 0 w 28"/>
                  <a:gd name="T5" fmla="*/ 7 h 45"/>
                  <a:gd name="T6" fmla="*/ 1 w 28"/>
                  <a:gd name="T7" fmla="*/ 9 h 45"/>
                  <a:gd name="T8" fmla="*/ 20 w 28"/>
                  <a:gd name="T9" fmla="*/ 45 h 45"/>
                  <a:gd name="T10" fmla="*/ 28 w 28"/>
                  <a:gd name="T11" fmla="*/ 45 h 45"/>
                  <a:gd name="T12" fmla="*/ 28 w 28"/>
                  <a:gd name="T13" fmla="*/ 45 h 45"/>
                  <a:gd name="T14" fmla="*/ 28 w 28"/>
                  <a:gd name="T15" fmla="*/ 45 h 45"/>
                  <a:gd name="T16" fmla="*/ 26 w 28"/>
                  <a:gd name="T17" fmla="*/ 41 h 45"/>
                  <a:gd name="T18" fmla="*/ 26 w 28"/>
                  <a:gd name="T19" fmla="*/ 41 h 45"/>
                  <a:gd name="T20" fmla="*/ 17 w 28"/>
                  <a:gd name="T21" fmla="*/ 23 h 45"/>
                  <a:gd name="T22" fmla="*/ 8 w 28"/>
                  <a:gd name="T23" fmla="*/ 5 h 45"/>
                  <a:gd name="T24" fmla="*/ 8 w 28"/>
                  <a:gd name="T25" fmla="*/ 5 h 45"/>
                  <a:gd name="T26" fmla="*/ 8 w 28"/>
                  <a:gd name="T27" fmla="*/ 5 h 45"/>
                  <a:gd name="T28" fmla="*/ 8 w 28"/>
                  <a:gd name="T29" fmla="*/ 5 h 45"/>
                  <a:gd name="T30" fmla="*/ 8 w 28"/>
                  <a:gd name="T31" fmla="*/ 5 h 45"/>
                  <a:gd name="T32" fmla="*/ 8 w 28"/>
                  <a:gd name="T33" fmla="*/ 5 h 45"/>
                  <a:gd name="T34" fmla="*/ 8 w 28"/>
                  <a:gd name="T35" fmla="*/ 5 h 45"/>
                  <a:gd name="T36" fmla="*/ 8 w 28"/>
                  <a:gd name="T37" fmla="*/ 5 h 45"/>
                  <a:gd name="T38" fmla="*/ 8 w 28"/>
                  <a:gd name="T39" fmla="*/ 0 h 45"/>
                  <a:gd name="T40" fmla="*/ 0 w 28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4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19"/>
                      <a:pt x="13" y="32"/>
                      <a:pt x="20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4"/>
                      <a:pt x="27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3" y="35"/>
                      <a:pt x="20" y="29"/>
                      <a:pt x="17" y="23"/>
                    </a:cubicBezTo>
                    <a:cubicBezTo>
                      <a:pt x="13" y="13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0" name="Freeform 80"/>
              <p:cNvSpPr>
                <a:spLocks/>
              </p:cNvSpPr>
              <p:nvPr/>
            </p:nvSpPr>
            <p:spPr bwMode="auto">
              <a:xfrm>
                <a:off x="5362479" y="3326092"/>
                <a:ext cx="60325" cy="266700"/>
              </a:xfrm>
              <a:custGeom>
                <a:avLst/>
                <a:gdLst>
                  <a:gd name="T0" fmla="*/ 0 w 38"/>
                  <a:gd name="T1" fmla="*/ 0 h 168"/>
                  <a:gd name="T2" fmla="*/ 0 w 38"/>
                  <a:gd name="T3" fmla="*/ 168 h 168"/>
                  <a:gd name="T4" fmla="*/ 38 w 38"/>
                  <a:gd name="T5" fmla="*/ 168 h 168"/>
                  <a:gd name="T6" fmla="*/ 38 w 38"/>
                  <a:gd name="T7" fmla="*/ 8 h 168"/>
                  <a:gd name="T8" fmla="*/ 38 w 38"/>
                  <a:gd name="T9" fmla="*/ 0 h 168"/>
                  <a:gd name="T10" fmla="*/ 0 w 38"/>
                  <a:gd name="T1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8">
                    <a:moveTo>
                      <a:pt x="0" y="0"/>
                    </a:moveTo>
                    <a:lnTo>
                      <a:pt x="0" y="168"/>
                    </a:lnTo>
                    <a:lnTo>
                      <a:pt x="38" y="168"/>
                    </a:lnTo>
                    <a:lnTo>
                      <a:pt x="38" y="8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C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1" name="Freeform 81"/>
              <p:cNvSpPr>
                <a:spLocks/>
              </p:cNvSpPr>
              <p:nvPr/>
            </p:nvSpPr>
            <p:spPr bwMode="auto">
              <a:xfrm>
                <a:off x="5362479" y="3326092"/>
                <a:ext cx="60325" cy="266700"/>
              </a:xfrm>
              <a:custGeom>
                <a:avLst/>
                <a:gdLst>
                  <a:gd name="T0" fmla="*/ 0 w 38"/>
                  <a:gd name="T1" fmla="*/ 0 h 168"/>
                  <a:gd name="T2" fmla="*/ 0 w 38"/>
                  <a:gd name="T3" fmla="*/ 168 h 168"/>
                  <a:gd name="T4" fmla="*/ 38 w 38"/>
                  <a:gd name="T5" fmla="*/ 168 h 168"/>
                  <a:gd name="T6" fmla="*/ 38 w 38"/>
                  <a:gd name="T7" fmla="*/ 8 h 168"/>
                  <a:gd name="T8" fmla="*/ 38 w 38"/>
                  <a:gd name="T9" fmla="*/ 0 h 168"/>
                  <a:gd name="T10" fmla="*/ 0 w 38"/>
                  <a:gd name="T1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8">
                    <a:moveTo>
                      <a:pt x="0" y="0"/>
                    </a:moveTo>
                    <a:lnTo>
                      <a:pt x="0" y="168"/>
                    </a:lnTo>
                    <a:lnTo>
                      <a:pt x="38" y="168"/>
                    </a:lnTo>
                    <a:lnTo>
                      <a:pt x="38" y="8"/>
                    </a:ln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2" name="Freeform 82"/>
              <p:cNvSpPr>
                <a:spLocks/>
              </p:cNvSpPr>
              <p:nvPr/>
            </p:nvSpPr>
            <p:spPr bwMode="auto">
              <a:xfrm>
                <a:off x="5422804" y="3326092"/>
                <a:ext cx="12700" cy="266700"/>
              </a:xfrm>
              <a:custGeom>
                <a:avLst/>
                <a:gdLst>
                  <a:gd name="T0" fmla="*/ 0 w 8"/>
                  <a:gd name="T1" fmla="*/ 0 h 168"/>
                  <a:gd name="T2" fmla="*/ 0 w 8"/>
                  <a:gd name="T3" fmla="*/ 8 h 168"/>
                  <a:gd name="T4" fmla="*/ 0 w 8"/>
                  <a:gd name="T5" fmla="*/ 168 h 168"/>
                  <a:gd name="T6" fmla="*/ 8 w 8"/>
                  <a:gd name="T7" fmla="*/ 168 h 168"/>
                  <a:gd name="T8" fmla="*/ 8 w 8"/>
                  <a:gd name="T9" fmla="*/ 8 h 168"/>
                  <a:gd name="T10" fmla="*/ 8 w 8"/>
                  <a:gd name="T11" fmla="*/ 0 h 168"/>
                  <a:gd name="T12" fmla="*/ 0 w 8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8">
                    <a:moveTo>
                      <a:pt x="0" y="0"/>
                    </a:moveTo>
                    <a:lnTo>
                      <a:pt x="0" y="8"/>
                    </a:lnTo>
                    <a:lnTo>
                      <a:pt x="0" y="168"/>
                    </a:lnTo>
                    <a:lnTo>
                      <a:pt x="8" y="16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3" name="Freeform 83"/>
              <p:cNvSpPr>
                <a:spLocks/>
              </p:cNvSpPr>
              <p:nvPr/>
            </p:nvSpPr>
            <p:spPr bwMode="auto">
              <a:xfrm>
                <a:off x="5422804" y="3326092"/>
                <a:ext cx="12700" cy="266700"/>
              </a:xfrm>
              <a:custGeom>
                <a:avLst/>
                <a:gdLst>
                  <a:gd name="T0" fmla="*/ 0 w 8"/>
                  <a:gd name="T1" fmla="*/ 0 h 168"/>
                  <a:gd name="T2" fmla="*/ 0 w 8"/>
                  <a:gd name="T3" fmla="*/ 8 h 168"/>
                  <a:gd name="T4" fmla="*/ 0 w 8"/>
                  <a:gd name="T5" fmla="*/ 168 h 168"/>
                  <a:gd name="T6" fmla="*/ 8 w 8"/>
                  <a:gd name="T7" fmla="*/ 168 h 168"/>
                  <a:gd name="T8" fmla="*/ 8 w 8"/>
                  <a:gd name="T9" fmla="*/ 8 h 168"/>
                  <a:gd name="T10" fmla="*/ 8 w 8"/>
                  <a:gd name="T11" fmla="*/ 0 h 168"/>
                  <a:gd name="T12" fmla="*/ 0 w 8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8">
                    <a:moveTo>
                      <a:pt x="0" y="0"/>
                    </a:moveTo>
                    <a:lnTo>
                      <a:pt x="0" y="8"/>
                    </a:lnTo>
                    <a:lnTo>
                      <a:pt x="0" y="168"/>
                    </a:lnTo>
                    <a:lnTo>
                      <a:pt x="8" y="16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4" name="Freeform 84"/>
              <p:cNvSpPr>
                <a:spLocks/>
              </p:cNvSpPr>
              <p:nvPr/>
            </p:nvSpPr>
            <p:spPr bwMode="auto">
              <a:xfrm>
                <a:off x="5319617" y="3073679"/>
                <a:ext cx="52388" cy="12700"/>
              </a:xfrm>
              <a:custGeom>
                <a:avLst/>
                <a:gdLst>
                  <a:gd name="T0" fmla="*/ 0 w 33"/>
                  <a:gd name="T1" fmla="*/ 0 h 8"/>
                  <a:gd name="T2" fmla="*/ 0 w 33"/>
                  <a:gd name="T3" fmla="*/ 8 h 8"/>
                  <a:gd name="T4" fmla="*/ 18 w 33"/>
                  <a:gd name="T5" fmla="*/ 8 h 8"/>
                  <a:gd name="T6" fmla="*/ 26 w 33"/>
                  <a:gd name="T7" fmla="*/ 8 h 8"/>
                  <a:gd name="T8" fmla="*/ 29 w 33"/>
                  <a:gd name="T9" fmla="*/ 8 h 8"/>
                  <a:gd name="T10" fmla="*/ 33 w 33"/>
                  <a:gd name="T11" fmla="*/ 4 h 8"/>
                  <a:gd name="T12" fmla="*/ 29 w 33"/>
                  <a:gd name="T13" fmla="*/ 0 h 8"/>
                  <a:gd name="T14" fmla="*/ 29 w 33"/>
                  <a:gd name="T15" fmla="*/ 0 h 8"/>
                  <a:gd name="T16" fmla="*/ 26 w 33"/>
                  <a:gd name="T17" fmla="*/ 0 h 8"/>
                  <a:gd name="T18" fmla="*/ 26 w 33"/>
                  <a:gd name="T19" fmla="*/ 0 h 8"/>
                  <a:gd name="T20" fmla="*/ 0 w 33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8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8"/>
                      <a:pt x="33" y="6"/>
                      <a:pt x="33" y="4"/>
                    </a:cubicBezTo>
                    <a:cubicBezTo>
                      <a:pt x="33" y="2"/>
                      <a:pt x="31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1B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5" name="Freeform 85"/>
              <p:cNvSpPr>
                <a:spLocks/>
              </p:cNvSpPr>
              <p:nvPr/>
            </p:nvSpPr>
            <p:spPr bwMode="auto">
              <a:xfrm>
                <a:off x="4965604" y="3570567"/>
                <a:ext cx="152400" cy="196850"/>
              </a:xfrm>
              <a:custGeom>
                <a:avLst/>
                <a:gdLst>
                  <a:gd name="T0" fmla="*/ 0 w 96"/>
                  <a:gd name="T1" fmla="*/ 15 h 124"/>
                  <a:gd name="T2" fmla="*/ 27 w 96"/>
                  <a:gd name="T3" fmla="*/ 94 h 124"/>
                  <a:gd name="T4" fmla="*/ 31 w 96"/>
                  <a:gd name="T5" fmla="*/ 116 h 124"/>
                  <a:gd name="T6" fmla="*/ 75 w 96"/>
                  <a:gd name="T7" fmla="*/ 117 h 124"/>
                  <a:gd name="T8" fmla="*/ 90 w 96"/>
                  <a:gd name="T9" fmla="*/ 101 h 124"/>
                  <a:gd name="T10" fmla="*/ 48 w 96"/>
                  <a:gd name="T11" fmla="*/ 0 h 124"/>
                  <a:gd name="T12" fmla="*/ 0 w 96"/>
                  <a:gd name="T13" fmla="*/ 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24">
                    <a:moveTo>
                      <a:pt x="0" y="15"/>
                    </a:moveTo>
                    <a:cubicBezTo>
                      <a:pt x="0" y="15"/>
                      <a:pt x="23" y="73"/>
                      <a:pt x="27" y="94"/>
                    </a:cubicBezTo>
                    <a:cubicBezTo>
                      <a:pt x="28" y="100"/>
                      <a:pt x="27" y="112"/>
                      <a:pt x="31" y="116"/>
                    </a:cubicBezTo>
                    <a:cubicBezTo>
                      <a:pt x="40" y="124"/>
                      <a:pt x="64" y="121"/>
                      <a:pt x="75" y="117"/>
                    </a:cubicBezTo>
                    <a:cubicBezTo>
                      <a:pt x="83" y="114"/>
                      <a:pt x="89" y="109"/>
                      <a:pt x="90" y="101"/>
                    </a:cubicBezTo>
                    <a:cubicBezTo>
                      <a:pt x="96" y="74"/>
                      <a:pt x="48" y="0"/>
                      <a:pt x="48" y="0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solidFill>
                <a:srgbClr val="FFD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6" name="Freeform 86"/>
              <p:cNvSpPr>
                <a:spLocks noEditPoints="1"/>
              </p:cNvSpPr>
              <p:nvPr/>
            </p:nvSpPr>
            <p:spPr bwMode="auto">
              <a:xfrm>
                <a:off x="4965604" y="3594379"/>
                <a:ext cx="119063" cy="161925"/>
              </a:xfrm>
              <a:custGeom>
                <a:avLst/>
                <a:gdLst>
                  <a:gd name="T0" fmla="*/ 75 w 75"/>
                  <a:gd name="T1" fmla="*/ 102 h 102"/>
                  <a:gd name="T2" fmla="*/ 74 w 75"/>
                  <a:gd name="T3" fmla="*/ 102 h 102"/>
                  <a:gd name="T4" fmla="*/ 75 w 75"/>
                  <a:gd name="T5" fmla="*/ 102 h 102"/>
                  <a:gd name="T6" fmla="*/ 0 w 75"/>
                  <a:gd name="T7" fmla="*/ 0 h 102"/>
                  <a:gd name="T8" fmla="*/ 0 w 75"/>
                  <a:gd name="T9" fmla="*/ 0 h 102"/>
                  <a:gd name="T10" fmla="*/ 0 w 75"/>
                  <a:gd name="T11" fmla="*/ 0 h 102"/>
                  <a:gd name="T12" fmla="*/ 0 w 75"/>
                  <a:gd name="T13" fmla="*/ 0 h 102"/>
                  <a:gd name="T14" fmla="*/ 0 w 75"/>
                  <a:gd name="T15" fmla="*/ 0 h 102"/>
                  <a:gd name="T16" fmla="*/ 0 w 75"/>
                  <a:gd name="T17" fmla="*/ 0 h 102"/>
                  <a:gd name="T18" fmla="*/ 0 w 75"/>
                  <a:gd name="T19" fmla="*/ 0 h 102"/>
                  <a:gd name="T20" fmla="*/ 0 w 75"/>
                  <a:gd name="T21" fmla="*/ 0 h 102"/>
                  <a:gd name="T22" fmla="*/ 0 w 75"/>
                  <a:gd name="T23" fmla="*/ 0 h 102"/>
                  <a:gd name="T24" fmla="*/ 0 w 75"/>
                  <a:gd name="T25" fmla="*/ 0 h 102"/>
                  <a:gd name="T26" fmla="*/ 0 w 75"/>
                  <a:gd name="T27" fmla="*/ 0 h 102"/>
                  <a:gd name="T28" fmla="*/ 0 w 75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02">
                    <a:moveTo>
                      <a:pt x="75" y="102"/>
                    </a:moveTo>
                    <a:cubicBezTo>
                      <a:pt x="75" y="102"/>
                      <a:pt x="75" y="102"/>
                      <a:pt x="74" y="102"/>
                    </a:cubicBezTo>
                    <a:cubicBezTo>
                      <a:pt x="75" y="102"/>
                      <a:pt x="75" y="102"/>
                      <a:pt x="75" y="10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9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7" name="Freeform 87"/>
              <p:cNvSpPr>
                <a:spLocks/>
              </p:cNvSpPr>
              <p:nvPr/>
            </p:nvSpPr>
            <p:spPr bwMode="auto">
              <a:xfrm>
                <a:off x="4965604" y="3570567"/>
                <a:ext cx="142875" cy="188913"/>
              </a:xfrm>
              <a:custGeom>
                <a:avLst/>
                <a:gdLst>
                  <a:gd name="T0" fmla="*/ 48 w 90"/>
                  <a:gd name="T1" fmla="*/ 0 h 119"/>
                  <a:gd name="T2" fmla="*/ 0 w 90"/>
                  <a:gd name="T3" fmla="*/ 15 h 119"/>
                  <a:gd name="T4" fmla="*/ 0 w 90"/>
                  <a:gd name="T5" fmla="*/ 15 h 119"/>
                  <a:gd name="T6" fmla="*/ 0 w 90"/>
                  <a:gd name="T7" fmla="*/ 15 h 119"/>
                  <a:gd name="T8" fmla="*/ 0 w 90"/>
                  <a:gd name="T9" fmla="*/ 15 h 119"/>
                  <a:gd name="T10" fmla="*/ 0 w 90"/>
                  <a:gd name="T11" fmla="*/ 15 h 119"/>
                  <a:gd name="T12" fmla="*/ 0 w 90"/>
                  <a:gd name="T13" fmla="*/ 15 h 119"/>
                  <a:gd name="T14" fmla="*/ 0 w 90"/>
                  <a:gd name="T15" fmla="*/ 15 h 119"/>
                  <a:gd name="T16" fmla="*/ 0 w 90"/>
                  <a:gd name="T17" fmla="*/ 15 h 119"/>
                  <a:gd name="T18" fmla="*/ 0 w 90"/>
                  <a:gd name="T19" fmla="*/ 15 h 119"/>
                  <a:gd name="T20" fmla="*/ 10 w 90"/>
                  <a:gd name="T21" fmla="*/ 42 h 119"/>
                  <a:gd name="T22" fmla="*/ 11 w 90"/>
                  <a:gd name="T23" fmla="*/ 42 h 119"/>
                  <a:gd name="T24" fmla="*/ 50 w 90"/>
                  <a:gd name="T25" fmla="*/ 30 h 119"/>
                  <a:gd name="T26" fmla="*/ 73 w 90"/>
                  <a:gd name="T27" fmla="*/ 114 h 119"/>
                  <a:gd name="T28" fmla="*/ 70 w 90"/>
                  <a:gd name="T29" fmla="*/ 119 h 119"/>
                  <a:gd name="T30" fmla="*/ 74 w 90"/>
                  <a:gd name="T31" fmla="*/ 117 h 119"/>
                  <a:gd name="T32" fmla="*/ 75 w 90"/>
                  <a:gd name="T33" fmla="*/ 117 h 119"/>
                  <a:gd name="T34" fmla="*/ 75 w 90"/>
                  <a:gd name="T35" fmla="*/ 117 h 119"/>
                  <a:gd name="T36" fmla="*/ 86 w 90"/>
                  <a:gd name="T37" fmla="*/ 110 h 119"/>
                  <a:gd name="T38" fmla="*/ 83 w 90"/>
                  <a:gd name="T39" fmla="*/ 105 h 119"/>
                  <a:gd name="T40" fmla="*/ 78 w 90"/>
                  <a:gd name="T41" fmla="*/ 53 h 119"/>
                  <a:gd name="T42" fmla="*/ 48 w 90"/>
                  <a:gd name="T4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19">
                    <a:moveTo>
                      <a:pt x="48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7"/>
                      <a:pt x="5" y="28"/>
                      <a:pt x="10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22" y="42"/>
                      <a:pt x="45" y="34"/>
                      <a:pt x="50" y="30"/>
                    </a:cubicBezTo>
                    <a:cubicBezTo>
                      <a:pt x="50" y="30"/>
                      <a:pt x="90" y="90"/>
                      <a:pt x="73" y="114"/>
                    </a:cubicBezTo>
                    <a:cubicBezTo>
                      <a:pt x="71" y="116"/>
                      <a:pt x="70" y="117"/>
                      <a:pt x="70" y="119"/>
                    </a:cubicBezTo>
                    <a:cubicBezTo>
                      <a:pt x="71" y="118"/>
                      <a:pt x="73" y="118"/>
                      <a:pt x="74" y="117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0" y="116"/>
                      <a:pt x="83" y="113"/>
                      <a:pt x="86" y="110"/>
                    </a:cubicBezTo>
                    <a:cubicBezTo>
                      <a:pt x="85" y="108"/>
                      <a:pt x="84" y="107"/>
                      <a:pt x="83" y="105"/>
                    </a:cubicBezTo>
                    <a:cubicBezTo>
                      <a:pt x="77" y="94"/>
                      <a:pt x="76" y="75"/>
                      <a:pt x="78" y="53"/>
                    </a:cubicBezTo>
                    <a:cubicBezTo>
                      <a:pt x="65" y="26"/>
                      <a:pt x="48" y="0"/>
                      <a:pt x="48" y="0"/>
                    </a:cubicBezTo>
                  </a:path>
                </a:pathLst>
              </a:custGeom>
              <a:solidFill>
                <a:srgbClr val="F9B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8" name="Freeform 88"/>
              <p:cNvSpPr>
                <a:spLocks/>
              </p:cNvSpPr>
              <p:nvPr/>
            </p:nvSpPr>
            <p:spPr bwMode="auto">
              <a:xfrm>
                <a:off x="4871942" y="3483254"/>
                <a:ext cx="217488" cy="150813"/>
              </a:xfrm>
              <a:custGeom>
                <a:avLst/>
                <a:gdLst>
                  <a:gd name="T0" fmla="*/ 136 w 136"/>
                  <a:gd name="T1" fmla="*/ 49 h 95"/>
                  <a:gd name="T2" fmla="*/ 85 w 136"/>
                  <a:gd name="T3" fmla="*/ 82 h 95"/>
                  <a:gd name="T4" fmla="*/ 18 w 136"/>
                  <a:gd name="T5" fmla="*/ 85 h 95"/>
                  <a:gd name="T6" fmla="*/ 61 w 136"/>
                  <a:gd name="T7" fmla="*/ 16 h 95"/>
                  <a:gd name="T8" fmla="*/ 136 w 136"/>
                  <a:gd name="T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95">
                    <a:moveTo>
                      <a:pt x="136" y="49"/>
                    </a:moveTo>
                    <a:cubicBezTo>
                      <a:pt x="136" y="49"/>
                      <a:pt x="119" y="71"/>
                      <a:pt x="85" y="82"/>
                    </a:cubicBezTo>
                    <a:cubicBezTo>
                      <a:pt x="42" y="95"/>
                      <a:pt x="18" y="85"/>
                      <a:pt x="18" y="85"/>
                    </a:cubicBezTo>
                    <a:cubicBezTo>
                      <a:pt x="18" y="85"/>
                      <a:pt x="0" y="35"/>
                      <a:pt x="61" y="16"/>
                    </a:cubicBezTo>
                    <a:cubicBezTo>
                      <a:pt x="115" y="0"/>
                      <a:pt x="136" y="49"/>
                      <a:pt x="136" y="49"/>
                    </a:cubicBezTo>
                    <a:close/>
                  </a:path>
                </a:pathLst>
              </a:custGeom>
              <a:solidFill>
                <a:srgbClr val="EA8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9" name="Freeform 89"/>
              <p:cNvSpPr>
                <a:spLocks/>
              </p:cNvSpPr>
              <p:nvPr/>
            </p:nvSpPr>
            <p:spPr bwMode="auto">
              <a:xfrm>
                <a:off x="5064029" y="3465792"/>
                <a:ext cx="193675" cy="300038"/>
              </a:xfrm>
              <a:custGeom>
                <a:avLst/>
                <a:gdLst>
                  <a:gd name="T0" fmla="*/ 118 w 122"/>
                  <a:gd name="T1" fmla="*/ 0 h 189"/>
                  <a:gd name="T2" fmla="*/ 113 w 122"/>
                  <a:gd name="T3" fmla="*/ 132 h 189"/>
                  <a:gd name="T4" fmla="*/ 118 w 122"/>
                  <a:gd name="T5" fmla="*/ 167 h 189"/>
                  <a:gd name="T6" fmla="*/ 52 w 122"/>
                  <a:gd name="T7" fmla="*/ 189 h 189"/>
                  <a:gd name="T8" fmla="*/ 21 w 122"/>
                  <a:gd name="T9" fmla="*/ 171 h 189"/>
                  <a:gd name="T10" fmla="*/ 39 w 122"/>
                  <a:gd name="T11" fmla="*/ 0 h 189"/>
                  <a:gd name="T12" fmla="*/ 118 w 122"/>
                  <a:gd name="T13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89">
                    <a:moveTo>
                      <a:pt x="118" y="0"/>
                    </a:moveTo>
                    <a:cubicBezTo>
                      <a:pt x="118" y="0"/>
                      <a:pt x="110" y="99"/>
                      <a:pt x="113" y="132"/>
                    </a:cubicBezTo>
                    <a:cubicBezTo>
                      <a:pt x="114" y="141"/>
                      <a:pt x="122" y="159"/>
                      <a:pt x="118" y="167"/>
                    </a:cubicBezTo>
                    <a:cubicBezTo>
                      <a:pt x="109" y="183"/>
                      <a:pt x="70" y="189"/>
                      <a:pt x="52" y="189"/>
                    </a:cubicBezTo>
                    <a:cubicBezTo>
                      <a:pt x="39" y="189"/>
                      <a:pt x="28" y="183"/>
                      <a:pt x="21" y="171"/>
                    </a:cubicBezTo>
                    <a:cubicBezTo>
                      <a:pt x="0" y="133"/>
                      <a:pt x="39" y="0"/>
                      <a:pt x="39" y="0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rgbClr val="FFD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0" name="Freeform 90"/>
              <p:cNvSpPr>
                <a:spLocks noEditPoints="1"/>
              </p:cNvSpPr>
              <p:nvPr/>
            </p:nvSpPr>
            <p:spPr bwMode="auto">
              <a:xfrm>
                <a:off x="5248179" y="3730904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1 w 2"/>
                  <a:gd name="T7" fmla="*/ 2 h 3"/>
                  <a:gd name="T8" fmla="*/ 1 w 2"/>
                  <a:gd name="T9" fmla="*/ 2 h 3"/>
                  <a:gd name="T10" fmla="*/ 1 w 2"/>
                  <a:gd name="T11" fmla="*/ 2 h 3"/>
                  <a:gd name="T12" fmla="*/ 1 w 2"/>
                  <a:gd name="T13" fmla="*/ 1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1 h 3"/>
                  <a:gd name="T22" fmla="*/ 1 w 2"/>
                  <a:gd name="T23" fmla="*/ 1 h 3"/>
                  <a:gd name="T24" fmla="*/ 1 w 2"/>
                  <a:gd name="T25" fmla="*/ 1 h 3"/>
                  <a:gd name="T26" fmla="*/ 1 w 2"/>
                  <a:gd name="T27" fmla="*/ 1 h 3"/>
                  <a:gd name="T28" fmla="*/ 1 w 2"/>
                  <a:gd name="T29" fmla="*/ 1 h 3"/>
                  <a:gd name="T30" fmla="*/ 1 w 2"/>
                  <a:gd name="T31" fmla="*/ 1 h 3"/>
                  <a:gd name="T32" fmla="*/ 1 w 2"/>
                  <a:gd name="T33" fmla="*/ 1 h 3"/>
                  <a:gd name="T34" fmla="*/ 1 w 2"/>
                  <a:gd name="T35" fmla="*/ 1 h 3"/>
                  <a:gd name="T36" fmla="*/ 1 w 2"/>
                  <a:gd name="T37" fmla="*/ 1 h 3"/>
                  <a:gd name="T38" fmla="*/ 1 w 2"/>
                  <a:gd name="T39" fmla="*/ 1 h 3"/>
                  <a:gd name="T40" fmla="*/ 2 w 2"/>
                  <a:gd name="T41" fmla="*/ 0 h 3"/>
                  <a:gd name="T42" fmla="*/ 2 w 2"/>
                  <a:gd name="T43" fmla="*/ 0 h 3"/>
                  <a:gd name="T44" fmla="*/ 2 w 2"/>
                  <a:gd name="T45" fmla="*/ 1 h 3"/>
                  <a:gd name="T46" fmla="*/ 2 w 2"/>
                  <a:gd name="T47" fmla="*/ 0 h 3"/>
                  <a:gd name="T48" fmla="*/ 2 w 2"/>
                  <a:gd name="T49" fmla="*/ 0 h 3"/>
                  <a:gd name="T50" fmla="*/ 2 w 2"/>
                  <a:gd name="T51" fmla="*/ 0 h 3"/>
                  <a:gd name="T52" fmla="*/ 2 w 2"/>
                  <a:gd name="T53" fmla="*/ 0 h 3"/>
                  <a:gd name="T54" fmla="*/ 2 w 2"/>
                  <a:gd name="T5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4A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1" name="Freeform 91"/>
              <p:cNvSpPr>
                <a:spLocks noEditPoints="1"/>
              </p:cNvSpPr>
              <p:nvPr/>
            </p:nvSpPr>
            <p:spPr bwMode="auto">
              <a:xfrm>
                <a:off x="5113242" y="3494367"/>
                <a:ext cx="139700" cy="266700"/>
              </a:xfrm>
              <a:custGeom>
                <a:avLst/>
                <a:gdLst>
                  <a:gd name="T0" fmla="*/ 48 w 88"/>
                  <a:gd name="T1" fmla="*/ 168 h 168"/>
                  <a:gd name="T2" fmla="*/ 64 w 88"/>
                  <a:gd name="T3" fmla="*/ 164 h 168"/>
                  <a:gd name="T4" fmla="*/ 65 w 88"/>
                  <a:gd name="T5" fmla="*/ 164 h 168"/>
                  <a:gd name="T6" fmla="*/ 85 w 88"/>
                  <a:gd name="T7" fmla="*/ 152 h 168"/>
                  <a:gd name="T8" fmla="*/ 86 w 88"/>
                  <a:gd name="T9" fmla="*/ 151 h 168"/>
                  <a:gd name="T10" fmla="*/ 86 w 88"/>
                  <a:gd name="T11" fmla="*/ 151 h 168"/>
                  <a:gd name="T12" fmla="*/ 86 w 88"/>
                  <a:gd name="T13" fmla="*/ 151 h 168"/>
                  <a:gd name="T14" fmla="*/ 86 w 88"/>
                  <a:gd name="T15" fmla="*/ 150 h 168"/>
                  <a:gd name="T16" fmla="*/ 86 w 88"/>
                  <a:gd name="T17" fmla="*/ 150 h 168"/>
                  <a:gd name="T18" fmla="*/ 86 w 88"/>
                  <a:gd name="T19" fmla="*/ 150 h 168"/>
                  <a:gd name="T20" fmla="*/ 86 w 88"/>
                  <a:gd name="T21" fmla="*/ 150 h 168"/>
                  <a:gd name="T22" fmla="*/ 87 w 88"/>
                  <a:gd name="T23" fmla="*/ 149 h 168"/>
                  <a:gd name="T24" fmla="*/ 87 w 88"/>
                  <a:gd name="T25" fmla="*/ 149 h 168"/>
                  <a:gd name="T26" fmla="*/ 87 w 88"/>
                  <a:gd name="T27" fmla="*/ 149 h 168"/>
                  <a:gd name="T28" fmla="*/ 87 w 88"/>
                  <a:gd name="T29" fmla="*/ 149 h 168"/>
                  <a:gd name="T30" fmla="*/ 87 w 88"/>
                  <a:gd name="T31" fmla="*/ 149 h 168"/>
                  <a:gd name="T32" fmla="*/ 87 w 88"/>
                  <a:gd name="T33" fmla="*/ 148 h 168"/>
                  <a:gd name="T34" fmla="*/ 87 w 88"/>
                  <a:gd name="T35" fmla="*/ 148 h 168"/>
                  <a:gd name="T36" fmla="*/ 87 w 88"/>
                  <a:gd name="T37" fmla="*/ 148 h 168"/>
                  <a:gd name="T38" fmla="*/ 87 w 88"/>
                  <a:gd name="T39" fmla="*/ 148 h 168"/>
                  <a:gd name="T40" fmla="*/ 88 w 88"/>
                  <a:gd name="T41" fmla="*/ 148 h 168"/>
                  <a:gd name="T42" fmla="*/ 88 w 88"/>
                  <a:gd name="T43" fmla="*/ 147 h 168"/>
                  <a:gd name="T44" fmla="*/ 88 w 88"/>
                  <a:gd name="T45" fmla="*/ 147 h 168"/>
                  <a:gd name="T46" fmla="*/ 88 w 88"/>
                  <a:gd name="T47" fmla="*/ 147 h 168"/>
                  <a:gd name="T48" fmla="*/ 88 w 88"/>
                  <a:gd name="T49" fmla="*/ 147 h 168"/>
                  <a:gd name="T50" fmla="*/ 88 w 88"/>
                  <a:gd name="T51" fmla="*/ 146 h 168"/>
                  <a:gd name="T52" fmla="*/ 88 w 88"/>
                  <a:gd name="T53" fmla="*/ 146 h 168"/>
                  <a:gd name="T54" fmla="*/ 88 w 88"/>
                  <a:gd name="T55" fmla="*/ 146 h 168"/>
                  <a:gd name="T56" fmla="*/ 88 w 88"/>
                  <a:gd name="T57" fmla="*/ 146 h 168"/>
                  <a:gd name="T58" fmla="*/ 88 w 88"/>
                  <a:gd name="T59" fmla="*/ 145 h 168"/>
                  <a:gd name="T60" fmla="*/ 88 w 88"/>
                  <a:gd name="T61" fmla="*/ 145 h 168"/>
                  <a:gd name="T62" fmla="*/ 88 w 88"/>
                  <a:gd name="T63" fmla="*/ 145 h 168"/>
                  <a:gd name="T64" fmla="*/ 88 w 88"/>
                  <a:gd name="T65" fmla="*/ 144 h 168"/>
                  <a:gd name="T66" fmla="*/ 88 w 88"/>
                  <a:gd name="T67" fmla="*/ 144 h 168"/>
                  <a:gd name="T68" fmla="*/ 88 w 88"/>
                  <a:gd name="T69" fmla="*/ 144 h 168"/>
                  <a:gd name="T70" fmla="*/ 88 w 88"/>
                  <a:gd name="T71" fmla="*/ 144 h 168"/>
                  <a:gd name="T72" fmla="*/ 88 w 88"/>
                  <a:gd name="T73" fmla="*/ 143 h 168"/>
                  <a:gd name="T74" fmla="*/ 88 w 88"/>
                  <a:gd name="T75" fmla="*/ 143 h 168"/>
                  <a:gd name="T76" fmla="*/ 88 w 88"/>
                  <a:gd name="T77" fmla="*/ 143 h 168"/>
                  <a:gd name="T78" fmla="*/ 88 w 88"/>
                  <a:gd name="T79" fmla="*/ 142 h 168"/>
                  <a:gd name="T80" fmla="*/ 88 w 88"/>
                  <a:gd name="T81" fmla="*/ 142 h 168"/>
                  <a:gd name="T82" fmla="*/ 88 w 88"/>
                  <a:gd name="T83" fmla="*/ 141 h 168"/>
                  <a:gd name="T84" fmla="*/ 88 w 88"/>
                  <a:gd name="T85" fmla="*/ 141 h 168"/>
                  <a:gd name="T86" fmla="*/ 39 w 88"/>
                  <a:gd name="T87" fmla="*/ 4 h 168"/>
                  <a:gd name="T88" fmla="*/ 63 w 88"/>
                  <a:gd name="T89" fmla="*/ 21 h 168"/>
                  <a:gd name="T90" fmla="*/ 69 w 88"/>
                  <a:gd name="T91" fmla="*/ 78 h 168"/>
                  <a:gd name="T92" fmla="*/ 82 w 88"/>
                  <a:gd name="T93" fmla="*/ 11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168">
                    <a:moveTo>
                      <a:pt x="64" y="164"/>
                    </a:moveTo>
                    <a:cubicBezTo>
                      <a:pt x="59" y="166"/>
                      <a:pt x="53" y="167"/>
                      <a:pt x="48" y="168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53" y="167"/>
                      <a:pt x="59" y="166"/>
                      <a:pt x="64" y="164"/>
                    </a:cubicBezTo>
                    <a:moveTo>
                      <a:pt x="65" y="164"/>
                    </a:moveTo>
                    <a:cubicBezTo>
                      <a:pt x="65" y="164"/>
                      <a:pt x="64" y="164"/>
                      <a:pt x="64" y="164"/>
                    </a:cubicBezTo>
                    <a:cubicBezTo>
                      <a:pt x="64" y="164"/>
                      <a:pt x="65" y="164"/>
                      <a:pt x="65" y="164"/>
                    </a:cubicBezTo>
                    <a:moveTo>
                      <a:pt x="65" y="164"/>
                    </a:moveTo>
                    <a:cubicBezTo>
                      <a:pt x="65" y="164"/>
                      <a:pt x="65" y="164"/>
                      <a:pt x="65" y="164"/>
                    </a:cubicBezTo>
                    <a:cubicBezTo>
                      <a:pt x="65" y="164"/>
                      <a:pt x="65" y="164"/>
                      <a:pt x="65" y="164"/>
                    </a:cubicBezTo>
                    <a:moveTo>
                      <a:pt x="85" y="152"/>
                    </a:moveTo>
                    <a:cubicBezTo>
                      <a:pt x="85" y="152"/>
                      <a:pt x="85" y="152"/>
                      <a:pt x="85" y="152"/>
                    </a:cubicBezTo>
                    <a:cubicBezTo>
                      <a:pt x="85" y="152"/>
                      <a:pt x="85" y="152"/>
                      <a:pt x="85" y="152"/>
                    </a:cubicBezTo>
                    <a:moveTo>
                      <a:pt x="86" y="151"/>
                    </a:move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moveTo>
                      <a:pt x="86" y="151"/>
                    </a:moveTo>
                    <a:cubicBezTo>
                      <a:pt x="86" y="151"/>
                      <a:pt x="86" y="151"/>
                      <a:pt x="86" y="151"/>
                    </a:cubicBezTo>
                    <a:cubicBezTo>
                      <a:pt x="86" y="151"/>
                      <a:pt x="86" y="151"/>
                      <a:pt x="86" y="151"/>
                    </a:cubicBezTo>
                    <a:moveTo>
                      <a:pt x="86" y="150"/>
                    </a:move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moveTo>
                      <a:pt x="86" y="150"/>
                    </a:move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moveTo>
                      <a:pt x="86" y="150"/>
                    </a:move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86" y="150"/>
                      <a:pt x="86" y="150"/>
                      <a:pt x="86" y="150"/>
                    </a:cubicBezTo>
                    <a:moveTo>
                      <a:pt x="87" y="149"/>
                    </a:move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moveTo>
                      <a:pt x="87" y="149"/>
                    </a:move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moveTo>
                      <a:pt x="87" y="149"/>
                    </a:move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moveTo>
                      <a:pt x="87" y="149"/>
                    </a:moveTo>
                    <a:cubicBezTo>
                      <a:pt x="87" y="149"/>
                      <a:pt x="87" y="149"/>
                      <a:pt x="87" y="149"/>
                    </a:cubicBezTo>
                    <a:cubicBezTo>
                      <a:pt x="87" y="149"/>
                      <a:pt x="87" y="149"/>
                      <a:pt x="87" y="149"/>
                    </a:cubicBezTo>
                    <a:moveTo>
                      <a:pt x="87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moveTo>
                      <a:pt x="87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moveTo>
                      <a:pt x="87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moveTo>
                      <a:pt x="87" y="148"/>
                    </a:move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7" y="148"/>
                      <a:pt x="87" y="148"/>
                    </a:cubicBezTo>
                    <a:moveTo>
                      <a:pt x="88" y="148"/>
                    </a:moveTo>
                    <a:cubicBezTo>
                      <a:pt x="88" y="148"/>
                      <a:pt x="87" y="148"/>
                      <a:pt x="87" y="148"/>
                    </a:cubicBezTo>
                    <a:cubicBezTo>
                      <a:pt x="87" y="148"/>
                      <a:pt x="88" y="148"/>
                      <a:pt x="88" y="148"/>
                    </a:cubicBezTo>
                    <a:moveTo>
                      <a:pt x="88" y="147"/>
                    </a:move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8" y="147"/>
                      <a:pt x="88" y="147"/>
                    </a:cubicBezTo>
                    <a:moveTo>
                      <a:pt x="88" y="147"/>
                    </a:move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8" y="147"/>
                      <a:pt x="88" y="147"/>
                    </a:cubicBezTo>
                    <a:moveTo>
                      <a:pt x="88" y="147"/>
                    </a:move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8" y="147"/>
                      <a:pt x="88" y="147"/>
                    </a:cubicBezTo>
                    <a:moveTo>
                      <a:pt x="88" y="147"/>
                    </a:move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7"/>
                      <a:pt x="88" y="147"/>
                      <a:pt x="88" y="147"/>
                    </a:cubicBezTo>
                    <a:moveTo>
                      <a:pt x="88" y="146"/>
                    </a:move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moveTo>
                      <a:pt x="88" y="146"/>
                    </a:move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moveTo>
                      <a:pt x="88" y="146"/>
                    </a:move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moveTo>
                      <a:pt x="88" y="146"/>
                    </a:moveTo>
                    <a:cubicBezTo>
                      <a:pt x="88" y="146"/>
                      <a:pt x="88" y="146"/>
                      <a:pt x="88" y="146"/>
                    </a:cubicBezTo>
                    <a:cubicBezTo>
                      <a:pt x="88" y="146"/>
                      <a:pt x="88" y="146"/>
                      <a:pt x="88" y="146"/>
                    </a:cubicBezTo>
                    <a:moveTo>
                      <a:pt x="88" y="145"/>
                    </a:moveTo>
                    <a:cubicBezTo>
                      <a:pt x="88" y="145"/>
                      <a:pt x="88" y="145"/>
                      <a:pt x="88" y="145"/>
                    </a:cubicBezTo>
                    <a:cubicBezTo>
                      <a:pt x="88" y="145"/>
                      <a:pt x="88" y="145"/>
                      <a:pt x="88" y="145"/>
                    </a:cubicBezTo>
                    <a:moveTo>
                      <a:pt x="88" y="145"/>
                    </a:moveTo>
                    <a:cubicBezTo>
                      <a:pt x="88" y="145"/>
                      <a:pt x="88" y="145"/>
                      <a:pt x="88" y="145"/>
                    </a:cubicBezTo>
                    <a:cubicBezTo>
                      <a:pt x="88" y="145"/>
                      <a:pt x="88" y="145"/>
                      <a:pt x="88" y="145"/>
                    </a:cubicBezTo>
                    <a:moveTo>
                      <a:pt x="88" y="145"/>
                    </a:moveTo>
                    <a:cubicBezTo>
                      <a:pt x="88" y="145"/>
                      <a:pt x="88" y="145"/>
                      <a:pt x="88" y="145"/>
                    </a:cubicBezTo>
                    <a:cubicBezTo>
                      <a:pt x="88" y="145"/>
                      <a:pt x="88" y="145"/>
                      <a:pt x="88" y="145"/>
                    </a:cubicBezTo>
                    <a:moveTo>
                      <a:pt x="88" y="144"/>
                    </a:move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moveTo>
                      <a:pt x="88" y="144"/>
                    </a:move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moveTo>
                      <a:pt x="88" y="144"/>
                    </a:move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moveTo>
                      <a:pt x="88" y="144"/>
                    </a:move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moveTo>
                      <a:pt x="88" y="143"/>
                    </a:move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moveTo>
                      <a:pt x="88" y="143"/>
                    </a:move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moveTo>
                      <a:pt x="88" y="143"/>
                    </a:move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cubicBezTo>
                      <a:pt x="88" y="143"/>
                      <a:pt x="88" y="143"/>
                      <a:pt x="88" y="143"/>
                    </a:cubicBezTo>
                    <a:moveTo>
                      <a:pt x="88" y="142"/>
                    </a:moveTo>
                    <a:cubicBezTo>
                      <a:pt x="88" y="142"/>
                      <a:pt x="88" y="142"/>
                      <a:pt x="88" y="142"/>
                    </a:cubicBezTo>
                    <a:cubicBezTo>
                      <a:pt x="88" y="142"/>
                      <a:pt x="88" y="142"/>
                      <a:pt x="88" y="142"/>
                    </a:cubicBezTo>
                    <a:moveTo>
                      <a:pt x="88" y="142"/>
                    </a:moveTo>
                    <a:cubicBezTo>
                      <a:pt x="88" y="142"/>
                      <a:pt x="88" y="142"/>
                      <a:pt x="88" y="142"/>
                    </a:cubicBezTo>
                    <a:cubicBezTo>
                      <a:pt x="88" y="142"/>
                      <a:pt x="88" y="142"/>
                      <a:pt x="88" y="142"/>
                    </a:cubicBezTo>
                    <a:moveTo>
                      <a:pt x="88" y="141"/>
                    </a:move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1"/>
                      <a:pt x="88" y="141"/>
                    </a:cubicBezTo>
                    <a:moveTo>
                      <a:pt x="88" y="141"/>
                    </a:move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1"/>
                      <a:pt x="88" y="141"/>
                    </a:cubicBezTo>
                    <a:moveTo>
                      <a:pt x="86" y="0"/>
                    </a:moveTo>
                    <a:cubicBezTo>
                      <a:pt x="73" y="2"/>
                      <a:pt x="57" y="4"/>
                      <a:pt x="39" y="4"/>
                    </a:cubicBezTo>
                    <a:cubicBezTo>
                      <a:pt x="25" y="4"/>
                      <a:pt x="13" y="3"/>
                      <a:pt x="3" y="1"/>
                    </a:cubicBezTo>
                    <a:cubicBezTo>
                      <a:pt x="2" y="4"/>
                      <a:pt x="1" y="9"/>
                      <a:pt x="0" y="13"/>
                    </a:cubicBezTo>
                    <a:cubicBezTo>
                      <a:pt x="14" y="19"/>
                      <a:pt x="48" y="21"/>
                      <a:pt x="63" y="21"/>
                    </a:cubicBezTo>
                    <a:cubicBezTo>
                      <a:pt x="65" y="21"/>
                      <a:pt x="67" y="21"/>
                      <a:pt x="68" y="21"/>
                    </a:cubicBezTo>
                    <a:cubicBezTo>
                      <a:pt x="68" y="21"/>
                      <a:pt x="67" y="47"/>
                      <a:pt x="65" y="78"/>
                    </a:cubicBezTo>
                    <a:cubicBezTo>
                      <a:pt x="67" y="78"/>
                      <a:pt x="69" y="78"/>
                      <a:pt x="69" y="78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3" y="117"/>
                      <a:pt x="83" y="116"/>
                      <a:pt x="82" y="114"/>
                    </a:cubicBezTo>
                    <a:cubicBezTo>
                      <a:pt x="82" y="108"/>
                      <a:pt x="82" y="100"/>
                      <a:pt x="82" y="90"/>
                    </a:cubicBezTo>
                    <a:cubicBezTo>
                      <a:pt x="82" y="62"/>
                      <a:pt x="84" y="22"/>
                      <a:pt x="86" y="0"/>
                    </a:cubicBezTo>
                  </a:path>
                </a:pathLst>
              </a:custGeom>
              <a:solidFill>
                <a:srgbClr val="F9B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2" name="Freeform 92"/>
              <p:cNvSpPr>
                <a:spLocks/>
              </p:cNvSpPr>
              <p:nvPr/>
            </p:nvSpPr>
            <p:spPr bwMode="auto">
              <a:xfrm>
                <a:off x="5027517" y="3324504"/>
                <a:ext cx="315913" cy="176213"/>
              </a:xfrm>
              <a:custGeom>
                <a:avLst/>
                <a:gdLst>
                  <a:gd name="T0" fmla="*/ 0 w 198"/>
                  <a:gd name="T1" fmla="*/ 84 h 110"/>
                  <a:gd name="T2" fmla="*/ 93 w 198"/>
                  <a:gd name="T3" fmla="*/ 110 h 110"/>
                  <a:gd name="T4" fmla="*/ 194 w 198"/>
                  <a:gd name="T5" fmla="*/ 84 h 110"/>
                  <a:gd name="T6" fmla="*/ 97 w 198"/>
                  <a:gd name="T7" fmla="*/ 0 h 110"/>
                  <a:gd name="T8" fmla="*/ 0 w 198"/>
                  <a:gd name="T9" fmla="*/ 8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0">
                    <a:moveTo>
                      <a:pt x="0" y="84"/>
                    </a:moveTo>
                    <a:cubicBezTo>
                      <a:pt x="0" y="84"/>
                      <a:pt x="35" y="110"/>
                      <a:pt x="93" y="110"/>
                    </a:cubicBezTo>
                    <a:cubicBezTo>
                      <a:pt x="163" y="110"/>
                      <a:pt x="194" y="84"/>
                      <a:pt x="194" y="84"/>
                    </a:cubicBezTo>
                    <a:cubicBezTo>
                      <a:pt x="194" y="84"/>
                      <a:pt x="198" y="0"/>
                      <a:pt x="97" y="0"/>
                    </a:cubicBezTo>
                    <a:cubicBezTo>
                      <a:pt x="9" y="0"/>
                      <a:pt x="0" y="84"/>
                      <a:pt x="0" y="84"/>
                    </a:cubicBezTo>
                  </a:path>
                </a:pathLst>
              </a:custGeom>
              <a:solidFill>
                <a:srgbClr val="EA8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3" name="Freeform 93"/>
              <p:cNvSpPr>
                <a:spLocks/>
              </p:cNvSpPr>
              <p:nvPr/>
            </p:nvSpPr>
            <p:spPr bwMode="auto">
              <a:xfrm>
                <a:off x="5248179" y="3692804"/>
                <a:ext cx="4763" cy="25400"/>
              </a:xfrm>
              <a:custGeom>
                <a:avLst/>
                <a:gdLst>
                  <a:gd name="T0" fmla="*/ 0 w 3"/>
                  <a:gd name="T1" fmla="*/ 0 h 16"/>
                  <a:gd name="T2" fmla="*/ 3 w 3"/>
                  <a:gd name="T3" fmla="*/ 16 h 16"/>
                  <a:gd name="T4" fmla="*/ 0 w 3"/>
                  <a:gd name="T5" fmla="*/ 0 h 16"/>
                  <a:gd name="T6" fmla="*/ 0 w 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6">
                    <a:moveTo>
                      <a:pt x="0" y="0"/>
                    </a:moveTo>
                    <a:cubicBezTo>
                      <a:pt x="1" y="5"/>
                      <a:pt x="3" y="11"/>
                      <a:pt x="3" y="16"/>
                    </a:cubicBezTo>
                    <a:cubicBezTo>
                      <a:pt x="3" y="11"/>
                      <a:pt x="1" y="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9D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4" name="Freeform 94"/>
              <p:cNvSpPr>
                <a:spLocks/>
              </p:cNvSpPr>
              <p:nvPr/>
            </p:nvSpPr>
            <p:spPr bwMode="auto">
              <a:xfrm>
                <a:off x="5246592" y="3684867"/>
                <a:ext cx="1588" cy="7938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1 w 1"/>
                  <a:gd name="T5" fmla="*/ 5 h 5"/>
                  <a:gd name="T6" fmla="*/ 0 w 1"/>
                  <a:gd name="T7" fmla="*/ 0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1"/>
                      <a:pt x="0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5" name="Freeform 95"/>
              <p:cNvSpPr>
                <a:spLocks noEditPoints="1"/>
              </p:cNvSpPr>
              <p:nvPr/>
            </p:nvSpPr>
            <p:spPr bwMode="auto">
              <a:xfrm>
                <a:off x="5252942" y="3718204"/>
                <a:ext cx="0" cy="4763"/>
              </a:xfrm>
              <a:custGeom>
                <a:avLst/>
                <a:gdLst>
                  <a:gd name="T0" fmla="*/ 3 h 3"/>
                  <a:gd name="T1" fmla="*/ 3 h 3"/>
                  <a:gd name="T2" fmla="*/ 3 h 3"/>
                  <a:gd name="T3" fmla="*/ 3 h 3"/>
                  <a:gd name="T4" fmla="*/ 3 h 3"/>
                  <a:gd name="T5" fmla="*/ 3 h 3"/>
                  <a:gd name="T6" fmla="*/ 3 h 3"/>
                  <a:gd name="T7" fmla="*/ 2 h 3"/>
                  <a:gd name="T8" fmla="*/ 3 h 3"/>
                  <a:gd name="T9" fmla="*/ 2 h 3"/>
                  <a:gd name="T10" fmla="*/ 2 h 3"/>
                  <a:gd name="T11" fmla="*/ 2 h 3"/>
                  <a:gd name="T12" fmla="*/ 2 h 3"/>
                  <a:gd name="T13" fmla="*/ 2 h 3"/>
                  <a:gd name="T14" fmla="*/ 2 h 3"/>
                  <a:gd name="T15" fmla="*/ 2 h 3"/>
                  <a:gd name="T16" fmla="*/ 1 h 3"/>
                  <a:gd name="T17" fmla="*/ 2 h 3"/>
                  <a:gd name="T18" fmla="*/ 1 h 3"/>
                  <a:gd name="T19" fmla="*/ 1 h 3"/>
                  <a:gd name="T20" fmla="*/ 1 h 3"/>
                  <a:gd name="T21" fmla="*/ 1 h 3"/>
                  <a:gd name="T22" fmla="*/ 0 h 3"/>
                  <a:gd name="T23" fmla="*/ 1 h 3"/>
                  <a:gd name="T24" fmla="*/ 0 h 3"/>
                  <a:gd name="T25" fmla="*/ 0 h 3"/>
                  <a:gd name="T26" fmla="*/ 0 h 3"/>
                  <a:gd name="T27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9D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6" name="Freeform 96"/>
              <p:cNvSpPr>
                <a:spLocks noEditPoints="1"/>
              </p:cNvSpPr>
              <p:nvPr/>
            </p:nvSpPr>
            <p:spPr bwMode="auto">
              <a:xfrm>
                <a:off x="5248179" y="3722967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0 w 3"/>
                  <a:gd name="T7" fmla="*/ 7 h 8"/>
                  <a:gd name="T8" fmla="*/ 0 w 3"/>
                  <a:gd name="T9" fmla="*/ 7 h 8"/>
                  <a:gd name="T10" fmla="*/ 1 w 3"/>
                  <a:gd name="T11" fmla="*/ 7 h 8"/>
                  <a:gd name="T12" fmla="*/ 1 w 3"/>
                  <a:gd name="T13" fmla="*/ 7 h 8"/>
                  <a:gd name="T14" fmla="*/ 1 w 3"/>
                  <a:gd name="T15" fmla="*/ 7 h 8"/>
                  <a:gd name="T16" fmla="*/ 1 w 3"/>
                  <a:gd name="T17" fmla="*/ 7 h 8"/>
                  <a:gd name="T18" fmla="*/ 1 w 3"/>
                  <a:gd name="T19" fmla="*/ 7 h 8"/>
                  <a:gd name="T20" fmla="*/ 1 w 3"/>
                  <a:gd name="T21" fmla="*/ 6 h 8"/>
                  <a:gd name="T22" fmla="*/ 1 w 3"/>
                  <a:gd name="T23" fmla="*/ 6 h 8"/>
                  <a:gd name="T24" fmla="*/ 1 w 3"/>
                  <a:gd name="T25" fmla="*/ 6 h 8"/>
                  <a:gd name="T26" fmla="*/ 1 w 3"/>
                  <a:gd name="T27" fmla="*/ 6 h 8"/>
                  <a:gd name="T28" fmla="*/ 1 w 3"/>
                  <a:gd name="T29" fmla="*/ 6 h 8"/>
                  <a:gd name="T30" fmla="*/ 1 w 3"/>
                  <a:gd name="T31" fmla="*/ 6 h 8"/>
                  <a:gd name="T32" fmla="*/ 1 w 3"/>
                  <a:gd name="T33" fmla="*/ 6 h 8"/>
                  <a:gd name="T34" fmla="*/ 1 w 3"/>
                  <a:gd name="T35" fmla="*/ 6 h 8"/>
                  <a:gd name="T36" fmla="*/ 1 w 3"/>
                  <a:gd name="T37" fmla="*/ 6 h 8"/>
                  <a:gd name="T38" fmla="*/ 1 w 3"/>
                  <a:gd name="T39" fmla="*/ 6 h 8"/>
                  <a:gd name="T40" fmla="*/ 1 w 3"/>
                  <a:gd name="T41" fmla="*/ 6 h 8"/>
                  <a:gd name="T42" fmla="*/ 1 w 3"/>
                  <a:gd name="T43" fmla="*/ 6 h 8"/>
                  <a:gd name="T44" fmla="*/ 2 w 3"/>
                  <a:gd name="T45" fmla="*/ 6 h 8"/>
                  <a:gd name="T46" fmla="*/ 2 w 3"/>
                  <a:gd name="T47" fmla="*/ 6 h 8"/>
                  <a:gd name="T48" fmla="*/ 2 w 3"/>
                  <a:gd name="T49" fmla="*/ 6 h 8"/>
                  <a:gd name="T50" fmla="*/ 2 w 3"/>
                  <a:gd name="T51" fmla="*/ 5 h 8"/>
                  <a:gd name="T52" fmla="*/ 2 w 3"/>
                  <a:gd name="T53" fmla="*/ 5 h 8"/>
                  <a:gd name="T54" fmla="*/ 2 w 3"/>
                  <a:gd name="T55" fmla="*/ 5 h 8"/>
                  <a:gd name="T56" fmla="*/ 2 w 3"/>
                  <a:gd name="T57" fmla="*/ 5 h 8"/>
                  <a:gd name="T58" fmla="*/ 2 w 3"/>
                  <a:gd name="T59" fmla="*/ 5 h 8"/>
                  <a:gd name="T60" fmla="*/ 2 w 3"/>
                  <a:gd name="T61" fmla="*/ 5 h 8"/>
                  <a:gd name="T62" fmla="*/ 2 w 3"/>
                  <a:gd name="T63" fmla="*/ 4 h 8"/>
                  <a:gd name="T64" fmla="*/ 2 w 3"/>
                  <a:gd name="T65" fmla="*/ 4 h 8"/>
                  <a:gd name="T66" fmla="*/ 2 w 3"/>
                  <a:gd name="T67" fmla="*/ 4 h 8"/>
                  <a:gd name="T68" fmla="*/ 2 w 3"/>
                  <a:gd name="T69" fmla="*/ 4 h 8"/>
                  <a:gd name="T70" fmla="*/ 2 w 3"/>
                  <a:gd name="T71" fmla="*/ 4 h 8"/>
                  <a:gd name="T72" fmla="*/ 2 w 3"/>
                  <a:gd name="T73" fmla="*/ 4 h 8"/>
                  <a:gd name="T74" fmla="*/ 2 w 3"/>
                  <a:gd name="T75" fmla="*/ 4 h 8"/>
                  <a:gd name="T76" fmla="*/ 2 w 3"/>
                  <a:gd name="T77" fmla="*/ 4 h 8"/>
                  <a:gd name="T78" fmla="*/ 3 w 3"/>
                  <a:gd name="T79" fmla="*/ 4 h 8"/>
                  <a:gd name="T80" fmla="*/ 3 w 3"/>
                  <a:gd name="T81" fmla="*/ 3 h 8"/>
                  <a:gd name="T82" fmla="*/ 3 w 3"/>
                  <a:gd name="T83" fmla="*/ 3 h 8"/>
                  <a:gd name="T84" fmla="*/ 3 w 3"/>
                  <a:gd name="T85" fmla="*/ 3 h 8"/>
                  <a:gd name="T86" fmla="*/ 3 w 3"/>
                  <a:gd name="T87" fmla="*/ 3 h 8"/>
                  <a:gd name="T88" fmla="*/ 3 w 3"/>
                  <a:gd name="T89" fmla="*/ 3 h 8"/>
                  <a:gd name="T90" fmla="*/ 3 w 3"/>
                  <a:gd name="T91" fmla="*/ 3 h 8"/>
                  <a:gd name="T92" fmla="*/ 3 w 3"/>
                  <a:gd name="T93" fmla="*/ 2 h 8"/>
                  <a:gd name="T94" fmla="*/ 3 w 3"/>
                  <a:gd name="T95" fmla="*/ 2 h 8"/>
                  <a:gd name="T96" fmla="*/ 3 w 3"/>
                  <a:gd name="T97" fmla="*/ 2 h 8"/>
                  <a:gd name="T98" fmla="*/ 3 w 3"/>
                  <a:gd name="T99" fmla="*/ 2 h 8"/>
                  <a:gd name="T100" fmla="*/ 3 w 3"/>
                  <a:gd name="T101" fmla="*/ 2 h 8"/>
                  <a:gd name="T102" fmla="*/ 3 w 3"/>
                  <a:gd name="T103" fmla="*/ 2 h 8"/>
                  <a:gd name="T104" fmla="*/ 3 w 3"/>
                  <a:gd name="T105" fmla="*/ 1 h 8"/>
                  <a:gd name="T106" fmla="*/ 3 w 3"/>
                  <a:gd name="T107" fmla="*/ 1 h 8"/>
                  <a:gd name="T108" fmla="*/ 3 w 3"/>
                  <a:gd name="T109" fmla="*/ 1 h 8"/>
                  <a:gd name="T110" fmla="*/ 3 w 3"/>
                  <a:gd name="T111" fmla="*/ 0 h 8"/>
                  <a:gd name="T112" fmla="*/ 3 w 3"/>
                  <a:gd name="T113" fmla="*/ 0 h 8"/>
                  <a:gd name="T114" fmla="*/ 3 w 3"/>
                  <a:gd name="T115" fmla="*/ 0 h 8"/>
                  <a:gd name="T116" fmla="*/ 3 w 3"/>
                  <a:gd name="T117" fmla="*/ 0 h 8"/>
                  <a:gd name="T118" fmla="*/ 3 w 3"/>
                  <a:gd name="T1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4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3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C4A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7" name="Freeform 97"/>
              <p:cNvSpPr>
                <a:spLocks/>
              </p:cNvSpPr>
              <p:nvPr/>
            </p:nvSpPr>
            <p:spPr bwMode="auto">
              <a:xfrm>
                <a:off x="5248179" y="3735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9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8" name="Oval 98"/>
              <p:cNvSpPr>
                <a:spLocks noChangeArrowheads="1"/>
              </p:cNvSpPr>
              <p:nvPr/>
            </p:nvSpPr>
            <p:spPr bwMode="auto">
              <a:xfrm>
                <a:off x="5248179" y="3735667"/>
                <a:ext cx="1588" cy="1588"/>
              </a:xfrm>
              <a:prstGeom prst="ellipse">
                <a:avLst/>
              </a:prstGeom>
              <a:solidFill>
                <a:srgbClr val="C4A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9" name="Freeform 99"/>
              <p:cNvSpPr>
                <a:spLocks noEditPoints="1"/>
              </p:cNvSpPr>
              <p:nvPr/>
            </p:nvSpPr>
            <p:spPr bwMode="auto">
              <a:xfrm>
                <a:off x="5235479" y="3735667"/>
                <a:ext cx="12700" cy="11113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6 h 7"/>
                  <a:gd name="T4" fmla="*/ 0 w 8"/>
                  <a:gd name="T5" fmla="*/ 6 h 7"/>
                  <a:gd name="T6" fmla="*/ 0 w 8"/>
                  <a:gd name="T7" fmla="*/ 6 h 7"/>
                  <a:gd name="T8" fmla="*/ 0 w 8"/>
                  <a:gd name="T9" fmla="*/ 6 h 7"/>
                  <a:gd name="T10" fmla="*/ 0 w 8"/>
                  <a:gd name="T11" fmla="*/ 6 h 7"/>
                  <a:gd name="T12" fmla="*/ 0 w 8"/>
                  <a:gd name="T13" fmla="*/ 6 h 7"/>
                  <a:gd name="T14" fmla="*/ 1 w 8"/>
                  <a:gd name="T15" fmla="*/ 6 h 7"/>
                  <a:gd name="T16" fmla="*/ 1 w 8"/>
                  <a:gd name="T17" fmla="*/ 6 h 7"/>
                  <a:gd name="T18" fmla="*/ 1 w 8"/>
                  <a:gd name="T19" fmla="*/ 6 h 7"/>
                  <a:gd name="T20" fmla="*/ 1 w 8"/>
                  <a:gd name="T21" fmla="*/ 6 h 7"/>
                  <a:gd name="T22" fmla="*/ 1 w 8"/>
                  <a:gd name="T23" fmla="*/ 6 h 7"/>
                  <a:gd name="T24" fmla="*/ 1 w 8"/>
                  <a:gd name="T25" fmla="*/ 6 h 7"/>
                  <a:gd name="T26" fmla="*/ 6 w 8"/>
                  <a:gd name="T27" fmla="*/ 2 h 7"/>
                  <a:gd name="T28" fmla="*/ 6 w 8"/>
                  <a:gd name="T29" fmla="*/ 2 h 7"/>
                  <a:gd name="T30" fmla="*/ 6 w 8"/>
                  <a:gd name="T31" fmla="*/ 2 h 7"/>
                  <a:gd name="T32" fmla="*/ 6 w 8"/>
                  <a:gd name="T33" fmla="*/ 2 h 7"/>
                  <a:gd name="T34" fmla="*/ 6 w 8"/>
                  <a:gd name="T35" fmla="*/ 2 h 7"/>
                  <a:gd name="T36" fmla="*/ 6 w 8"/>
                  <a:gd name="T37" fmla="*/ 2 h 7"/>
                  <a:gd name="T38" fmla="*/ 7 w 8"/>
                  <a:gd name="T39" fmla="*/ 1 h 7"/>
                  <a:gd name="T40" fmla="*/ 7 w 8"/>
                  <a:gd name="T41" fmla="*/ 1 h 7"/>
                  <a:gd name="T42" fmla="*/ 7 w 8"/>
                  <a:gd name="T43" fmla="*/ 1 h 7"/>
                  <a:gd name="T44" fmla="*/ 7 w 8"/>
                  <a:gd name="T45" fmla="*/ 1 h 7"/>
                  <a:gd name="T46" fmla="*/ 7 w 8"/>
                  <a:gd name="T47" fmla="*/ 1 h 7"/>
                  <a:gd name="T48" fmla="*/ 7 w 8"/>
                  <a:gd name="T49" fmla="*/ 1 h 7"/>
                  <a:gd name="T50" fmla="*/ 7 w 8"/>
                  <a:gd name="T51" fmla="*/ 0 h 7"/>
                  <a:gd name="T52" fmla="*/ 7 w 8"/>
                  <a:gd name="T53" fmla="*/ 0 h 7"/>
                  <a:gd name="T54" fmla="*/ 8 w 8"/>
                  <a:gd name="T55" fmla="*/ 0 h 7"/>
                  <a:gd name="T56" fmla="*/ 8 w 8"/>
                  <a:gd name="T57" fmla="*/ 0 h 7"/>
                  <a:gd name="T58" fmla="*/ 8 w 8"/>
                  <a:gd name="T59" fmla="*/ 0 h 7"/>
                  <a:gd name="T60" fmla="*/ 8 w 8"/>
                  <a:gd name="T61" fmla="*/ 0 h 7"/>
                  <a:gd name="T62" fmla="*/ 8 w 8"/>
                  <a:gd name="T6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7">
                    <a:moveTo>
                      <a:pt x="0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6" y="2"/>
                    </a:moveTo>
                    <a:cubicBezTo>
                      <a:pt x="4" y="3"/>
                      <a:pt x="3" y="5"/>
                      <a:pt x="1" y="6"/>
                    </a:cubicBezTo>
                    <a:cubicBezTo>
                      <a:pt x="3" y="5"/>
                      <a:pt x="4" y="3"/>
                      <a:pt x="6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moveTo>
                      <a:pt x="7" y="1"/>
                    </a:moveTo>
                    <a:cubicBezTo>
                      <a:pt x="7" y="1"/>
                      <a:pt x="6" y="1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9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0" name="Freeform 100"/>
              <p:cNvSpPr>
                <a:spLocks noEditPoints="1"/>
              </p:cNvSpPr>
              <p:nvPr/>
            </p:nvSpPr>
            <p:spPr bwMode="auto">
              <a:xfrm>
                <a:off x="5143404" y="3618192"/>
                <a:ext cx="107950" cy="147638"/>
              </a:xfrm>
              <a:custGeom>
                <a:avLst/>
                <a:gdLst>
                  <a:gd name="T0" fmla="*/ 45 w 68"/>
                  <a:gd name="T1" fmla="*/ 86 h 93"/>
                  <a:gd name="T2" fmla="*/ 46 w 68"/>
                  <a:gd name="T3" fmla="*/ 86 h 93"/>
                  <a:gd name="T4" fmla="*/ 46 w 68"/>
                  <a:gd name="T5" fmla="*/ 86 h 93"/>
                  <a:gd name="T6" fmla="*/ 46 w 68"/>
                  <a:gd name="T7" fmla="*/ 86 h 93"/>
                  <a:gd name="T8" fmla="*/ 58 w 68"/>
                  <a:gd name="T9" fmla="*/ 80 h 93"/>
                  <a:gd name="T10" fmla="*/ 58 w 68"/>
                  <a:gd name="T11" fmla="*/ 80 h 93"/>
                  <a:gd name="T12" fmla="*/ 58 w 68"/>
                  <a:gd name="T13" fmla="*/ 80 h 93"/>
                  <a:gd name="T14" fmla="*/ 58 w 68"/>
                  <a:gd name="T15" fmla="*/ 80 h 93"/>
                  <a:gd name="T16" fmla="*/ 59 w 68"/>
                  <a:gd name="T17" fmla="*/ 80 h 93"/>
                  <a:gd name="T18" fmla="*/ 59 w 68"/>
                  <a:gd name="T19" fmla="*/ 80 h 93"/>
                  <a:gd name="T20" fmla="*/ 59 w 68"/>
                  <a:gd name="T21" fmla="*/ 80 h 93"/>
                  <a:gd name="T22" fmla="*/ 59 w 68"/>
                  <a:gd name="T23" fmla="*/ 80 h 93"/>
                  <a:gd name="T24" fmla="*/ 64 w 68"/>
                  <a:gd name="T25" fmla="*/ 76 h 93"/>
                  <a:gd name="T26" fmla="*/ 64 w 68"/>
                  <a:gd name="T27" fmla="*/ 76 h 93"/>
                  <a:gd name="T28" fmla="*/ 64 w 68"/>
                  <a:gd name="T29" fmla="*/ 76 h 93"/>
                  <a:gd name="T30" fmla="*/ 64 w 68"/>
                  <a:gd name="T31" fmla="*/ 76 h 93"/>
                  <a:gd name="T32" fmla="*/ 64 w 68"/>
                  <a:gd name="T33" fmla="*/ 76 h 93"/>
                  <a:gd name="T34" fmla="*/ 65 w 68"/>
                  <a:gd name="T35" fmla="*/ 75 h 93"/>
                  <a:gd name="T36" fmla="*/ 65 w 68"/>
                  <a:gd name="T37" fmla="*/ 75 h 93"/>
                  <a:gd name="T38" fmla="*/ 65 w 68"/>
                  <a:gd name="T39" fmla="*/ 75 h 93"/>
                  <a:gd name="T40" fmla="*/ 65 w 68"/>
                  <a:gd name="T41" fmla="*/ 75 h 93"/>
                  <a:gd name="T42" fmla="*/ 65 w 68"/>
                  <a:gd name="T43" fmla="*/ 74 h 93"/>
                  <a:gd name="T44" fmla="*/ 66 w 68"/>
                  <a:gd name="T45" fmla="*/ 74 h 93"/>
                  <a:gd name="T46" fmla="*/ 66 w 68"/>
                  <a:gd name="T47" fmla="*/ 74 h 93"/>
                  <a:gd name="T48" fmla="*/ 66 w 68"/>
                  <a:gd name="T49" fmla="*/ 74 h 93"/>
                  <a:gd name="T50" fmla="*/ 66 w 68"/>
                  <a:gd name="T51" fmla="*/ 74 h 93"/>
                  <a:gd name="T52" fmla="*/ 66 w 68"/>
                  <a:gd name="T53" fmla="*/ 74 h 93"/>
                  <a:gd name="T54" fmla="*/ 66 w 68"/>
                  <a:gd name="T55" fmla="*/ 74 h 93"/>
                  <a:gd name="T56" fmla="*/ 66 w 68"/>
                  <a:gd name="T57" fmla="*/ 74 h 93"/>
                  <a:gd name="T58" fmla="*/ 66 w 68"/>
                  <a:gd name="T59" fmla="*/ 74 h 93"/>
                  <a:gd name="T60" fmla="*/ 66 w 68"/>
                  <a:gd name="T61" fmla="*/ 74 h 93"/>
                  <a:gd name="T62" fmla="*/ 66 w 68"/>
                  <a:gd name="T63" fmla="*/ 74 h 93"/>
                  <a:gd name="T64" fmla="*/ 66 w 68"/>
                  <a:gd name="T65" fmla="*/ 73 h 93"/>
                  <a:gd name="T66" fmla="*/ 67 w 68"/>
                  <a:gd name="T67" fmla="*/ 73 h 93"/>
                  <a:gd name="T68" fmla="*/ 67 w 68"/>
                  <a:gd name="T69" fmla="*/ 73 h 93"/>
                  <a:gd name="T70" fmla="*/ 67 w 68"/>
                  <a:gd name="T71" fmla="*/ 73 h 93"/>
                  <a:gd name="T72" fmla="*/ 67 w 68"/>
                  <a:gd name="T73" fmla="*/ 73 h 93"/>
                  <a:gd name="T74" fmla="*/ 67 w 68"/>
                  <a:gd name="T75" fmla="*/ 73 h 93"/>
                  <a:gd name="T76" fmla="*/ 67 w 68"/>
                  <a:gd name="T77" fmla="*/ 73 h 93"/>
                  <a:gd name="T78" fmla="*/ 67 w 68"/>
                  <a:gd name="T79" fmla="*/ 72 h 93"/>
                  <a:gd name="T80" fmla="*/ 67 w 68"/>
                  <a:gd name="T81" fmla="*/ 73 h 93"/>
                  <a:gd name="T82" fmla="*/ 67 w 68"/>
                  <a:gd name="T83" fmla="*/ 72 h 93"/>
                  <a:gd name="T84" fmla="*/ 67 w 68"/>
                  <a:gd name="T85" fmla="*/ 72 h 93"/>
                  <a:gd name="T86" fmla="*/ 67 w 68"/>
                  <a:gd name="T87" fmla="*/ 72 h 93"/>
                  <a:gd name="T88" fmla="*/ 67 w 68"/>
                  <a:gd name="T89" fmla="*/ 72 h 93"/>
                  <a:gd name="T90" fmla="*/ 67 w 68"/>
                  <a:gd name="T91" fmla="*/ 72 h 93"/>
                  <a:gd name="T92" fmla="*/ 67 w 68"/>
                  <a:gd name="T93" fmla="*/ 72 h 93"/>
                  <a:gd name="T94" fmla="*/ 67 w 68"/>
                  <a:gd name="T95" fmla="*/ 72 h 93"/>
                  <a:gd name="T96" fmla="*/ 67 w 68"/>
                  <a:gd name="T97" fmla="*/ 72 h 93"/>
                  <a:gd name="T98" fmla="*/ 67 w 68"/>
                  <a:gd name="T99" fmla="*/ 72 h 93"/>
                  <a:gd name="T100" fmla="*/ 67 w 68"/>
                  <a:gd name="T101" fmla="*/ 72 h 93"/>
                  <a:gd name="T102" fmla="*/ 68 w 68"/>
                  <a:gd name="T103" fmla="*/ 72 h 93"/>
                  <a:gd name="T104" fmla="*/ 68 w 68"/>
                  <a:gd name="T105" fmla="*/ 71 h 93"/>
                  <a:gd name="T106" fmla="*/ 68 w 68"/>
                  <a:gd name="T107" fmla="*/ 71 h 93"/>
                  <a:gd name="T108" fmla="*/ 68 w 68"/>
                  <a:gd name="T109" fmla="*/ 71 h 93"/>
                  <a:gd name="T110" fmla="*/ 68 w 68"/>
                  <a:gd name="T111" fmla="*/ 71 h 93"/>
                  <a:gd name="T112" fmla="*/ 68 w 68"/>
                  <a:gd name="T113" fmla="*/ 71 h 93"/>
                  <a:gd name="T114" fmla="*/ 0 w 68"/>
                  <a:gd name="T115" fmla="*/ 14 h 93"/>
                  <a:gd name="T116" fmla="*/ 8 w 68"/>
                  <a:gd name="T117" fmla="*/ 93 h 93"/>
                  <a:gd name="T118" fmla="*/ 46 w 68"/>
                  <a:gd name="T11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93">
                    <a:moveTo>
                      <a:pt x="45" y="86"/>
                    </a:move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45" y="86"/>
                      <a:pt x="45" y="86"/>
                    </a:cubicBezTo>
                    <a:moveTo>
                      <a:pt x="46" y="86"/>
                    </a:move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6"/>
                      <a:pt x="46" y="86"/>
                    </a:cubicBezTo>
                    <a:moveTo>
                      <a:pt x="66" y="74"/>
                    </a:moveTo>
                    <a:cubicBezTo>
                      <a:pt x="62" y="79"/>
                      <a:pt x="54" y="83"/>
                      <a:pt x="46" y="86"/>
                    </a:cubicBezTo>
                    <a:cubicBezTo>
                      <a:pt x="50" y="84"/>
                      <a:pt x="54" y="83"/>
                      <a:pt x="58" y="81"/>
                    </a:cubicBezTo>
                    <a:cubicBezTo>
                      <a:pt x="58" y="81"/>
                      <a:pt x="58" y="81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61" y="79"/>
                      <a:pt x="62" y="77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moveTo>
                      <a:pt x="66" y="74"/>
                    </a:move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moveTo>
                      <a:pt x="66" y="74"/>
                    </a:move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moveTo>
                      <a:pt x="67" y="73"/>
                    </a:moveTo>
                    <a:cubicBezTo>
                      <a:pt x="66" y="73"/>
                      <a:pt x="66" y="73"/>
                      <a:pt x="66" y="74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6" y="73"/>
                      <a:pt x="66" y="73"/>
                      <a:pt x="67" y="73"/>
                    </a:cubicBezTo>
                    <a:moveTo>
                      <a:pt x="67" y="73"/>
                    </a:move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moveTo>
                      <a:pt x="67" y="73"/>
                    </a:move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moveTo>
                      <a:pt x="67" y="72"/>
                    </a:moveTo>
                    <a:cubicBezTo>
                      <a:pt x="67" y="72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3"/>
                      <a:pt x="67" y="73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moveTo>
                      <a:pt x="6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moveTo>
                      <a:pt x="6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moveTo>
                      <a:pt x="6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moveTo>
                      <a:pt x="68" y="72"/>
                    </a:moveTo>
                    <a:cubicBezTo>
                      <a:pt x="68" y="72"/>
                      <a:pt x="68" y="72"/>
                      <a:pt x="67" y="72"/>
                    </a:cubicBezTo>
                    <a:cubicBezTo>
                      <a:pt x="67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moveTo>
                      <a:pt x="68" y="7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moveTo>
                      <a:pt x="68" y="7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moveTo>
                      <a:pt x="46" y="0"/>
                    </a:moveTo>
                    <a:cubicBezTo>
                      <a:pt x="38" y="1"/>
                      <a:pt x="15" y="4"/>
                      <a:pt x="0" y="14"/>
                    </a:cubicBezTo>
                    <a:cubicBezTo>
                      <a:pt x="0" y="14"/>
                      <a:pt x="24" y="69"/>
                      <a:pt x="10" y="91"/>
                    </a:cubicBezTo>
                    <a:cubicBezTo>
                      <a:pt x="9" y="92"/>
                      <a:pt x="9" y="92"/>
                      <a:pt x="8" y="93"/>
                    </a:cubicBezTo>
                    <a:cubicBezTo>
                      <a:pt x="14" y="93"/>
                      <a:pt x="22" y="92"/>
                      <a:pt x="29" y="90"/>
                    </a:cubicBezTo>
                    <a:cubicBezTo>
                      <a:pt x="39" y="79"/>
                      <a:pt x="44" y="37"/>
                      <a:pt x="46" y="0"/>
                    </a:cubicBezTo>
                  </a:path>
                </a:pathLst>
              </a:custGeom>
              <a:solidFill>
                <a:srgbClr val="F9B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1" name="Freeform 101"/>
              <p:cNvSpPr>
                <a:spLocks noEditPoints="1"/>
              </p:cNvSpPr>
              <p:nvPr/>
            </p:nvSpPr>
            <p:spPr bwMode="auto">
              <a:xfrm>
                <a:off x="5248179" y="3730904"/>
                <a:ext cx="3175" cy="476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3 h 3"/>
                  <a:gd name="T6" fmla="*/ 0 w 2"/>
                  <a:gd name="T7" fmla="*/ 3 h 3"/>
                  <a:gd name="T8" fmla="*/ 0 w 2"/>
                  <a:gd name="T9" fmla="*/ 3 h 3"/>
                  <a:gd name="T10" fmla="*/ 1 w 2"/>
                  <a:gd name="T11" fmla="*/ 2 h 3"/>
                  <a:gd name="T12" fmla="*/ 1 w 2"/>
                  <a:gd name="T13" fmla="*/ 2 h 3"/>
                  <a:gd name="T14" fmla="*/ 1 w 2"/>
                  <a:gd name="T15" fmla="*/ 2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1 h 3"/>
                  <a:gd name="T22" fmla="*/ 1 w 2"/>
                  <a:gd name="T23" fmla="*/ 1 h 3"/>
                  <a:gd name="T24" fmla="*/ 1 w 2"/>
                  <a:gd name="T25" fmla="*/ 1 h 3"/>
                  <a:gd name="T26" fmla="*/ 1 w 2"/>
                  <a:gd name="T27" fmla="*/ 1 h 3"/>
                  <a:gd name="T28" fmla="*/ 1 w 2"/>
                  <a:gd name="T29" fmla="*/ 1 h 3"/>
                  <a:gd name="T30" fmla="*/ 1 w 2"/>
                  <a:gd name="T31" fmla="*/ 1 h 3"/>
                  <a:gd name="T32" fmla="*/ 1 w 2"/>
                  <a:gd name="T33" fmla="*/ 1 h 3"/>
                  <a:gd name="T34" fmla="*/ 1 w 2"/>
                  <a:gd name="T35" fmla="*/ 1 h 3"/>
                  <a:gd name="T36" fmla="*/ 1 w 2"/>
                  <a:gd name="T37" fmla="*/ 1 h 3"/>
                  <a:gd name="T38" fmla="*/ 1 w 2"/>
                  <a:gd name="T39" fmla="*/ 1 h 3"/>
                  <a:gd name="T40" fmla="*/ 1 w 2"/>
                  <a:gd name="T41" fmla="*/ 1 h 3"/>
                  <a:gd name="T42" fmla="*/ 2 w 2"/>
                  <a:gd name="T43" fmla="*/ 0 h 3"/>
                  <a:gd name="T44" fmla="*/ 2 w 2"/>
                  <a:gd name="T45" fmla="*/ 1 h 3"/>
                  <a:gd name="T46" fmla="*/ 2 w 2"/>
                  <a:gd name="T47" fmla="*/ 1 h 3"/>
                  <a:gd name="T48" fmla="*/ 2 w 2"/>
                  <a:gd name="T49" fmla="*/ 0 h 3"/>
                  <a:gd name="T50" fmla="*/ 2 w 2"/>
                  <a:gd name="T51" fmla="*/ 0 h 3"/>
                  <a:gd name="T52" fmla="*/ 2 w 2"/>
                  <a:gd name="T53" fmla="*/ 0 h 3"/>
                  <a:gd name="T54" fmla="*/ 2 w 2"/>
                  <a:gd name="T55" fmla="*/ 0 h 3"/>
                  <a:gd name="T56" fmla="*/ 2 w 2"/>
                  <a:gd name="T5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F9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2" name="Freeform 102"/>
              <p:cNvSpPr>
                <a:spLocks/>
              </p:cNvSpPr>
              <p:nvPr/>
            </p:nvSpPr>
            <p:spPr bwMode="auto">
              <a:xfrm>
                <a:off x="5189442" y="3618192"/>
                <a:ext cx="63500" cy="142875"/>
              </a:xfrm>
              <a:custGeom>
                <a:avLst/>
                <a:gdLst>
                  <a:gd name="T0" fmla="*/ 17 w 40"/>
                  <a:gd name="T1" fmla="*/ 0 h 90"/>
                  <a:gd name="T2" fmla="*/ 16 w 40"/>
                  <a:gd name="T3" fmla="*/ 86 h 90"/>
                  <a:gd name="T4" fmla="*/ 17 w 40"/>
                  <a:gd name="T5" fmla="*/ 86 h 90"/>
                  <a:gd name="T6" fmla="*/ 17 w 40"/>
                  <a:gd name="T7" fmla="*/ 86 h 90"/>
                  <a:gd name="T8" fmla="*/ 37 w 40"/>
                  <a:gd name="T9" fmla="*/ 74 h 90"/>
                  <a:gd name="T10" fmla="*/ 37 w 40"/>
                  <a:gd name="T11" fmla="*/ 74 h 90"/>
                  <a:gd name="T12" fmla="*/ 37 w 40"/>
                  <a:gd name="T13" fmla="*/ 74 h 90"/>
                  <a:gd name="T14" fmla="*/ 38 w 40"/>
                  <a:gd name="T15" fmla="*/ 73 h 90"/>
                  <a:gd name="T16" fmla="*/ 38 w 40"/>
                  <a:gd name="T17" fmla="*/ 73 h 90"/>
                  <a:gd name="T18" fmla="*/ 38 w 40"/>
                  <a:gd name="T19" fmla="*/ 73 h 90"/>
                  <a:gd name="T20" fmla="*/ 38 w 40"/>
                  <a:gd name="T21" fmla="*/ 72 h 90"/>
                  <a:gd name="T22" fmla="*/ 38 w 40"/>
                  <a:gd name="T23" fmla="*/ 72 h 90"/>
                  <a:gd name="T24" fmla="*/ 38 w 40"/>
                  <a:gd name="T25" fmla="*/ 72 h 90"/>
                  <a:gd name="T26" fmla="*/ 38 w 40"/>
                  <a:gd name="T27" fmla="*/ 72 h 90"/>
                  <a:gd name="T28" fmla="*/ 38 w 40"/>
                  <a:gd name="T29" fmla="*/ 72 h 90"/>
                  <a:gd name="T30" fmla="*/ 39 w 40"/>
                  <a:gd name="T31" fmla="*/ 71 h 90"/>
                  <a:gd name="T32" fmla="*/ 39 w 40"/>
                  <a:gd name="T33" fmla="*/ 71 h 90"/>
                  <a:gd name="T34" fmla="*/ 39 w 40"/>
                  <a:gd name="T35" fmla="*/ 71 h 90"/>
                  <a:gd name="T36" fmla="*/ 39 w 40"/>
                  <a:gd name="T37" fmla="*/ 71 h 90"/>
                  <a:gd name="T38" fmla="*/ 39 w 40"/>
                  <a:gd name="T39" fmla="*/ 71 h 90"/>
                  <a:gd name="T40" fmla="*/ 39 w 40"/>
                  <a:gd name="T41" fmla="*/ 71 h 90"/>
                  <a:gd name="T42" fmla="*/ 39 w 40"/>
                  <a:gd name="T43" fmla="*/ 70 h 90"/>
                  <a:gd name="T44" fmla="*/ 39 w 40"/>
                  <a:gd name="T45" fmla="*/ 70 h 90"/>
                  <a:gd name="T46" fmla="*/ 39 w 40"/>
                  <a:gd name="T47" fmla="*/ 70 h 90"/>
                  <a:gd name="T48" fmla="*/ 39 w 40"/>
                  <a:gd name="T49" fmla="*/ 70 h 90"/>
                  <a:gd name="T50" fmla="*/ 39 w 40"/>
                  <a:gd name="T51" fmla="*/ 70 h 90"/>
                  <a:gd name="T52" fmla="*/ 40 w 40"/>
                  <a:gd name="T53" fmla="*/ 69 h 90"/>
                  <a:gd name="T54" fmla="*/ 40 w 40"/>
                  <a:gd name="T55" fmla="*/ 69 h 90"/>
                  <a:gd name="T56" fmla="*/ 40 w 40"/>
                  <a:gd name="T57" fmla="*/ 69 h 90"/>
                  <a:gd name="T58" fmla="*/ 40 w 40"/>
                  <a:gd name="T59" fmla="*/ 69 h 90"/>
                  <a:gd name="T60" fmla="*/ 40 w 40"/>
                  <a:gd name="T61" fmla="*/ 68 h 90"/>
                  <a:gd name="T62" fmla="*/ 40 w 40"/>
                  <a:gd name="T63" fmla="*/ 68 h 90"/>
                  <a:gd name="T64" fmla="*/ 40 w 40"/>
                  <a:gd name="T65" fmla="*/ 68 h 90"/>
                  <a:gd name="T66" fmla="*/ 40 w 40"/>
                  <a:gd name="T67" fmla="*/ 68 h 90"/>
                  <a:gd name="T68" fmla="*/ 40 w 40"/>
                  <a:gd name="T69" fmla="*/ 67 h 90"/>
                  <a:gd name="T70" fmla="*/ 40 w 40"/>
                  <a:gd name="T71" fmla="*/ 67 h 90"/>
                  <a:gd name="T72" fmla="*/ 40 w 40"/>
                  <a:gd name="T73" fmla="*/ 67 h 90"/>
                  <a:gd name="T74" fmla="*/ 40 w 40"/>
                  <a:gd name="T75" fmla="*/ 66 h 90"/>
                  <a:gd name="T76" fmla="*/ 40 w 40"/>
                  <a:gd name="T77" fmla="*/ 66 h 90"/>
                  <a:gd name="T78" fmla="*/ 40 w 40"/>
                  <a:gd name="T79" fmla="*/ 66 h 90"/>
                  <a:gd name="T80" fmla="*/ 40 w 40"/>
                  <a:gd name="T81" fmla="*/ 66 h 90"/>
                  <a:gd name="T82" fmla="*/ 40 w 40"/>
                  <a:gd name="T83" fmla="*/ 65 h 90"/>
                  <a:gd name="T84" fmla="*/ 40 w 40"/>
                  <a:gd name="T85" fmla="*/ 65 h 90"/>
                  <a:gd name="T86" fmla="*/ 40 w 40"/>
                  <a:gd name="T87" fmla="*/ 65 h 90"/>
                  <a:gd name="T88" fmla="*/ 40 w 40"/>
                  <a:gd name="T89" fmla="*/ 64 h 90"/>
                  <a:gd name="T90" fmla="*/ 40 w 40"/>
                  <a:gd name="T91" fmla="*/ 64 h 90"/>
                  <a:gd name="T92" fmla="*/ 40 w 40"/>
                  <a:gd name="T93" fmla="*/ 63 h 90"/>
                  <a:gd name="T94" fmla="*/ 40 w 40"/>
                  <a:gd name="T95" fmla="*/ 63 h 90"/>
                  <a:gd name="T96" fmla="*/ 36 w 40"/>
                  <a:gd name="T97" fmla="*/ 42 h 90"/>
                  <a:gd name="T98" fmla="*/ 21 w 40"/>
                  <a:gd name="T9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" h="90">
                    <a:moveTo>
                      <a:pt x="21" y="0"/>
                    </a:moveTo>
                    <a:cubicBezTo>
                      <a:pt x="21" y="0"/>
                      <a:pt x="19" y="0"/>
                      <a:pt x="17" y="0"/>
                    </a:cubicBezTo>
                    <a:cubicBezTo>
                      <a:pt x="15" y="37"/>
                      <a:pt x="10" y="79"/>
                      <a:pt x="0" y="90"/>
                    </a:cubicBezTo>
                    <a:cubicBezTo>
                      <a:pt x="5" y="89"/>
                      <a:pt x="11" y="88"/>
                      <a:pt x="16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6"/>
                      <a:pt x="17" y="86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25" y="83"/>
                      <a:pt x="33" y="79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7" y="73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3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56"/>
                      <a:pt x="37" y="48"/>
                      <a:pt x="36" y="4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3A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3" name="Freeform 103"/>
              <p:cNvSpPr>
                <a:spLocks/>
              </p:cNvSpPr>
              <p:nvPr/>
            </p:nvSpPr>
            <p:spPr bwMode="auto">
              <a:xfrm>
                <a:off x="5164042" y="3410229"/>
                <a:ext cx="482600" cy="406400"/>
              </a:xfrm>
              <a:custGeom>
                <a:avLst/>
                <a:gdLst>
                  <a:gd name="T0" fmla="*/ 63 w 304"/>
                  <a:gd name="T1" fmla="*/ 256 h 256"/>
                  <a:gd name="T2" fmla="*/ 0 w 304"/>
                  <a:gd name="T3" fmla="*/ 91 h 256"/>
                  <a:gd name="T4" fmla="*/ 241 w 304"/>
                  <a:gd name="T5" fmla="*/ 0 h 256"/>
                  <a:gd name="T6" fmla="*/ 304 w 304"/>
                  <a:gd name="T7" fmla="*/ 165 h 256"/>
                  <a:gd name="T8" fmla="*/ 63 w 30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56">
                    <a:moveTo>
                      <a:pt x="63" y="256"/>
                    </a:moveTo>
                    <a:lnTo>
                      <a:pt x="0" y="91"/>
                    </a:lnTo>
                    <a:lnTo>
                      <a:pt x="241" y="0"/>
                    </a:lnTo>
                    <a:lnTo>
                      <a:pt x="304" y="165"/>
                    </a:lnTo>
                    <a:lnTo>
                      <a:pt x="63" y="256"/>
                    </a:lnTo>
                    <a:close/>
                  </a:path>
                </a:pathLst>
              </a:custGeom>
              <a:solidFill>
                <a:srgbClr val="B449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4" name="Freeform 104"/>
              <p:cNvSpPr>
                <a:spLocks/>
              </p:cNvSpPr>
              <p:nvPr/>
            </p:nvSpPr>
            <p:spPr bwMode="auto">
              <a:xfrm>
                <a:off x="5205317" y="3518179"/>
                <a:ext cx="96838" cy="79375"/>
              </a:xfrm>
              <a:custGeom>
                <a:avLst/>
                <a:gdLst>
                  <a:gd name="T0" fmla="*/ 61 w 61"/>
                  <a:gd name="T1" fmla="*/ 32 h 50"/>
                  <a:gd name="T2" fmla="*/ 49 w 61"/>
                  <a:gd name="T3" fmla="*/ 0 h 50"/>
                  <a:gd name="T4" fmla="*/ 0 w 61"/>
                  <a:gd name="T5" fmla="*/ 19 h 50"/>
                  <a:gd name="T6" fmla="*/ 12 w 61"/>
                  <a:gd name="T7" fmla="*/ 50 h 50"/>
                  <a:gd name="T8" fmla="*/ 61 w 6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61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5" name="Freeform 105"/>
              <p:cNvSpPr>
                <a:spLocks/>
              </p:cNvSpPr>
              <p:nvPr/>
            </p:nvSpPr>
            <p:spPr bwMode="auto">
              <a:xfrm>
                <a:off x="5235479" y="3595967"/>
                <a:ext cx="98425" cy="79375"/>
              </a:xfrm>
              <a:custGeom>
                <a:avLst/>
                <a:gdLst>
                  <a:gd name="T0" fmla="*/ 62 w 62"/>
                  <a:gd name="T1" fmla="*/ 32 h 50"/>
                  <a:gd name="T2" fmla="*/ 50 w 62"/>
                  <a:gd name="T3" fmla="*/ 0 h 50"/>
                  <a:gd name="T4" fmla="*/ 0 w 62"/>
                  <a:gd name="T5" fmla="*/ 19 h 50"/>
                  <a:gd name="T6" fmla="*/ 12 w 62"/>
                  <a:gd name="T7" fmla="*/ 50 h 50"/>
                  <a:gd name="T8" fmla="*/ 62 w 62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0">
                    <a:moveTo>
                      <a:pt x="62" y="32"/>
                    </a:moveTo>
                    <a:lnTo>
                      <a:pt x="50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6" name="Freeform 106"/>
              <p:cNvSpPr>
                <a:spLocks/>
              </p:cNvSpPr>
              <p:nvPr/>
            </p:nvSpPr>
            <p:spPr bwMode="auto">
              <a:xfrm>
                <a:off x="5264054" y="3673754"/>
                <a:ext cx="98425" cy="79375"/>
              </a:xfrm>
              <a:custGeom>
                <a:avLst/>
                <a:gdLst>
                  <a:gd name="T0" fmla="*/ 62 w 62"/>
                  <a:gd name="T1" fmla="*/ 31 h 50"/>
                  <a:gd name="T2" fmla="*/ 50 w 62"/>
                  <a:gd name="T3" fmla="*/ 0 h 50"/>
                  <a:gd name="T4" fmla="*/ 0 w 62"/>
                  <a:gd name="T5" fmla="*/ 19 h 50"/>
                  <a:gd name="T6" fmla="*/ 12 w 62"/>
                  <a:gd name="T7" fmla="*/ 50 h 50"/>
                  <a:gd name="T8" fmla="*/ 62 w 62"/>
                  <a:gd name="T9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0">
                    <a:moveTo>
                      <a:pt x="62" y="31"/>
                    </a:moveTo>
                    <a:lnTo>
                      <a:pt x="50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7" name="Freeform 107"/>
              <p:cNvSpPr>
                <a:spLocks/>
              </p:cNvSpPr>
              <p:nvPr/>
            </p:nvSpPr>
            <p:spPr bwMode="auto">
              <a:xfrm>
                <a:off x="5321204" y="3475317"/>
                <a:ext cx="95250" cy="79375"/>
              </a:xfrm>
              <a:custGeom>
                <a:avLst/>
                <a:gdLst>
                  <a:gd name="T0" fmla="*/ 60 w 60"/>
                  <a:gd name="T1" fmla="*/ 32 h 50"/>
                  <a:gd name="T2" fmla="*/ 49 w 60"/>
                  <a:gd name="T3" fmla="*/ 0 h 50"/>
                  <a:gd name="T4" fmla="*/ 0 w 60"/>
                  <a:gd name="T5" fmla="*/ 19 h 50"/>
                  <a:gd name="T6" fmla="*/ 11 w 60"/>
                  <a:gd name="T7" fmla="*/ 50 h 50"/>
                  <a:gd name="T8" fmla="*/ 60 w 60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60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1" y="50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8" name="Freeform 108"/>
              <p:cNvSpPr>
                <a:spLocks/>
              </p:cNvSpPr>
              <p:nvPr/>
            </p:nvSpPr>
            <p:spPr bwMode="auto">
              <a:xfrm>
                <a:off x="5349779" y="3553104"/>
                <a:ext cx="96838" cy="79375"/>
              </a:xfrm>
              <a:custGeom>
                <a:avLst/>
                <a:gdLst>
                  <a:gd name="T0" fmla="*/ 61 w 61"/>
                  <a:gd name="T1" fmla="*/ 32 h 50"/>
                  <a:gd name="T2" fmla="*/ 49 w 61"/>
                  <a:gd name="T3" fmla="*/ 0 h 50"/>
                  <a:gd name="T4" fmla="*/ 0 w 61"/>
                  <a:gd name="T5" fmla="*/ 19 h 50"/>
                  <a:gd name="T6" fmla="*/ 12 w 61"/>
                  <a:gd name="T7" fmla="*/ 50 h 50"/>
                  <a:gd name="T8" fmla="*/ 61 w 6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61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9" name="Freeform 109"/>
              <p:cNvSpPr>
                <a:spLocks/>
              </p:cNvSpPr>
              <p:nvPr/>
            </p:nvSpPr>
            <p:spPr bwMode="auto">
              <a:xfrm>
                <a:off x="5379942" y="3630892"/>
                <a:ext cx="95250" cy="79375"/>
              </a:xfrm>
              <a:custGeom>
                <a:avLst/>
                <a:gdLst>
                  <a:gd name="T0" fmla="*/ 60 w 60"/>
                  <a:gd name="T1" fmla="*/ 32 h 50"/>
                  <a:gd name="T2" fmla="*/ 49 w 60"/>
                  <a:gd name="T3" fmla="*/ 0 h 50"/>
                  <a:gd name="T4" fmla="*/ 0 w 60"/>
                  <a:gd name="T5" fmla="*/ 19 h 50"/>
                  <a:gd name="T6" fmla="*/ 11 w 60"/>
                  <a:gd name="T7" fmla="*/ 50 h 50"/>
                  <a:gd name="T8" fmla="*/ 60 w 60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60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1" y="50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0" name="Freeform 110"/>
              <p:cNvSpPr>
                <a:spLocks/>
              </p:cNvSpPr>
              <p:nvPr/>
            </p:nvSpPr>
            <p:spPr bwMode="auto">
              <a:xfrm>
                <a:off x="5433917" y="3432454"/>
                <a:ext cx="95250" cy="79375"/>
              </a:xfrm>
              <a:custGeom>
                <a:avLst/>
                <a:gdLst>
                  <a:gd name="T0" fmla="*/ 60 w 60"/>
                  <a:gd name="T1" fmla="*/ 32 h 50"/>
                  <a:gd name="T2" fmla="*/ 49 w 60"/>
                  <a:gd name="T3" fmla="*/ 0 h 50"/>
                  <a:gd name="T4" fmla="*/ 0 w 60"/>
                  <a:gd name="T5" fmla="*/ 19 h 50"/>
                  <a:gd name="T6" fmla="*/ 12 w 60"/>
                  <a:gd name="T7" fmla="*/ 50 h 50"/>
                  <a:gd name="T8" fmla="*/ 60 w 60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60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1" name="Freeform 111"/>
              <p:cNvSpPr>
                <a:spLocks/>
              </p:cNvSpPr>
              <p:nvPr/>
            </p:nvSpPr>
            <p:spPr bwMode="auto">
              <a:xfrm>
                <a:off x="5462492" y="3510242"/>
                <a:ext cx="96838" cy="79375"/>
              </a:xfrm>
              <a:custGeom>
                <a:avLst/>
                <a:gdLst>
                  <a:gd name="T0" fmla="*/ 61 w 61"/>
                  <a:gd name="T1" fmla="*/ 32 h 50"/>
                  <a:gd name="T2" fmla="*/ 49 w 61"/>
                  <a:gd name="T3" fmla="*/ 0 h 50"/>
                  <a:gd name="T4" fmla="*/ 0 w 61"/>
                  <a:gd name="T5" fmla="*/ 19 h 50"/>
                  <a:gd name="T6" fmla="*/ 12 w 61"/>
                  <a:gd name="T7" fmla="*/ 50 h 50"/>
                  <a:gd name="T8" fmla="*/ 61 w 6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61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2" name="Freeform 112"/>
              <p:cNvSpPr>
                <a:spLocks/>
              </p:cNvSpPr>
              <p:nvPr/>
            </p:nvSpPr>
            <p:spPr bwMode="auto">
              <a:xfrm>
                <a:off x="5492654" y="3588029"/>
                <a:ext cx="96838" cy="79375"/>
              </a:xfrm>
              <a:custGeom>
                <a:avLst/>
                <a:gdLst>
                  <a:gd name="T0" fmla="*/ 61 w 61"/>
                  <a:gd name="T1" fmla="*/ 32 h 50"/>
                  <a:gd name="T2" fmla="*/ 49 w 61"/>
                  <a:gd name="T3" fmla="*/ 0 h 50"/>
                  <a:gd name="T4" fmla="*/ 0 w 61"/>
                  <a:gd name="T5" fmla="*/ 19 h 50"/>
                  <a:gd name="T6" fmla="*/ 12 w 61"/>
                  <a:gd name="T7" fmla="*/ 50 h 50"/>
                  <a:gd name="T8" fmla="*/ 61 w 61"/>
                  <a:gd name="T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0">
                    <a:moveTo>
                      <a:pt x="61" y="32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12" y="50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CF6F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3" name="Freeform 113"/>
              <p:cNvSpPr>
                <a:spLocks/>
              </p:cNvSpPr>
              <p:nvPr/>
            </p:nvSpPr>
            <p:spPr bwMode="auto">
              <a:xfrm>
                <a:off x="5197379" y="3483254"/>
                <a:ext cx="382588" cy="160338"/>
              </a:xfrm>
              <a:custGeom>
                <a:avLst/>
                <a:gdLst>
                  <a:gd name="T0" fmla="*/ 0 w 241"/>
                  <a:gd name="T1" fmla="*/ 101 h 101"/>
                  <a:gd name="T2" fmla="*/ 241 w 241"/>
                  <a:gd name="T3" fmla="*/ 8 h 101"/>
                  <a:gd name="T4" fmla="*/ 209 w 241"/>
                  <a:gd name="T5" fmla="*/ 0 h 101"/>
                  <a:gd name="T6" fmla="*/ 161 w 241"/>
                  <a:gd name="T7" fmla="*/ 18 h 101"/>
                  <a:gd name="T8" fmla="*/ 156 w 241"/>
                  <a:gd name="T9" fmla="*/ 41 h 101"/>
                  <a:gd name="T10" fmla="*/ 138 w 241"/>
                  <a:gd name="T11" fmla="*/ 27 h 101"/>
                  <a:gd name="T12" fmla="*/ 89 w 241"/>
                  <a:gd name="T13" fmla="*/ 45 h 101"/>
                  <a:gd name="T14" fmla="*/ 86 w 241"/>
                  <a:gd name="T15" fmla="*/ 67 h 101"/>
                  <a:gd name="T16" fmla="*/ 66 w 241"/>
                  <a:gd name="T17" fmla="*/ 54 h 101"/>
                  <a:gd name="T18" fmla="*/ 17 w 241"/>
                  <a:gd name="T19" fmla="*/ 72 h 101"/>
                  <a:gd name="T20" fmla="*/ 0 w 241"/>
                  <a:gd name="T2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101">
                    <a:moveTo>
                      <a:pt x="0" y="101"/>
                    </a:moveTo>
                    <a:lnTo>
                      <a:pt x="241" y="8"/>
                    </a:lnTo>
                    <a:lnTo>
                      <a:pt x="209" y="0"/>
                    </a:lnTo>
                    <a:lnTo>
                      <a:pt x="161" y="18"/>
                    </a:lnTo>
                    <a:lnTo>
                      <a:pt x="156" y="41"/>
                    </a:lnTo>
                    <a:lnTo>
                      <a:pt x="138" y="27"/>
                    </a:lnTo>
                    <a:lnTo>
                      <a:pt x="89" y="45"/>
                    </a:lnTo>
                    <a:lnTo>
                      <a:pt x="86" y="67"/>
                    </a:lnTo>
                    <a:lnTo>
                      <a:pt x="66" y="54"/>
                    </a:lnTo>
                    <a:lnTo>
                      <a:pt x="17" y="7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23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4" name="Freeform 114"/>
              <p:cNvSpPr>
                <a:spLocks/>
              </p:cNvSpPr>
              <p:nvPr/>
            </p:nvSpPr>
            <p:spPr bwMode="auto">
              <a:xfrm>
                <a:off x="5225954" y="3561042"/>
                <a:ext cx="382588" cy="160338"/>
              </a:xfrm>
              <a:custGeom>
                <a:avLst/>
                <a:gdLst>
                  <a:gd name="T0" fmla="*/ 0 w 241"/>
                  <a:gd name="T1" fmla="*/ 101 h 101"/>
                  <a:gd name="T2" fmla="*/ 241 w 241"/>
                  <a:gd name="T3" fmla="*/ 8 h 101"/>
                  <a:gd name="T4" fmla="*/ 209 w 241"/>
                  <a:gd name="T5" fmla="*/ 0 h 101"/>
                  <a:gd name="T6" fmla="*/ 160 w 241"/>
                  <a:gd name="T7" fmla="*/ 18 h 101"/>
                  <a:gd name="T8" fmla="*/ 156 w 241"/>
                  <a:gd name="T9" fmla="*/ 41 h 101"/>
                  <a:gd name="T10" fmla="*/ 138 w 241"/>
                  <a:gd name="T11" fmla="*/ 27 h 101"/>
                  <a:gd name="T12" fmla="*/ 89 w 241"/>
                  <a:gd name="T13" fmla="*/ 45 h 101"/>
                  <a:gd name="T14" fmla="*/ 85 w 241"/>
                  <a:gd name="T15" fmla="*/ 67 h 101"/>
                  <a:gd name="T16" fmla="*/ 67 w 241"/>
                  <a:gd name="T17" fmla="*/ 54 h 101"/>
                  <a:gd name="T18" fmla="*/ 17 w 241"/>
                  <a:gd name="T19" fmla="*/ 72 h 101"/>
                  <a:gd name="T20" fmla="*/ 0 w 241"/>
                  <a:gd name="T2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101">
                    <a:moveTo>
                      <a:pt x="0" y="101"/>
                    </a:moveTo>
                    <a:lnTo>
                      <a:pt x="241" y="8"/>
                    </a:lnTo>
                    <a:lnTo>
                      <a:pt x="209" y="0"/>
                    </a:lnTo>
                    <a:lnTo>
                      <a:pt x="160" y="18"/>
                    </a:lnTo>
                    <a:lnTo>
                      <a:pt x="156" y="41"/>
                    </a:lnTo>
                    <a:lnTo>
                      <a:pt x="138" y="27"/>
                    </a:lnTo>
                    <a:lnTo>
                      <a:pt x="89" y="45"/>
                    </a:lnTo>
                    <a:lnTo>
                      <a:pt x="85" y="67"/>
                    </a:lnTo>
                    <a:lnTo>
                      <a:pt x="67" y="54"/>
                    </a:lnTo>
                    <a:lnTo>
                      <a:pt x="17" y="7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23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5" name="Freeform 115"/>
              <p:cNvSpPr>
                <a:spLocks/>
              </p:cNvSpPr>
              <p:nvPr/>
            </p:nvSpPr>
            <p:spPr bwMode="auto">
              <a:xfrm>
                <a:off x="5256117" y="3637242"/>
                <a:ext cx="382588" cy="160338"/>
              </a:xfrm>
              <a:custGeom>
                <a:avLst/>
                <a:gdLst>
                  <a:gd name="T0" fmla="*/ 0 w 241"/>
                  <a:gd name="T1" fmla="*/ 101 h 101"/>
                  <a:gd name="T2" fmla="*/ 241 w 241"/>
                  <a:gd name="T3" fmla="*/ 9 h 101"/>
                  <a:gd name="T4" fmla="*/ 210 w 241"/>
                  <a:gd name="T5" fmla="*/ 0 h 101"/>
                  <a:gd name="T6" fmla="*/ 161 w 241"/>
                  <a:gd name="T7" fmla="*/ 19 h 101"/>
                  <a:gd name="T8" fmla="*/ 157 w 241"/>
                  <a:gd name="T9" fmla="*/ 41 h 101"/>
                  <a:gd name="T10" fmla="*/ 139 w 241"/>
                  <a:gd name="T11" fmla="*/ 27 h 101"/>
                  <a:gd name="T12" fmla="*/ 90 w 241"/>
                  <a:gd name="T13" fmla="*/ 46 h 101"/>
                  <a:gd name="T14" fmla="*/ 86 w 241"/>
                  <a:gd name="T15" fmla="*/ 68 h 101"/>
                  <a:gd name="T16" fmla="*/ 68 w 241"/>
                  <a:gd name="T17" fmla="*/ 54 h 101"/>
                  <a:gd name="T18" fmla="*/ 18 w 241"/>
                  <a:gd name="T19" fmla="*/ 73 h 101"/>
                  <a:gd name="T20" fmla="*/ 0 w 241"/>
                  <a:gd name="T2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101">
                    <a:moveTo>
                      <a:pt x="0" y="101"/>
                    </a:moveTo>
                    <a:lnTo>
                      <a:pt x="241" y="9"/>
                    </a:lnTo>
                    <a:lnTo>
                      <a:pt x="210" y="0"/>
                    </a:lnTo>
                    <a:lnTo>
                      <a:pt x="161" y="19"/>
                    </a:lnTo>
                    <a:lnTo>
                      <a:pt x="157" y="41"/>
                    </a:lnTo>
                    <a:lnTo>
                      <a:pt x="139" y="27"/>
                    </a:lnTo>
                    <a:lnTo>
                      <a:pt x="90" y="46"/>
                    </a:lnTo>
                    <a:lnTo>
                      <a:pt x="86" y="68"/>
                    </a:lnTo>
                    <a:lnTo>
                      <a:pt x="68" y="54"/>
                    </a:lnTo>
                    <a:lnTo>
                      <a:pt x="18" y="73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23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6" name="Freeform 116"/>
              <p:cNvSpPr>
                <a:spLocks/>
              </p:cNvSpPr>
              <p:nvPr/>
            </p:nvSpPr>
            <p:spPr bwMode="auto">
              <a:xfrm>
                <a:off x="5256117" y="3651529"/>
                <a:ext cx="390525" cy="165100"/>
              </a:xfrm>
              <a:custGeom>
                <a:avLst/>
                <a:gdLst>
                  <a:gd name="T0" fmla="*/ 5 w 246"/>
                  <a:gd name="T1" fmla="*/ 104 h 104"/>
                  <a:gd name="T2" fmla="*/ 0 w 246"/>
                  <a:gd name="T3" fmla="*/ 92 h 104"/>
                  <a:gd name="T4" fmla="*/ 241 w 246"/>
                  <a:gd name="T5" fmla="*/ 0 h 104"/>
                  <a:gd name="T6" fmla="*/ 246 w 246"/>
                  <a:gd name="T7" fmla="*/ 13 h 104"/>
                  <a:gd name="T8" fmla="*/ 5 w 246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04">
                    <a:moveTo>
                      <a:pt x="5" y="104"/>
                    </a:moveTo>
                    <a:lnTo>
                      <a:pt x="0" y="92"/>
                    </a:lnTo>
                    <a:lnTo>
                      <a:pt x="241" y="0"/>
                    </a:lnTo>
                    <a:lnTo>
                      <a:pt x="246" y="13"/>
                    </a:lnTo>
                    <a:lnTo>
                      <a:pt x="5" y="104"/>
                    </a:lnTo>
                    <a:close/>
                  </a:path>
                </a:pathLst>
              </a:custGeom>
              <a:solidFill>
                <a:srgbClr val="923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7" name="Freeform 117"/>
              <p:cNvSpPr>
                <a:spLocks noEditPoints="1"/>
              </p:cNvSpPr>
              <p:nvPr/>
            </p:nvSpPr>
            <p:spPr bwMode="auto">
              <a:xfrm>
                <a:off x="5337079" y="34594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4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8" name="Freeform 118"/>
              <p:cNvSpPr>
                <a:spLocks/>
              </p:cNvSpPr>
              <p:nvPr/>
            </p:nvSpPr>
            <p:spPr bwMode="auto">
              <a:xfrm>
                <a:off x="5027517" y="3330854"/>
                <a:ext cx="312738" cy="169863"/>
              </a:xfrm>
              <a:custGeom>
                <a:avLst/>
                <a:gdLst>
                  <a:gd name="T0" fmla="*/ 129 w 196"/>
                  <a:gd name="T1" fmla="*/ 0 h 106"/>
                  <a:gd name="T2" fmla="*/ 164 w 196"/>
                  <a:gd name="T3" fmla="*/ 70 h 106"/>
                  <a:gd name="T4" fmla="*/ 80 w 196"/>
                  <a:gd name="T5" fmla="*/ 99 h 106"/>
                  <a:gd name="T6" fmla="*/ 0 w 196"/>
                  <a:gd name="T7" fmla="*/ 80 h 106"/>
                  <a:gd name="T8" fmla="*/ 93 w 196"/>
                  <a:gd name="T9" fmla="*/ 106 h 106"/>
                  <a:gd name="T10" fmla="*/ 194 w 196"/>
                  <a:gd name="T11" fmla="*/ 80 h 106"/>
                  <a:gd name="T12" fmla="*/ 194 w 196"/>
                  <a:gd name="T13" fmla="*/ 80 h 106"/>
                  <a:gd name="T14" fmla="*/ 194 w 196"/>
                  <a:gd name="T15" fmla="*/ 80 h 106"/>
                  <a:gd name="T16" fmla="*/ 194 w 196"/>
                  <a:gd name="T17" fmla="*/ 80 h 106"/>
                  <a:gd name="T18" fmla="*/ 194 w 196"/>
                  <a:gd name="T19" fmla="*/ 80 h 106"/>
                  <a:gd name="T20" fmla="*/ 194 w 196"/>
                  <a:gd name="T21" fmla="*/ 80 h 106"/>
                  <a:gd name="T22" fmla="*/ 194 w 196"/>
                  <a:gd name="T23" fmla="*/ 80 h 106"/>
                  <a:gd name="T24" fmla="*/ 194 w 196"/>
                  <a:gd name="T25" fmla="*/ 80 h 106"/>
                  <a:gd name="T26" fmla="*/ 194 w 196"/>
                  <a:gd name="T27" fmla="*/ 80 h 106"/>
                  <a:gd name="T28" fmla="*/ 129 w 196"/>
                  <a:gd name="T2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" h="106">
                    <a:moveTo>
                      <a:pt x="129" y="0"/>
                    </a:moveTo>
                    <a:cubicBezTo>
                      <a:pt x="164" y="15"/>
                      <a:pt x="179" y="58"/>
                      <a:pt x="164" y="70"/>
                    </a:cubicBezTo>
                    <a:cubicBezTo>
                      <a:pt x="135" y="92"/>
                      <a:pt x="106" y="99"/>
                      <a:pt x="80" y="99"/>
                    </a:cubicBezTo>
                    <a:cubicBezTo>
                      <a:pt x="42" y="99"/>
                      <a:pt x="11" y="84"/>
                      <a:pt x="0" y="80"/>
                    </a:cubicBezTo>
                    <a:cubicBezTo>
                      <a:pt x="0" y="80"/>
                      <a:pt x="35" y="106"/>
                      <a:pt x="93" y="106"/>
                    </a:cubicBezTo>
                    <a:cubicBezTo>
                      <a:pt x="163" y="106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77"/>
                      <a:pt x="196" y="15"/>
                      <a:pt x="129" y="0"/>
                    </a:cubicBezTo>
                  </a:path>
                </a:pathLst>
              </a:custGeom>
              <a:solidFill>
                <a:srgbClr val="E47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Oval 488"/>
              <p:cNvSpPr>
                <a:spLocks noChangeArrowheads="1"/>
              </p:cNvSpPr>
              <p:nvPr/>
            </p:nvSpPr>
            <p:spPr bwMode="auto">
              <a:xfrm>
                <a:off x="4886229" y="3668991"/>
                <a:ext cx="411163" cy="409575"/>
              </a:xfrm>
              <a:prstGeom prst="ellipse">
                <a:avLst/>
              </a:prstGeom>
              <a:solidFill>
                <a:srgbClr val="007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489"/>
              <p:cNvSpPr>
                <a:spLocks noEditPoints="1"/>
              </p:cNvSpPr>
              <p:nvPr/>
            </p:nvSpPr>
            <p:spPr bwMode="auto">
              <a:xfrm>
                <a:off x="4873529" y="3654704"/>
                <a:ext cx="439738" cy="438150"/>
              </a:xfrm>
              <a:custGeom>
                <a:avLst/>
                <a:gdLst>
                  <a:gd name="T0" fmla="*/ 137 w 275"/>
                  <a:gd name="T1" fmla="*/ 18 h 275"/>
                  <a:gd name="T2" fmla="*/ 257 w 275"/>
                  <a:gd name="T3" fmla="*/ 138 h 275"/>
                  <a:gd name="T4" fmla="*/ 137 w 275"/>
                  <a:gd name="T5" fmla="*/ 258 h 275"/>
                  <a:gd name="T6" fmla="*/ 17 w 275"/>
                  <a:gd name="T7" fmla="*/ 138 h 275"/>
                  <a:gd name="T8" fmla="*/ 137 w 275"/>
                  <a:gd name="T9" fmla="*/ 18 h 275"/>
                  <a:gd name="T10" fmla="*/ 137 w 275"/>
                  <a:gd name="T11" fmla="*/ 0 h 275"/>
                  <a:gd name="T12" fmla="*/ 137 w 275"/>
                  <a:gd name="T13" fmla="*/ 0 h 275"/>
                  <a:gd name="T14" fmla="*/ 0 w 275"/>
                  <a:gd name="T15" fmla="*/ 138 h 275"/>
                  <a:gd name="T16" fmla="*/ 137 w 275"/>
                  <a:gd name="T17" fmla="*/ 275 h 275"/>
                  <a:gd name="T18" fmla="*/ 275 w 275"/>
                  <a:gd name="T19" fmla="*/ 138 h 275"/>
                  <a:gd name="T20" fmla="*/ 137 w 27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5" h="275">
                    <a:moveTo>
                      <a:pt x="137" y="18"/>
                    </a:moveTo>
                    <a:cubicBezTo>
                      <a:pt x="204" y="18"/>
                      <a:pt x="257" y="71"/>
                      <a:pt x="257" y="138"/>
                    </a:cubicBezTo>
                    <a:cubicBezTo>
                      <a:pt x="257" y="204"/>
                      <a:pt x="204" y="258"/>
                      <a:pt x="137" y="258"/>
                    </a:cubicBezTo>
                    <a:cubicBezTo>
                      <a:pt x="71" y="258"/>
                      <a:pt x="17" y="204"/>
                      <a:pt x="17" y="138"/>
                    </a:cubicBezTo>
                    <a:cubicBezTo>
                      <a:pt x="17" y="71"/>
                      <a:pt x="71" y="18"/>
                      <a:pt x="137" y="18"/>
                    </a:cubicBezTo>
                    <a:close/>
                    <a:moveTo>
                      <a:pt x="137" y="0"/>
                    </a:moveTo>
                    <a:cubicBezTo>
                      <a:pt x="137" y="0"/>
                      <a:pt x="137" y="0"/>
                      <a:pt x="137" y="0"/>
                    </a:cubicBezTo>
                    <a:cubicBezTo>
                      <a:pt x="61" y="0"/>
                      <a:pt x="0" y="62"/>
                      <a:pt x="0" y="138"/>
                    </a:cubicBezTo>
                    <a:cubicBezTo>
                      <a:pt x="0" y="213"/>
                      <a:pt x="61" y="275"/>
                      <a:pt x="137" y="275"/>
                    </a:cubicBezTo>
                    <a:cubicBezTo>
                      <a:pt x="213" y="275"/>
                      <a:pt x="275" y="213"/>
                      <a:pt x="275" y="138"/>
                    </a:cubicBezTo>
                    <a:cubicBezTo>
                      <a:pt x="275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528"/>
              <p:cNvSpPr>
                <a:spLocks/>
              </p:cNvSpPr>
              <p:nvPr/>
            </p:nvSpPr>
            <p:spPr bwMode="auto">
              <a:xfrm>
                <a:off x="5027517" y="3783291"/>
                <a:ext cx="133350" cy="176213"/>
              </a:xfrm>
              <a:custGeom>
                <a:avLst/>
                <a:gdLst>
                  <a:gd name="T0" fmla="*/ 59 w 84"/>
                  <a:gd name="T1" fmla="*/ 75 h 110"/>
                  <a:gd name="T2" fmla="*/ 59 w 84"/>
                  <a:gd name="T3" fmla="*/ 64 h 110"/>
                  <a:gd name="T4" fmla="*/ 51 w 84"/>
                  <a:gd name="T5" fmla="*/ 64 h 110"/>
                  <a:gd name="T6" fmla="*/ 33 w 84"/>
                  <a:gd name="T7" fmla="*/ 64 h 110"/>
                  <a:gd name="T8" fmla="*/ 25 w 84"/>
                  <a:gd name="T9" fmla="*/ 64 h 110"/>
                  <a:gd name="T10" fmla="*/ 25 w 84"/>
                  <a:gd name="T11" fmla="*/ 75 h 110"/>
                  <a:gd name="T12" fmla="*/ 25 w 84"/>
                  <a:gd name="T13" fmla="*/ 109 h 110"/>
                  <a:gd name="T14" fmla="*/ 13 w 84"/>
                  <a:gd name="T15" fmla="*/ 110 h 110"/>
                  <a:gd name="T16" fmla="*/ 0 w 84"/>
                  <a:gd name="T17" fmla="*/ 109 h 110"/>
                  <a:gd name="T18" fmla="*/ 0 w 84"/>
                  <a:gd name="T19" fmla="*/ 1 h 110"/>
                  <a:gd name="T20" fmla="*/ 13 w 84"/>
                  <a:gd name="T21" fmla="*/ 0 h 110"/>
                  <a:gd name="T22" fmla="*/ 25 w 84"/>
                  <a:gd name="T23" fmla="*/ 1 h 110"/>
                  <a:gd name="T24" fmla="*/ 25 w 84"/>
                  <a:gd name="T25" fmla="*/ 31 h 110"/>
                  <a:gd name="T26" fmla="*/ 25 w 84"/>
                  <a:gd name="T27" fmla="*/ 43 h 110"/>
                  <a:gd name="T28" fmla="*/ 33 w 84"/>
                  <a:gd name="T29" fmla="*/ 42 h 110"/>
                  <a:gd name="T30" fmla="*/ 51 w 84"/>
                  <a:gd name="T31" fmla="*/ 42 h 110"/>
                  <a:gd name="T32" fmla="*/ 59 w 84"/>
                  <a:gd name="T33" fmla="*/ 43 h 110"/>
                  <a:gd name="T34" fmla="*/ 59 w 84"/>
                  <a:gd name="T35" fmla="*/ 31 h 110"/>
                  <a:gd name="T36" fmla="*/ 59 w 84"/>
                  <a:gd name="T37" fmla="*/ 1 h 110"/>
                  <a:gd name="T38" fmla="*/ 72 w 84"/>
                  <a:gd name="T39" fmla="*/ 0 h 110"/>
                  <a:gd name="T40" fmla="*/ 84 w 84"/>
                  <a:gd name="T41" fmla="*/ 1 h 110"/>
                  <a:gd name="T42" fmla="*/ 84 w 84"/>
                  <a:gd name="T43" fmla="*/ 109 h 110"/>
                  <a:gd name="T44" fmla="*/ 72 w 84"/>
                  <a:gd name="T45" fmla="*/ 110 h 110"/>
                  <a:gd name="T46" fmla="*/ 59 w 84"/>
                  <a:gd name="T47" fmla="*/ 109 h 110"/>
                  <a:gd name="T48" fmla="*/ 59 w 84"/>
                  <a:gd name="T49" fmla="*/ 7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110">
                    <a:moveTo>
                      <a:pt x="59" y="75"/>
                    </a:moveTo>
                    <a:cubicBezTo>
                      <a:pt x="59" y="71"/>
                      <a:pt x="59" y="68"/>
                      <a:pt x="59" y="64"/>
                    </a:cubicBezTo>
                    <a:cubicBezTo>
                      <a:pt x="57" y="64"/>
                      <a:pt x="53" y="64"/>
                      <a:pt x="51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1" y="64"/>
                      <a:pt x="27" y="64"/>
                      <a:pt x="25" y="64"/>
                    </a:cubicBezTo>
                    <a:cubicBezTo>
                      <a:pt x="25" y="68"/>
                      <a:pt x="25" y="71"/>
                      <a:pt x="25" y="75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1" y="109"/>
                      <a:pt x="16" y="110"/>
                      <a:pt x="13" y="110"/>
                    </a:cubicBezTo>
                    <a:cubicBezTo>
                      <a:pt x="10" y="110"/>
                      <a:pt x="4" y="109"/>
                      <a:pt x="0" y="10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10" y="0"/>
                      <a:pt x="13" y="0"/>
                    </a:cubicBezTo>
                    <a:cubicBezTo>
                      <a:pt x="16" y="0"/>
                      <a:pt x="21" y="0"/>
                      <a:pt x="25" y="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5"/>
                      <a:pt x="25" y="38"/>
                      <a:pt x="25" y="43"/>
                    </a:cubicBezTo>
                    <a:cubicBezTo>
                      <a:pt x="27" y="43"/>
                      <a:pt x="31" y="42"/>
                      <a:pt x="33" y="4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3" y="42"/>
                      <a:pt x="57" y="43"/>
                      <a:pt x="59" y="43"/>
                    </a:cubicBezTo>
                    <a:cubicBezTo>
                      <a:pt x="59" y="38"/>
                      <a:pt x="59" y="35"/>
                      <a:pt x="59" y="3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3" y="0"/>
                      <a:pt x="68" y="0"/>
                      <a:pt x="72" y="0"/>
                    </a:cubicBezTo>
                    <a:cubicBezTo>
                      <a:pt x="75" y="0"/>
                      <a:pt x="80" y="0"/>
                      <a:pt x="84" y="1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0" y="109"/>
                      <a:pt x="75" y="110"/>
                      <a:pt x="72" y="110"/>
                    </a:cubicBezTo>
                    <a:cubicBezTo>
                      <a:pt x="68" y="110"/>
                      <a:pt x="63" y="109"/>
                      <a:pt x="59" y="109"/>
                    </a:cubicBez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F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573" name="Freeform 68"/>
          <p:cNvSpPr>
            <a:spLocks/>
          </p:cNvSpPr>
          <p:nvPr/>
        </p:nvSpPr>
        <p:spPr bwMode="auto">
          <a:xfrm flipH="1">
            <a:off x="6999842" y="817915"/>
            <a:ext cx="2123425" cy="4156202"/>
          </a:xfrm>
          <a:custGeom>
            <a:avLst/>
            <a:gdLst>
              <a:gd name="T0" fmla="*/ 432 w 983"/>
              <a:gd name="T1" fmla="*/ 597 h 2073"/>
              <a:gd name="T2" fmla="*/ 482 w 983"/>
              <a:gd name="T3" fmla="*/ 653 h 2073"/>
              <a:gd name="T4" fmla="*/ 534 w 983"/>
              <a:gd name="T5" fmla="*/ 698 h 2073"/>
              <a:gd name="T6" fmla="*/ 656 w 983"/>
              <a:gd name="T7" fmla="*/ 801 h 2073"/>
              <a:gd name="T8" fmla="*/ 740 w 983"/>
              <a:gd name="T9" fmla="*/ 918 h 2073"/>
              <a:gd name="T10" fmla="*/ 738 w 983"/>
              <a:gd name="T11" fmla="*/ 1029 h 2073"/>
              <a:gd name="T12" fmla="*/ 892 w 983"/>
              <a:gd name="T13" fmla="*/ 1171 h 2073"/>
              <a:gd name="T14" fmla="*/ 982 w 983"/>
              <a:gd name="T15" fmla="*/ 1416 h 2073"/>
              <a:gd name="T16" fmla="*/ 835 w 983"/>
              <a:gd name="T17" fmla="*/ 1680 h 2073"/>
              <a:gd name="T18" fmla="*/ 757 w 983"/>
              <a:gd name="T19" fmla="*/ 1725 h 2073"/>
              <a:gd name="T20" fmla="*/ 704 w 983"/>
              <a:gd name="T21" fmla="*/ 1862 h 2073"/>
              <a:gd name="T22" fmla="*/ 672 w 983"/>
              <a:gd name="T23" fmla="*/ 2073 h 2073"/>
              <a:gd name="T24" fmla="*/ 238 w 983"/>
              <a:gd name="T25" fmla="*/ 1889 h 2073"/>
              <a:gd name="T26" fmla="*/ 142 w 983"/>
              <a:gd name="T27" fmla="*/ 1637 h 2073"/>
              <a:gd name="T28" fmla="*/ 206 w 983"/>
              <a:gd name="T29" fmla="*/ 1466 h 2073"/>
              <a:gd name="T30" fmla="*/ 236 w 983"/>
              <a:gd name="T31" fmla="*/ 1387 h 2073"/>
              <a:gd name="T32" fmla="*/ 254 w 983"/>
              <a:gd name="T33" fmla="*/ 1320 h 2073"/>
              <a:gd name="T34" fmla="*/ 189 w 983"/>
              <a:gd name="T35" fmla="*/ 1127 h 2073"/>
              <a:gd name="T36" fmla="*/ 109 w 983"/>
              <a:gd name="T37" fmla="*/ 939 h 2073"/>
              <a:gd name="T38" fmla="*/ 97 w 983"/>
              <a:gd name="T39" fmla="*/ 805 h 2073"/>
              <a:gd name="T40" fmla="*/ 84 w 983"/>
              <a:gd name="T41" fmla="*/ 813 h 2073"/>
              <a:gd name="T42" fmla="*/ 75 w 983"/>
              <a:gd name="T43" fmla="*/ 810 h 2073"/>
              <a:gd name="T44" fmla="*/ 89 w 983"/>
              <a:gd name="T45" fmla="*/ 783 h 2073"/>
              <a:gd name="T46" fmla="*/ 71 w 983"/>
              <a:gd name="T47" fmla="*/ 789 h 2073"/>
              <a:gd name="T48" fmla="*/ 58 w 983"/>
              <a:gd name="T49" fmla="*/ 783 h 2073"/>
              <a:gd name="T50" fmla="*/ 62 w 983"/>
              <a:gd name="T51" fmla="*/ 765 h 2073"/>
              <a:gd name="T52" fmla="*/ 50 w 983"/>
              <a:gd name="T53" fmla="*/ 783 h 2073"/>
              <a:gd name="T54" fmla="*/ 50 w 983"/>
              <a:gd name="T55" fmla="*/ 817 h 2073"/>
              <a:gd name="T56" fmla="*/ 56 w 983"/>
              <a:gd name="T57" fmla="*/ 741 h 2073"/>
              <a:gd name="T58" fmla="*/ 56 w 983"/>
              <a:gd name="T59" fmla="*/ 714 h 2073"/>
              <a:gd name="T60" fmla="*/ 54 w 983"/>
              <a:gd name="T61" fmla="*/ 679 h 2073"/>
              <a:gd name="T62" fmla="*/ 46 w 983"/>
              <a:gd name="T63" fmla="*/ 631 h 2073"/>
              <a:gd name="T64" fmla="*/ 47 w 983"/>
              <a:gd name="T65" fmla="*/ 596 h 2073"/>
              <a:gd name="T66" fmla="*/ 40 w 983"/>
              <a:gd name="T67" fmla="*/ 551 h 2073"/>
              <a:gd name="T68" fmla="*/ 28 w 983"/>
              <a:gd name="T69" fmla="*/ 551 h 2073"/>
              <a:gd name="T70" fmla="*/ 9 w 983"/>
              <a:gd name="T71" fmla="*/ 551 h 2073"/>
              <a:gd name="T72" fmla="*/ 13 w 983"/>
              <a:gd name="T73" fmla="*/ 547 h 2073"/>
              <a:gd name="T74" fmla="*/ 27 w 983"/>
              <a:gd name="T75" fmla="*/ 523 h 2073"/>
              <a:gd name="T76" fmla="*/ 47 w 983"/>
              <a:gd name="T77" fmla="*/ 494 h 2073"/>
              <a:gd name="T78" fmla="*/ 75 w 983"/>
              <a:gd name="T79" fmla="*/ 451 h 2073"/>
              <a:gd name="T80" fmla="*/ 47 w 983"/>
              <a:gd name="T81" fmla="*/ 325 h 2073"/>
              <a:gd name="T82" fmla="*/ 66 w 983"/>
              <a:gd name="T83" fmla="*/ 223 h 2073"/>
              <a:gd name="T84" fmla="*/ 44 w 983"/>
              <a:gd name="T85" fmla="*/ 236 h 2073"/>
              <a:gd name="T86" fmla="*/ 47 w 983"/>
              <a:gd name="T87" fmla="*/ 220 h 2073"/>
              <a:gd name="T88" fmla="*/ 77 w 983"/>
              <a:gd name="T89" fmla="*/ 180 h 2073"/>
              <a:gd name="T90" fmla="*/ 146 w 983"/>
              <a:gd name="T91" fmla="*/ 149 h 2073"/>
              <a:gd name="T92" fmla="*/ 194 w 983"/>
              <a:gd name="T93" fmla="*/ 137 h 2073"/>
              <a:gd name="T94" fmla="*/ 242 w 983"/>
              <a:gd name="T95" fmla="*/ 135 h 2073"/>
              <a:gd name="T96" fmla="*/ 270 w 983"/>
              <a:gd name="T97" fmla="*/ 122 h 2073"/>
              <a:gd name="T98" fmla="*/ 470 w 983"/>
              <a:gd name="T99" fmla="*/ 13 h 2073"/>
              <a:gd name="T100" fmla="*/ 674 w 983"/>
              <a:gd name="T101" fmla="*/ 169 h 2073"/>
              <a:gd name="T102" fmla="*/ 669 w 983"/>
              <a:gd name="T103" fmla="*/ 221 h 2073"/>
              <a:gd name="T104" fmla="*/ 658 w 983"/>
              <a:gd name="T105" fmla="*/ 322 h 2073"/>
              <a:gd name="T106" fmla="*/ 640 w 983"/>
              <a:gd name="T107" fmla="*/ 386 h 2073"/>
              <a:gd name="T108" fmla="*/ 640 w 983"/>
              <a:gd name="T109" fmla="*/ 449 h 2073"/>
              <a:gd name="T110" fmla="*/ 606 w 983"/>
              <a:gd name="T111" fmla="*/ 478 h 2073"/>
              <a:gd name="T112" fmla="*/ 592 w 983"/>
              <a:gd name="T113" fmla="*/ 490 h 2073"/>
              <a:gd name="T114" fmla="*/ 576 w 983"/>
              <a:gd name="T115" fmla="*/ 518 h 2073"/>
              <a:gd name="T116" fmla="*/ 559 w 983"/>
              <a:gd name="T117" fmla="*/ 564 h 2073"/>
              <a:gd name="T118" fmla="*/ 484 w 983"/>
              <a:gd name="T119" fmla="*/ 569 h 2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83" h="2073">
                <a:moveTo>
                  <a:pt x="443" y="564"/>
                </a:moveTo>
                <a:cubicBezTo>
                  <a:pt x="442" y="567"/>
                  <a:pt x="441" y="572"/>
                  <a:pt x="439" y="577"/>
                </a:cubicBezTo>
                <a:cubicBezTo>
                  <a:pt x="435" y="589"/>
                  <a:pt x="431" y="592"/>
                  <a:pt x="432" y="597"/>
                </a:cubicBezTo>
                <a:cubicBezTo>
                  <a:pt x="432" y="600"/>
                  <a:pt x="433" y="607"/>
                  <a:pt x="445" y="616"/>
                </a:cubicBezTo>
                <a:cubicBezTo>
                  <a:pt x="453" y="625"/>
                  <a:pt x="460" y="633"/>
                  <a:pt x="466" y="638"/>
                </a:cubicBezTo>
                <a:cubicBezTo>
                  <a:pt x="471" y="643"/>
                  <a:pt x="475" y="646"/>
                  <a:pt x="482" y="653"/>
                </a:cubicBezTo>
                <a:cubicBezTo>
                  <a:pt x="490" y="662"/>
                  <a:pt x="488" y="663"/>
                  <a:pt x="494" y="668"/>
                </a:cubicBezTo>
                <a:cubicBezTo>
                  <a:pt x="503" y="677"/>
                  <a:pt x="508" y="675"/>
                  <a:pt x="522" y="686"/>
                </a:cubicBezTo>
                <a:cubicBezTo>
                  <a:pt x="528" y="690"/>
                  <a:pt x="532" y="695"/>
                  <a:pt x="534" y="698"/>
                </a:cubicBezTo>
                <a:cubicBezTo>
                  <a:pt x="543" y="707"/>
                  <a:pt x="547" y="716"/>
                  <a:pt x="549" y="718"/>
                </a:cubicBezTo>
                <a:cubicBezTo>
                  <a:pt x="554" y="727"/>
                  <a:pt x="568" y="742"/>
                  <a:pt x="603" y="766"/>
                </a:cubicBezTo>
                <a:cubicBezTo>
                  <a:pt x="625" y="779"/>
                  <a:pt x="643" y="791"/>
                  <a:pt x="656" y="801"/>
                </a:cubicBezTo>
                <a:cubicBezTo>
                  <a:pt x="670" y="811"/>
                  <a:pt x="677" y="817"/>
                  <a:pt x="687" y="827"/>
                </a:cubicBezTo>
                <a:cubicBezTo>
                  <a:pt x="692" y="831"/>
                  <a:pt x="706" y="846"/>
                  <a:pt x="720" y="871"/>
                </a:cubicBezTo>
                <a:cubicBezTo>
                  <a:pt x="725" y="879"/>
                  <a:pt x="734" y="895"/>
                  <a:pt x="740" y="918"/>
                </a:cubicBezTo>
                <a:cubicBezTo>
                  <a:pt x="743" y="929"/>
                  <a:pt x="747" y="944"/>
                  <a:pt x="746" y="964"/>
                </a:cubicBezTo>
                <a:cubicBezTo>
                  <a:pt x="745" y="983"/>
                  <a:pt x="740" y="999"/>
                  <a:pt x="736" y="1009"/>
                </a:cubicBezTo>
                <a:cubicBezTo>
                  <a:pt x="735" y="1014"/>
                  <a:pt x="735" y="1021"/>
                  <a:pt x="738" y="1029"/>
                </a:cubicBezTo>
                <a:cubicBezTo>
                  <a:pt x="743" y="1043"/>
                  <a:pt x="755" y="1052"/>
                  <a:pt x="761" y="1055"/>
                </a:cubicBezTo>
                <a:cubicBezTo>
                  <a:pt x="761" y="1055"/>
                  <a:pt x="796" y="1079"/>
                  <a:pt x="840" y="1116"/>
                </a:cubicBezTo>
                <a:cubicBezTo>
                  <a:pt x="861" y="1133"/>
                  <a:pt x="874" y="1149"/>
                  <a:pt x="892" y="1171"/>
                </a:cubicBezTo>
                <a:cubicBezTo>
                  <a:pt x="905" y="1188"/>
                  <a:pt x="921" y="1208"/>
                  <a:pt x="937" y="1237"/>
                </a:cubicBezTo>
                <a:cubicBezTo>
                  <a:pt x="967" y="1291"/>
                  <a:pt x="976" y="1339"/>
                  <a:pt x="978" y="1355"/>
                </a:cubicBezTo>
                <a:cubicBezTo>
                  <a:pt x="980" y="1365"/>
                  <a:pt x="983" y="1387"/>
                  <a:pt x="982" y="1416"/>
                </a:cubicBezTo>
                <a:cubicBezTo>
                  <a:pt x="982" y="1438"/>
                  <a:pt x="980" y="1482"/>
                  <a:pt x="960" y="1534"/>
                </a:cubicBezTo>
                <a:cubicBezTo>
                  <a:pt x="952" y="1554"/>
                  <a:pt x="938" y="1590"/>
                  <a:pt x="905" y="1625"/>
                </a:cubicBezTo>
                <a:cubicBezTo>
                  <a:pt x="902" y="1629"/>
                  <a:pt x="868" y="1664"/>
                  <a:pt x="835" y="1680"/>
                </a:cubicBezTo>
                <a:cubicBezTo>
                  <a:pt x="829" y="1683"/>
                  <a:pt x="818" y="1688"/>
                  <a:pt x="804" y="1697"/>
                </a:cubicBezTo>
                <a:cubicBezTo>
                  <a:pt x="795" y="1703"/>
                  <a:pt x="791" y="1707"/>
                  <a:pt x="781" y="1713"/>
                </a:cubicBezTo>
                <a:cubicBezTo>
                  <a:pt x="771" y="1719"/>
                  <a:pt x="763" y="1723"/>
                  <a:pt x="757" y="1725"/>
                </a:cubicBezTo>
                <a:cubicBezTo>
                  <a:pt x="746" y="1733"/>
                  <a:pt x="734" y="1743"/>
                  <a:pt x="722" y="1756"/>
                </a:cubicBezTo>
                <a:cubicBezTo>
                  <a:pt x="718" y="1760"/>
                  <a:pt x="715" y="1764"/>
                  <a:pt x="712" y="1768"/>
                </a:cubicBezTo>
                <a:cubicBezTo>
                  <a:pt x="708" y="1809"/>
                  <a:pt x="706" y="1840"/>
                  <a:pt x="704" y="1862"/>
                </a:cubicBezTo>
                <a:cubicBezTo>
                  <a:pt x="703" y="1880"/>
                  <a:pt x="701" y="1899"/>
                  <a:pt x="698" y="1924"/>
                </a:cubicBezTo>
                <a:cubicBezTo>
                  <a:pt x="697" y="1929"/>
                  <a:pt x="695" y="1945"/>
                  <a:pt x="692" y="1967"/>
                </a:cubicBezTo>
                <a:cubicBezTo>
                  <a:pt x="688" y="1993"/>
                  <a:pt x="682" y="2028"/>
                  <a:pt x="672" y="2073"/>
                </a:cubicBezTo>
                <a:cubicBezTo>
                  <a:pt x="535" y="2073"/>
                  <a:pt x="398" y="2073"/>
                  <a:pt x="261" y="2073"/>
                </a:cubicBezTo>
                <a:cubicBezTo>
                  <a:pt x="263" y="2047"/>
                  <a:pt x="264" y="2014"/>
                  <a:pt x="259" y="1977"/>
                </a:cubicBezTo>
                <a:cubicBezTo>
                  <a:pt x="254" y="1942"/>
                  <a:pt x="246" y="1912"/>
                  <a:pt x="238" y="1889"/>
                </a:cubicBezTo>
                <a:cubicBezTo>
                  <a:pt x="219" y="1869"/>
                  <a:pt x="193" y="1836"/>
                  <a:pt x="174" y="1789"/>
                </a:cubicBezTo>
                <a:cubicBezTo>
                  <a:pt x="151" y="1734"/>
                  <a:pt x="148" y="1684"/>
                  <a:pt x="148" y="1655"/>
                </a:cubicBezTo>
                <a:cubicBezTo>
                  <a:pt x="147" y="1654"/>
                  <a:pt x="141" y="1647"/>
                  <a:pt x="142" y="1637"/>
                </a:cubicBezTo>
                <a:cubicBezTo>
                  <a:pt x="143" y="1630"/>
                  <a:pt x="147" y="1625"/>
                  <a:pt x="148" y="1623"/>
                </a:cubicBezTo>
                <a:cubicBezTo>
                  <a:pt x="150" y="1610"/>
                  <a:pt x="152" y="1597"/>
                  <a:pt x="156" y="1583"/>
                </a:cubicBezTo>
                <a:cubicBezTo>
                  <a:pt x="168" y="1535"/>
                  <a:pt x="188" y="1496"/>
                  <a:pt x="206" y="1466"/>
                </a:cubicBezTo>
                <a:cubicBezTo>
                  <a:pt x="206" y="1461"/>
                  <a:pt x="206" y="1451"/>
                  <a:pt x="211" y="1440"/>
                </a:cubicBezTo>
                <a:cubicBezTo>
                  <a:pt x="220" y="1421"/>
                  <a:pt x="237" y="1414"/>
                  <a:pt x="241" y="1412"/>
                </a:cubicBezTo>
                <a:cubicBezTo>
                  <a:pt x="234" y="1400"/>
                  <a:pt x="235" y="1392"/>
                  <a:pt x="236" y="1387"/>
                </a:cubicBezTo>
                <a:cubicBezTo>
                  <a:pt x="239" y="1377"/>
                  <a:pt x="246" y="1377"/>
                  <a:pt x="249" y="1366"/>
                </a:cubicBezTo>
                <a:cubicBezTo>
                  <a:pt x="252" y="1357"/>
                  <a:pt x="248" y="1355"/>
                  <a:pt x="249" y="1341"/>
                </a:cubicBezTo>
                <a:cubicBezTo>
                  <a:pt x="250" y="1331"/>
                  <a:pt x="252" y="1327"/>
                  <a:pt x="254" y="1320"/>
                </a:cubicBezTo>
                <a:cubicBezTo>
                  <a:pt x="252" y="1307"/>
                  <a:pt x="250" y="1293"/>
                  <a:pt x="247" y="1278"/>
                </a:cubicBezTo>
                <a:cubicBezTo>
                  <a:pt x="236" y="1229"/>
                  <a:pt x="219" y="1187"/>
                  <a:pt x="202" y="1155"/>
                </a:cubicBezTo>
                <a:cubicBezTo>
                  <a:pt x="199" y="1148"/>
                  <a:pt x="195" y="1139"/>
                  <a:pt x="189" y="1127"/>
                </a:cubicBezTo>
                <a:cubicBezTo>
                  <a:pt x="175" y="1100"/>
                  <a:pt x="165" y="1091"/>
                  <a:pt x="154" y="1072"/>
                </a:cubicBezTo>
                <a:cubicBezTo>
                  <a:pt x="148" y="1062"/>
                  <a:pt x="147" y="1057"/>
                  <a:pt x="133" y="1013"/>
                </a:cubicBezTo>
                <a:cubicBezTo>
                  <a:pt x="110" y="943"/>
                  <a:pt x="111" y="949"/>
                  <a:pt x="109" y="939"/>
                </a:cubicBezTo>
                <a:cubicBezTo>
                  <a:pt x="103" y="915"/>
                  <a:pt x="98" y="878"/>
                  <a:pt x="104" y="830"/>
                </a:cubicBezTo>
                <a:cubicBezTo>
                  <a:pt x="104" y="826"/>
                  <a:pt x="104" y="823"/>
                  <a:pt x="104" y="821"/>
                </a:cubicBezTo>
                <a:cubicBezTo>
                  <a:pt x="103" y="818"/>
                  <a:pt x="102" y="816"/>
                  <a:pt x="97" y="805"/>
                </a:cubicBezTo>
                <a:cubicBezTo>
                  <a:pt x="95" y="802"/>
                  <a:pt x="94" y="800"/>
                  <a:pt x="94" y="799"/>
                </a:cubicBezTo>
                <a:cubicBezTo>
                  <a:pt x="92" y="800"/>
                  <a:pt x="91" y="802"/>
                  <a:pt x="89" y="805"/>
                </a:cubicBezTo>
                <a:cubicBezTo>
                  <a:pt x="86" y="810"/>
                  <a:pt x="86" y="813"/>
                  <a:pt x="84" y="813"/>
                </a:cubicBezTo>
                <a:cubicBezTo>
                  <a:pt x="83" y="813"/>
                  <a:pt x="81" y="811"/>
                  <a:pt x="81" y="808"/>
                </a:cubicBezTo>
                <a:cubicBezTo>
                  <a:pt x="81" y="806"/>
                  <a:pt x="82" y="804"/>
                  <a:pt x="82" y="804"/>
                </a:cubicBezTo>
                <a:cubicBezTo>
                  <a:pt x="81" y="803"/>
                  <a:pt x="80" y="805"/>
                  <a:pt x="75" y="810"/>
                </a:cubicBezTo>
                <a:cubicBezTo>
                  <a:pt x="75" y="806"/>
                  <a:pt x="76" y="802"/>
                  <a:pt x="78" y="800"/>
                </a:cubicBezTo>
                <a:cubicBezTo>
                  <a:pt x="78" y="798"/>
                  <a:pt x="80" y="796"/>
                  <a:pt x="84" y="792"/>
                </a:cubicBezTo>
                <a:cubicBezTo>
                  <a:pt x="87" y="788"/>
                  <a:pt x="89" y="786"/>
                  <a:pt x="89" y="783"/>
                </a:cubicBezTo>
                <a:cubicBezTo>
                  <a:pt x="89" y="781"/>
                  <a:pt x="89" y="779"/>
                  <a:pt x="88" y="779"/>
                </a:cubicBezTo>
                <a:cubicBezTo>
                  <a:pt x="87" y="779"/>
                  <a:pt x="86" y="782"/>
                  <a:pt x="84" y="785"/>
                </a:cubicBezTo>
                <a:cubicBezTo>
                  <a:pt x="82" y="787"/>
                  <a:pt x="78" y="789"/>
                  <a:pt x="71" y="789"/>
                </a:cubicBezTo>
                <a:cubicBezTo>
                  <a:pt x="73" y="786"/>
                  <a:pt x="73" y="782"/>
                  <a:pt x="71" y="781"/>
                </a:cubicBezTo>
                <a:cubicBezTo>
                  <a:pt x="70" y="779"/>
                  <a:pt x="68" y="779"/>
                  <a:pt x="67" y="779"/>
                </a:cubicBezTo>
                <a:cubicBezTo>
                  <a:pt x="62" y="779"/>
                  <a:pt x="59" y="782"/>
                  <a:pt x="58" y="783"/>
                </a:cubicBezTo>
                <a:cubicBezTo>
                  <a:pt x="56" y="782"/>
                  <a:pt x="56" y="782"/>
                  <a:pt x="56" y="781"/>
                </a:cubicBezTo>
                <a:cubicBezTo>
                  <a:pt x="55" y="779"/>
                  <a:pt x="60" y="777"/>
                  <a:pt x="62" y="772"/>
                </a:cubicBezTo>
                <a:cubicBezTo>
                  <a:pt x="63" y="769"/>
                  <a:pt x="62" y="766"/>
                  <a:pt x="62" y="765"/>
                </a:cubicBezTo>
                <a:cubicBezTo>
                  <a:pt x="62" y="763"/>
                  <a:pt x="61" y="760"/>
                  <a:pt x="60" y="760"/>
                </a:cubicBezTo>
                <a:cubicBezTo>
                  <a:pt x="57" y="759"/>
                  <a:pt x="54" y="764"/>
                  <a:pt x="53" y="768"/>
                </a:cubicBezTo>
                <a:cubicBezTo>
                  <a:pt x="50" y="775"/>
                  <a:pt x="52" y="776"/>
                  <a:pt x="50" y="783"/>
                </a:cubicBezTo>
                <a:cubicBezTo>
                  <a:pt x="48" y="788"/>
                  <a:pt x="46" y="788"/>
                  <a:pt x="45" y="793"/>
                </a:cubicBezTo>
                <a:cubicBezTo>
                  <a:pt x="44" y="798"/>
                  <a:pt x="44" y="801"/>
                  <a:pt x="44" y="802"/>
                </a:cubicBezTo>
                <a:cubicBezTo>
                  <a:pt x="44" y="809"/>
                  <a:pt x="48" y="815"/>
                  <a:pt x="50" y="817"/>
                </a:cubicBezTo>
                <a:cubicBezTo>
                  <a:pt x="47" y="817"/>
                  <a:pt x="42" y="817"/>
                  <a:pt x="38" y="814"/>
                </a:cubicBezTo>
                <a:cubicBezTo>
                  <a:pt x="31" y="809"/>
                  <a:pt x="30" y="800"/>
                  <a:pt x="29" y="796"/>
                </a:cubicBezTo>
                <a:cubicBezTo>
                  <a:pt x="26" y="772"/>
                  <a:pt x="53" y="744"/>
                  <a:pt x="56" y="741"/>
                </a:cubicBezTo>
                <a:cubicBezTo>
                  <a:pt x="57" y="738"/>
                  <a:pt x="58" y="735"/>
                  <a:pt x="60" y="733"/>
                </a:cubicBezTo>
                <a:cubicBezTo>
                  <a:pt x="60" y="730"/>
                  <a:pt x="60" y="727"/>
                  <a:pt x="59" y="724"/>
                </a:cubicBezTo>
                <a:cubicBezTo>
                  <a:pt x="58" y="719"/>
                  <a:pt x="57" y="718"/>
                  <a:pt x="56" y="714"/>
                </a:cubicBezTo>
                <a:cubicBezTo>
                  <a:pt x="55" y="710"/>
                  <a:pt x="56" y="710"/>
                  <a:pt x="57" y="698"/>
                </a:cubicBezTo>
                <a:cubicBezTo>
                  <a:pt x="58" y="691"/>
                  <a:pt x="58" y="687"/>
                  <a:pt x="57" y="684"/>
                </a:cubicBezTo>
                <a:cubicBezTo>
                  <a:pt x="56" y="682"/>
                  <a:pt x="55" y="681"/>
                  <a:pt x="54" y="679"/>
                </a:cubicBezTo>
                <a:cubicBezTo>
                  <a:pt x="52" y="675"/>
                  <a:pt x="52" y="671"/>
                  <a:pt x="53" y="654"/>
                </a:cubicBezTo>
                <a:cubicBezTo>
                  <a:pt x="54" y="644"/>
                  <a:pt x="54" y="643"/>
                  <a:pt x="53" y="640"/>
                </a:cubicBezTo>
                <a:cubicBezTo>
                  <a:pt x="51" y="635"/>
                  <a:pt x="48" y="636"/>
                  <a:pt x="46" y="631"/>
                </a:cubicBezTo>
                <a:cubicBezTo>
                  <a:pt x="43" y="626"/>
                  <a:pt x="44" y="622"/>
                  <a:pt x="45" y="613"/>
                </a:cubicBezTo>
                <a:cubicBezTo>
                  <a:pt x="45" y="608"/>
                  <a:pt x="46" y="604"/>
                  <a:pt x="47" y="601"/>
                </a:cubicBezTo>
                <a:cubicBezTo>
                  <a:pt x="47" y="599"/>
                  <a:pt x="48" y="597"/>
                  <a:pt x="47" y="596"/>
                </a:cubicBezTo>
                <a:cubicBezTo>
                  <a:pt x="45" y="594"/>
                  <a:pt x="43" y="595"/>
                  <a:pt x="41" y="594"/>
                </a:cubicBezTo>
                <a:cubicBezTo>
                  <a:pt x="34" y="592"/>
                  <a:pt x="34" y="575"/>
                  <a:pt x="36" y="564"/>
                </a:cubicBezTo>
                <a:cubicBezTo>
                  <a:pt x="36" y="559"/>
                  <a:pt x="38" y="554"/>
                  <a:pt x="40" y="551"/>
                </a:cubicBezTo>
                <a:cubicBezTo>
                  <a:pt x="39" y="547"/>
                  <a:pt x="39" y="546"/>
                  <a:pt x="38" y="546"/>
                </a:cubicBezTo>
                <a:cubicBezTo>
                  <a:pt x="36" y="546"/>
                  <a:pt x="32" y="551"/>
                  <a:pt x="31" y="554"/>
                </a:cubicBezTo>
                <a:cubicBezTo>
                  <a:pt x="30" y="553"/>
                  <a:pt x="29" y="551"/>
                  <a:pt x="28" y="551"/>
                </a:cubicBezTo>
                <a:cubicBezTo>
                  <a:pt x="25" y="550"/>
                  <a:pt x="23" y="550"/>
                  <a:pt x="21" y="552"/>
                </a:cubicBezTo>
                <a:cubicBezTo>
                  <a:pt x="20" y="552"/>
                  <a:pt x="17" y="555"/>
                  <a:pt x="13" y="554"/>
                </a:cubicBezTo>
                <a:cubicBezTo>
                  <a:pt x="11" y="553"/>
                  <a:pt x="10" y="552"/>
                  <a:pt x="9" y="551"/>
                </a:cubicBezTo>
                <a:cubicBezTo>
                  <a:pt x="10" y="551"/>
                  <a:pt x="13" y="551"/>
                  <a:pt x="16" y="550"/>
                </a:cubicBezTo>
                <a:cubicBezTo>
                  <a:pt x="18" y="549"/>
                  <a:pt x="19" y="548"/>
                  <a:pt x="20" y="547"/>
                </a:cubicBezTo>
                <a:cubicBezTo>
                  <a:pt x="18" y="547"/>
                  <a:pt x="16" y="547"/>
                  <a:pt x="13" y="547"/>
                </a:cubicBezTo>
                <a:cubicBezTo>
                  <a:pt x="7" y="547"/>
                  <a:pt x="2" y="550"/>
                  <a:pt x="0" y="551"/>
                </a:cubicBezTo>
                <a:cubicBezTo>
                  <a:pt x="1" y="548"/>
                  <a:pt x="3" y="543"/>
                  <a:pt x="8" y="538"/>
                </a:cubicBezTo>
                <a:cubicBezTo>
                  <a:pt x="14" y="529"/>
                  <a:pt x="22" y="525"/>
                  <a:pt x="27" y="523"/>
                </a:cubicBezTo>
                <a:cubicBezTo>
                  <a:pt x="27" y="521"/>
                  <a:pt x="28" y="517"/>
                  <a:pt x="31" y="514"/>
                </a:cubicBezTo>
                <a:cubicBezTo>
                  <a:pt x="36" y="506"/>
                  <a:pt x="45" y="505"/>
                  <a:pt x="47" y="505"/>
                </a:cubicBezTo>
                <a:cubicBezTo>
                  <a:pt x="46" y="503"/>
                  <a:pt x="45" y="499"/>
                  <a:pt x="47" y="494"/>
                </a:cubicBezTo>
                <a:cubicBezTo>
                  <a:pt x="50" y="485"/>
                  <a:pt x="58" y="482"/>
                  <a:pt x="59" y="482"/>
                </a:cubicBezTo>
                <a:cubicBezTo>
                  <a:pt x="59" y="478"/>
                  <a:pt x="60" y="471"/>
                  <a:pt x="64" y="463"/>
                </a:cubicBezTo>
                <a:cubicBezTo>
                  <a:pt x="68" y="457"/>
                  <a:pt x="72" y="453"/>
                  <a:pt x="75" y="451"/>
                </a:cubicBezTo>
                <a:cubicBezTo>
                  <a:pt x="75" y="447"/>
                  <a:pt x="75" y="444"/>
                  <a:pt x="75" y="441"/>
                </a:cubicBezTo>
                <a:cubicBezTo>
                  <a:pt x="71" y="413"/>
                  <a:pt x="65" y="392"/>
                  <a:pt x="61" y="378"/>
                </a:cubicBezTo>
                <a:cubicBezTo>
                  <a:pt x="54" y="358"/>
                  <a:pt x="49" y="346"/>
                  <a:pt x="47" y="325"/>
                </a:cubicBezTo>
                <a:cubicBezTo>
                  <a:pt x="45" y="309"/>
                  <a:pt x="46" y="297"/>
                  <a:pt x="47" y="289"/>
                </a:cubicBezTo>
                <a:cubicBezTo>
                  <a:pt x="49" y="270"/>
                  <a:pt x="52" y="255"/>
                  <a:pt x="56" y="244"/>
                </a:cubicBezTo>
                <a:cubicBezTo>
                  <a:pt x="59" y="237"/>
                  <a:pt x="62" y="230"/>
                  <a:pt x="66" y="223"/>
                </a:cubicBezTo>
                <a:cubicBezTo>
                  <a:pt x="67" y="221"/>
                  <a:pt x="67" y="219"/>
                  <a:pt x="67" y="218"/>
                </a:cubicBezTo>
                <a:cubicBezTo>
                  <a:pt x="65" y="217"/>
                  <a:pt x="60" y="220"/>
                  <a:pt x="57" y="222"/>
                </a:cubicBezTo>
                <a:cubicBezTo>
                  <a:pt x="51" y="226"/>
                  <a:pt x="48" y="230"/>
                  <a:pt x="44" y="236"/>
                </a:cubicBezTo>
                <a:cubicBezTo>
                  <a:pt x="40" y="241"/>
                  <a:pt x="36" y="248"/>
                  <a:pt x="32" y="255"/>
                </a:cubicBezTo>
                <a:cubicBezTo>
                  <a:pt x="32" y="252"/>
                  <a:pt x="32" y="248"/>
                  <a:pt x="33" y="243"/>
                </a:cubicBezTo>
                <a:cubicBezTo>
                  <a:pt x="36" y="231"/>
                  <a:pt x="44" y="224"/>
                  <a:pt x="47" y="220"/>
                </a:cubicBezTo>
                <a:cubicBezTo>
                  <a:pt x="46" y="219"/>
                  <a:pt x="44" y="217"/>
                  <a:pt x="43" y="216"/>
                </a:cubicBezTo>
                <a:cubicBezTo>
                  <a:pt x="46" y="210"/>
                  <a:pt x="51" y="204"/>
                  <a:pt x="57" y="197"/>
                </a:cubicBezTo>
                <a:cubicBezTo>
                  <a:pt x="64" y="190"/>
                  <a:pt x="71" y="184"/>
                  <a:pt x="77" y="180"/>
                </a:cubicBezTo>
                <a:cubicBezTo>
                  <a:pt x="79" y="176"/>
                  <a:pt x="85" y="166"/>
                  <a:pt x="97" y="159"/>
                </a:cubicBezTo>
                <a:cubicBezTo>
                  <a:pt x="112" y="149"/>
                  <a:pt x="128" y="152"/>
                  <a:pt x="132" y="153"/>
                </a:cubicBezTo>
                <a:cubicBezTo>
                  <a:pt x="136" y="151"/>
                  <a:pt x="141" y="150"/>
                  <a:pt x="146" y="149"/>
                </a:cubicBezTo>
                <a:cubicBezTo>
                  <a:pt x="156" y="148"/>
                  <a:pt x="165" y="149"/>
                  <a:pt x="170" y="151"/>
                </a:cubicBezTo>
                <a:cubicBezTo>
                  <a:pt x="172" y="150"/>
                  <a:pt x="176" y="149"/>
                  <a:pt x="180" y="147"/>
                </a:cubicBezTo>
                <a:cubicBezTo>
                  <a:pt x="187" y="143"/>
                  <a:pt x="188" y="138"/>
                  <a:pt x="194" y="137"/>
                </a:cubicBezTo>
                <a:cubicBezTo>
                  <a:pt x="198" y="136"/>
                  <a:pt x="201" y="136"/>
                  <a:pt x="204" y="137"/>
                </a:cubicBezTo>
                <a:cubicBezTo>
                  <a:pt x="210" y="138"/>
                  <a:pt x="221" y="140"/>
                  <a:pt x="237" y="138"/>
                </a:cubicBezTo>
                <a:cubicBezTo>
                  <a:pt x="238" y="137"/>
                  <a:pt x="239" y="135"/>
                  <a:pt x="242" y="135"/>
                </a:cubicBezTo>
                <a:cubicBezTo>
                  <a:pt x="245" y="134"/>
                  <a:pt x="248" y="136"/>
                  <a:pt x="248" y="137"/>
                </a:cubicBezTo>
                <a:cubicBezTo>
                  <a:pt x="250" y="137"/>
                  <a:pt x="252" y="137"/>
                  <a:pt x="253" y="137"/>
                </a:cubicBezTo>
                <a:cubicBezTo>
                  <a:pt x="257" y="134"/>
                  <a:pt x="263" y="129"/>
                  <a:pt x="270" y="122"/>
                </a:cubicBezTo>
                <a:cubicBezTo>
                  <a:pt x="283" y="107"/>
                  <a:pt x="288" y="93"/>
                  <a:pt x="292" y="83"/>
                </a:cubicBezTo>
                <a:cubicBezTo>
                  <a:pt x="302" y="63"/>
                  <a:pt x="317" y="51"/>
                  <a:pt x="336" y="37"/>
                </a:cubicBezTo>
                <a:cubicBezTo>
                  <a:pt x="385" y="0"/>
                  <a:pt x="457" y="11"/>
                  <a:pt x="470" y="13"/>
                </a:cubicBezTo>
                <a:cubicBezTo>
                  <a:pt x="491" y="12"/>
                  <a:pt x="522" y="14"/>
                  <a:pt x="555" y="29"/>
                </a:cubicBezTo>
                <a:cubicBezTo>
                  <a:pt x="635" y="63"/>
                  <a:pt x="664" y="140"/>
                  <a:pt x="670" y="157"/>
                </a:cubicBezTo>
                <a:cubicBezTo>
                  <a:pt x="672" y="162"/>
                  <a:pt x="674" y="166"/>
                  <a:pt x="674" y="169"/>
                </a:cubicBezTo>
                <a:cubicBezTo>
                  <a:pt x="675" y="174"/>
                  <a:pt x="677" y="180"/>
                  <a:pt x="674" y="187"/>
                </a:cubicBezTo>
                <a:cubicBezTo>
                  <a:pt x="673" y="192"/>
                  <a:pt x="670" y="196"/>
                  <a:pt x="668" y="198"/>
                </a:cubicBezTo>
                <a:cubicBezTo>
                  <a:pt x="668" y="203"/>
                  <a:pt x="668" y="211"/>
                  <a:pt x="669" y="221"/>
                </a:cubicBezTo>
                <a:cubicBezTo>
                  <a:pt x="670" y="236"/>
                  <a:pt x="672" y="243"/>
                  <a:pt x="673" y="251"/>
                </a:cubicBezTo>
                <a:cubicBezTo>
                  <a:pt x="674" y="261"/>
                  <a:pt x="674" y="275"/>
                  <a:pt x="668" y="294"/>
                </a:cubicBezTo>
                <a:cubicBezTo>
                  <a:pt x="666" y="303"/>
                  <a:pt x="663" y="312"/>
                  <a:pt x="658" y="322"/>
                </a:cubicBezTo>
                <a:cubicBezTo>
                  <a:pt x="652" y="336"/>
                  <a:pt x="645" y="348"/>
                  <a:pt x="639" y="356"/>
                </a:cubicBezTo>
                <a:cubicBezTo>
                  <a:pt x="638" y="359"/>
                  <a:pt x="637" y="362"/>
                  <a:pt x="637" y="365"/>
                </a:cubicBezTo>
                <a:cubicBezTo>
                  <a:pt x="635" y="374"/>
                  <a:pt x="638" y="382"/>
                  <a:pt x="640" y="386"/>
                </a:cubicBezTo>
                <a:cubicBezTo>
                  <a:pt x="643" y="403"/>
                  <a:pt x="647" y="419"/>
                  <a:pt x="651" y="435"/>
                </a:cubicBezTo>
                <a:cubicBezTo>
                  <a:pt x="651" y="437"/>
                  <a:pt x="652" y="442"/>
                  <a:pt x="649" y="446"/>
                </a:cubicBezTo>
                <a:cubicBezTo>
                  <a:pt x="648" y="448"/>
                  <a:pt x="645" y="448"/>
                  <a:pt x="640" y="449"/>
                </a:cubicBezTo>
                <a:cubicBezTo>
                  <a:pt x="628" y="451"/>
                  <a:pt x="624" y="449"/>
                  <a:pt x="619" y="451"/>
                </a:cubicBezTo>
                <a:cubicBezTo>
                  <a:pt x="616" y="452"/>
                  <a:pt x="612" y="454"/>
                  <a:pt x="608" y="461"/>
                </a:cubicBezTo>
                <a:cubicBezTo>
                  <a:pt x="607" y="467"/>
                  <a:pt x="607" y="472"/>
                  <a:pt x="606" y="478"/>
                </a:cubicBezTo>
                <a:cubicBezTo>
                  <a:pt x="606" y="478"/>
                  <a:pt x="607" y="482"/>
                  <a:pt x="604" y="485"/>
                </a:cubicBezTo>
                <a:cubicBezTo>
                  <a:pt x="601" y="487"/>
                  <a:pt x="597" y="488"/>
                  <a:pt x="593" y="486"/>
                </a:cubicBezTo>
                <a:cubicBezTo>
                  <a:pt x="593" y="487"/>
                  <a:pt x="593" y="489"/>
                  <a:pt x="592" y="490"/>
                </a:cubicBezTo>
                <a:cubicBezTo>
                  <a:pt x="593" y="492"/>
                  <a:pt x="595" y="494"/>
                  <a:pt x="595" y="497"/>
                </a:cubicBezTo>
                <a:cubicBezTo>
                  <a:pt x="595" y="499"/>
                  <a:pt x="595" y="502"/>
                  <a:pt x="591" y="507"/>
                </a:cubicBezTo>
                <a:cubicBezTo>
                  <a:pt x="584" y="514"/>
                  <a:pt x="581" y="512"/>
                  <a:pt x="576" y="518"/>
                </a:cubicBezTo>
                <a:cubicBezTo>
                  <a:pt x="573" y="522"/>
                  <a:pt x="573" y="527"/>
                  <a:pt x="571" y="536"/>
                </a:cubicBezTo>
                <a:cubicBezTo>
                  <a:pt x="570" y="543"/>
                  <a:pt x="571" y="543"/>
                  <a:pt x="570" y="547"/>
                </a:cubicBezTo>
                <a:cubicBezTo>
                  <a:pt x="569" y="549"/>
                  <a:pt x="567" y="558"/>
                  <a:pt x="559" y="564"/>
                </a:cubicBezTo>
                <a:cubicBezTo>
                  <a:pt x="552" y="569"/>
                  <a:pt x="545" y="569"/>
                  <a:pt x="540" y="570"/>
                </a:cubicBezTo>
                <a:cubicBezTo>
                  <a:pt x="533" y="570"/>
                  <a:pt x="527" y="569"/>
                  <a:pt x="523" y="568"/>
                </a:cubicBezTo>
                <a:cubicBezTo>
                  <a:pt x="512" y="569"/>
                  <a:pt x="499" y="570"/>
                  <a:pt x="484" y="569"/>
                </a:cubicBezTo>
                <a:cubicBezTo>
                  <a:pt x="468" y="568"/>
                  <a:pt x="455" y="566"/>
                  <a:pt x="443" y="564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5" name="Freeform 70"/>
          <p:cNvSpPr>
            <a:spLocks/>
          </p:cNvSpPr>
          <p:nvPr/>
        </p:nvSpPr>
        <p:spPr bwMode="auto">
          <a:xfrm flipH="1">
            <a:off x="8398759" y="1251312"/>
            <a:ext cx="227942" cy="611210"/>
          </a:xfrm>
          <a:custGeom>
            <a:avLst/>
            <a:gdLst>
              <a:gd name="T0" fmla="*/ 32 w 106"/>
              <a:gd name="T1" fmla="*/ 307 h 307"/>
              <a:gd name="T2" fmla="*/ 77 w 106"/>
              <a:gd name="T3" fmla="*/ 255 h 307"/>
              <a:gd name="T4" fmla="*/ 94 w 106"/>
              <a:gd name="T5" fmla="*/ 226 h 307"/>
              <a:gd name="T6" fmla="*/ 104 w 106"/>
              <a:gd name="T7" fmla="*/ 202 h 307"/>
              <a:gd name="T8" fmla="*/ 96 w 106"/>
              <a:gd name="T9" fmla="*/ 172 h 307"/>
              <a:gd name="T10" fmla="*/ 77 w 106"/>
              <a:gd name="T11" fmla="*/ 148 h 307"/>
              <a:gd name="T12" fmla="*/ 58 w 106"/>
              <a:gd name="T13" fmla="*/ 118 h 307"/>
              <a:gd name="T14" fmla="*/ 58 w 106"/>
              <a:gd name="T15" fmla="*/ 76 h 307"/>
              <a:gd name="T16" fmla="*/ 63 w 106"/>
              <a:gd name="T17" fmla="*/ 48 h 307"/>
              <a:gd name="T18" fmla="*/ 74 w 106"/>
              <a:gd name="T19" fmla="*/ 27 h 307"/>
              <a:gd name="T20" fmla="*/ 79 w 106"/>
              <a:gd name="T21" fmla="*/ 14 h 307"/>
              <a:gd name="T22" fmla="*/ 77 w 106"/>
              <a:gd name="T23" fmla="*/ 8 h 307"/>
              <a:gd name="T24" fmla="*/ 70 w 106"/>
              <a:gd name="T25" fmla="*/ 6 h 307"/>
              <a:gd name="T26" fmla="*/ 50 w 106"/>
              <a:gd name="T27" fmla="*/ 3 h 307"/>
              <a:gd name="T28" fmla="*/ 34 w 106"/>
              <a:gd name="T29" fmla="*/ 0 h 307"/>
              <a:gd name="T30" fmla="*/ 11 w 106"/>
              <a:gd name="T31" fmla="*/ 22 h 307"/>
              <a:gd name="T32" fmla="*/ 7 w 106"/>
              <a:gd name="T33" fmla="*/ 32 h 307"/>
              <a:gd name="T34" fmla="*/ 3 w 106"/>
              <a:gd name="T35" fmla="*/ 51 h 307"/>
              <a:gd name="T36" fmla="*/ 2 w 106"/>
              <a:gd name="T37" fmla="*/ 84 h 307"/>
              <a:gd name="T38" fmla="*/ 11 w 106"/>
              <a:gd name="T39" fmla="*/ 100 h 307"/>
              <a:gd name="T40" fmla="*/ 25 w 106"/>
              <a:gd name="T41" fmla="*/ 129 h 307"/>
              <a:gd name="T42" fmla="*/ 31 w 106"/>
              <a:gd name="T43" fmla="*/ 165 h 307"/>
              <a:gd name="T44" fmla="*/ 32 w 106"/>
              <a:gd name="T45" fmla="*/ 194 h 307"/>
              <a:gd name="T46" fmla="*/ 36 w 106"/>
              <a:gd name="T47" fmla="*/ 212 h 307"/>
              <a:gd name="T48" fmla="*/ 32 w 106"/>
              <a:gd name="T49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307">
                <a:moveTo>
                  <a:pt x="32" y="307"/>
                </a:moveTo>
                <a:cubicBezTo>
                  <a:pt x="43" y="297"/>
                  <a:pt x="61" y="278"/>
                  <a:pt x="77" y="255"/>
                </a:cubicBezTo>
                <a:cubicBezTo>
                  <a:pt x="83" y="246"/>
                  <a:pt x="86" y="239"/>
                  <a:pt x="94" y="226"/>
                </a:cubicBezTo>
                <a:cubicBezTo>
                  <a:pt x="102" y="210"/>
                  <a:pt x="104" y="206"/>
                  <a:pt x="104" y="202"/>
                </a:cubicBezTo>
                <a:cubicBezTo>
                  <a:pt x="106" y="189"/>
                  <a:pt x="100" y="178"/>
                  <a:pt x="96" y="172"/>
                </a:cubicBezTo>
                <a:cubicBezTo>
                  <a:pt x="91" y="162"/>
                  <a:pt x="88" y="162"/>
                  <a:pt x="77" y="148"/>
                </a:cubicBezTo>
                <a:cubicBezTo>
                  <a:pt x="66" y="133"/>
                  <a:pt x="61" y="126"/>
                  <a:pt x="58" y="118"/>
                </a:cubicBezTo>
                <a:cubicBezTo>
                  <a:pt x="55" y="109"/>
                  <a:pt x="56" y="98"/>
                  <a:pt x="58" y="76"/>
                </a:cubicBezTo>
                <a:cubicBezTo>
                  <a:pt x="59" y="62"/>
                  <a:pt x="60" y="55"/>
                  <a:pt x="63" y="48"/>
                </a:cubicBezTo>
                <a:cubicBezTo>
                  <a:pt x="70" y="32"/>
                  <a:pt x="74" y="27"/>
                  <a:pt x="74" y="27"/>
                </a:cubicBezTo>
                <a:cubicBezTo>
                  <a:pt x="75" y="25"/>
                  <a:pt x="78" y="21"/>
                  <a:pt x="79" y="14"/>
                </a:cubicBezTo>
                <a:cubicBezTo>
                  <a:pt x="79" y="10"/>
                  <a:pt x="78" y="8"/>
                  <a:pt x="77" y="8"/>
                </a:cubicBezTo>
                <a:cubicBezTo>
                  <a:pt x="75" y="6"/>
                  <a:pt x="72" y="6"/>
                  <a:pt x="70" y="6"/>
                </a:cubicBezTo>
                <a:cubicBezTo>
                  <a:pt x="63" y="6"/>
                  <a:pt x="56" y="4"/>
                  <a:pt x="50" y="3"/>
                </a:cubicBezTo>
                <a:cubicBezTo>
                  <a:pt x="35" y="1"/>
                  <a:pt x="36" y="0"/>
                  <a:pt x="34" y="0"/>
                </a:cubicBezTo>
                <a:cubicBezTo>
                  <a:pt x="22" y="2"/>
                  <a:pt x="14" y="16"/>
                  <a:pt x="11" y="22"/>
                </a:cubicBezTo>
                <a:cubicBezTo>
                  <a:pt x="9" y="26"/>
                  <a:pt x="7" y="30"/>
                  <a:pt x="7" y="32"/>
                </a:cubicBezTo>
                <a:cubicBezTo>
                  <a:pt x="5" y="38"/>
                  <a:pt x="4" y="43"/>
                  <a:pt x="3" y="51"/>
                </a:cubicBezTo>
                <a:cubicBezTo>
                  <a:pt x="1" y="68"/>
                  <a:pt x="0" y="77"/>
                  <a:pt x="2" y="84"/>
                </a:cubicBezTo>
                <a:cubicBezTo>
                  <a:pt x="4" y="89"/>
                  <a:pt x="5" y="89"/>
                  <a:pt x="11" y="100"/>
                </a:cubicBezTo>
                <a:cubicBezTo>
                  <a:pt x="15" y="107"/>
                  <a:pt x="21" y="117"/>
                  <a:pt x="25" y="129"/>
                </a:cubicBezTo>
                <a:cubicBezTo>
                  <a:pt x="29" y="140"/>
                  <a:pt x="29" y="149"/>
                  <a:pt x="31" y="165"/>
                </a:cubicBezTo>
                <a:cubicBezTo>
                  <a:pt x="32" y="177"/>
                  <a:pt x="32" y="187"/>
                  <a:pt x="32" y="194"/>
                </a:cubicBezTo>
                <a:cubicBezTo>
                  <a:pt x="33" y="199"/>
                  <a:pt x="35" y="205"/>
                  <a:pt x="36" y="212"/>
                </a:cubicBezTo>
                <a:cubicBezTo>
                  <a:pt x="43" y="249"/>
                  <a:pt x="39" y="282"/>
                  <a:pt x="32" y="3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8" name="Chevron 13">
            <a:extLst>
              <a:ext uri="{FF2B5EF4-FFF2-40B4-BE49-F238E27FC236}">
                <a16:creationId xmlns:a16="http://schemas.microsoft.com/office/drawing/2014/main" id="{282465DE-C489-411F-875F-C26ED022187D}"/>
              </a:ext>
            </a:extLst>
          </p:cNvPr>
          <p:cNvSpPr/>
          <p:nvPr/>
        </p:nvSpPr>
        <p:spPr>
          <a:xfrm>
            <a:off x="371988" y="1544272"/>
            <a:ext cx="26228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579" name="Group 6">
            <a:extLst>
              <a:ext uri="{FF2B5EF4-FFF2-40B4-BE49-F238E27FC236}">
                <a16:creationId xmlns:a16="http://schemas.microsoft.com/office/drawing/2014/main" id="{182C6C80-7007-49E0-9ADB-EF7A84F56777}"/>
              </a:ext>
            </a:extLst>
          </p:cNvPr>
          <p:cNvGrpSpPr/>
          <p:nvPr/>
        </p:nvGrpSpPr>
        <p:grpSpPr>
          <a:xfrm>
            <a:off x="771893" y="1403572"/>
            <a:ext cx="4072148" cy="668379"/>
            <a:chOff x="3779912" y="1717580"/>
            <a:chExt cx="4896545" cy="668379"/>
          </a:xfrm>
        </p:grpSpPr>
        <p:sp>
          <p:nvSpPr>
            <p:cNvPr id="580" name="TextBox 7">
              <a:extLst>
                <a:ext uri="{FF2B5EF4-FFF2-40B4-BE49-F238E27FC236}">
                  <a16:creationId xmlns:a16="http://schemas.microsoft.com/office/drawing/2014/main" id="{801A30BB-46F7-4F67-82B1-4FC9AF5A901B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1" name="TextBox 8">
              <a:extLst>
                <a:ext uri="{FF2B5EF4-FFF2-40B4-BE49-F238E27FC236}">
                  <a16:creationId xmlns:a16="http://schemas.microsoft.com/office/drawing/2014/main" id="{33DFBCA5-EBC6-43C5-AC60-B4BD8E85EFC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82" name="Chevron 21">
            <a:extLst>
              <a:ext uri="{FF2B5EF4-FFF2-40B4-BE49-F238E27FC236}">
                <a16:creationId xmlns:a16="http://schemas.microsoft.com/office/drawing/2014/main" id="{899D274C-A100-467D-BCF3-6538C53ED530}"/>
              </a:ext>
            </a:extLst>
          </p:cNvPr>
          <p:cNvSpPr/>
          <p:nvPr/>
        </p:nvSpPr>
        <p:spPr>
          <a:xfrm>
            <a:off x="371988" y="2640251"/>
            <a:ext cx="26228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583" name="Group 13">
            <a:extLst>
              <a:ext uri="{FF2B5EF4-FFF2-40B4-BE49-F238E27FC236}">
                <a16:creationId xmlns:a16="http://schemas.microsoft.com/office/drawing/2014/main" id="{FC735627-8C15-4D8F-BBBF-916C54102415}"/>
              </a:ext>
            </a:extLst>
          </p:cNvPr>
          <p:cNvGrpSpPr/>
          <p:nvPr/>
        </p:nvGrpSpPr>
        <p:grpSpPr>
          <a:xfrm>
            <a:off x="771893" y="2513655"/>
            <a:ext cx="4072148" cy="668379"/>
            <a:chOff x="3779912" y="1717580"/>
            <a:chExt cx="4896545" cy="668379"/>
          </a:xfrm>
        </p:grpSpPr>
        <p:sp>
          <p:nvSpPr>
            <p:cNvPr id="584" name="TextBox 14">
              <a:extLst>
                <a:ext uri="{FF2B5EF4-FFF2-40B4-BE49-F238E27FC236}">
                  <a16:creationId xmlns:a16="http://schemas.microsoft.com/office/drawing/2014/main" id="{3D27371E-8425-43A4-9FA6-2CABE599D108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5" name="TextBox 15">
              <a:extLst>
                <a:ext uri="{FF2B5EF4-FFF2-40B4-BE49-F238E27FC236}">
                  <a16:creationId xmlns:a16="http://schemas.microsoft.com/office/drawing/2014/main" id="{836816EC-BF68-47F6-80E3-DEBE32EB1AAA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86" name="Chevron 29">
            <a:extLst>
              <a:ext uri="{FF2B5EF4-FFF2-40B4-BE49-F238E27FC236}">
                <a16:creationId xmlns:a16="http://schemas.microsoft.com/office/drawing/2014/main" id="{448492EE-61A2-4AA6-BD59-4AB902841E07}"/>
              </a:ext>
            </a:extLst>
          </p:cNvPr>
          <p:cNvSpPr/>
          <p:nvPr/>
        </p:nvSpPr>
        <p:spPr>
          <a:xfrm>
            <a:off x="371988" y="3759504"/>
            <a:ext cx="26228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587" name="Group 20">
            <a:extLst>
              <a:ext uri="{FF2B5EF4-FFF2-40B4-BE49-F238E27FC236}">
                <a16:creationId xmlns:a16="http://schemas.microsoft.com/office/drawing/2014/main" id="{56D4134F-B2C3-49F2-BFF7-D6B911F1C08E}"/>
              </a:ext>
            </a:extLst>
          </p:cNvPr>
          <p:cNvGrpSpPr/>
          <p:nvPr/>
        </p:nvGrpSpPr>
        <p:grpSpPr>
          <a:xfrm>
            <a:off x="771893" y="3632908"/>
            <a:ext cx="4072148" cy="668379"/>
            <a:chOff x="3779912" y="1717580"/>
            <a:chExt cx="4896545" cy="668379"/>
          </a:xfrm>
        </p:grpSpPr>
        <p:sp>
          <p:nvSpPr>
            <p:cNvPr id="588" name="TextBox 21">
              <a:extLst>
                <a:ext uri="{FF2B5EF4-FFF2-40B4-BE49-F238E27FC236}">
                  <a16:creationId xmlns:a16="http://schemas.microsoft.com/office/drawing/2014/main" id="{D6979C31-0CA3-42B3-B6D9-A4215182618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9" name="TextBox 22">
              <a:extLst>
                <a:ext uri="{FF2B5EF4-FFF2-40B4-BE49-F238E27FC236}">
                  <a16:creationId xmlns:a16="http://schemas.microsoft.com/office/drawing/2014/main" id="{DDF0E137-96F7-4340-81E3-E6EB54A4C09C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4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7</a:t>
            </a:fld>
            <a:endParaRPr lang="es-PE"/>
          </a:p>
        </p:txBody>
      </p:sp>
      <p:sp>
        <p:nvSpPr>
          <p:cNvPr id="29" name="Google Shape;27;p5"/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PE" dirty="0" smtClean="0"/>
              <a:t>Tiempo de desarrollo</a:t>
            </a:r>
            <a:endParaRPr dirty="0"/>
          </a:p>
        </p:txBody>
      </p:sp>
      <p:grpSp>
        <p:nvGrpSpPr>
          <p:cNvPr id="37" name="Grupo 36"/>
          <p:cNvGrpSpPr/>
          <p:nvPr/>
        </p:nvGrpSpPr>
        <p:grpSpPr>
          <a:xfrm>
            <a:off x="502809" y="885948"/>
            <a:ext cx="1692932" cy="4092258"/>
            <a:chOff x="193018" y="1651809"/>
            <a:chExt cx="1363504" cy="3295945"/>
          </a:xfrm>
        </p:grpSpPr>
        <p:sp>
          <p:nvSpPr>
            <p:cNvPr id="38" name="Freeform 229"/>
            <p:cNvSpPr>
              <a:spLocks/>
            </p:cNvSpPr>
            <p:nvPr/>
          </p:nvSpPr>
          <p:spPr bwMode="auto">
            <a:xfrm>
              <a:off x="193018" y="1651809"/>
              <a:ext cx="1363504" cy="3295945"/>
            </a:xfrm>
            <a:custGeom>
              <a:avLst/>
              <a:gdLst>
                <a:gd name="T0" fmla="*/ 95 w 773"/>
                <a:gd name="T1" fmla="*/ 1717 h 1860"/>
                <a:gd name="T2" fmla="*/ 81 w 773"/>
                <a:gd name="T3" fmla="*/ 1331 h 1860"/>
                <a:gd name="T4" fmla="*/ 65 w 773"/>
                <a:gd name="T5" fmla="*/ 1203 h 1860"/>
                <a:gd name="T6" fmla="*/ 24 w 773"/>
                <a:gd name="T7" fmla="*/ 1029 h 1860"/>
                <a:gd name="T8" fmla="*/ 43 w 773"/>
                <a:gd name="T9" fmla="*/ 625 h 1860"/>
                <a:gd name="T10" fmla="*/ 199 w 773"/>
                <a:gd name="T11" fmla="*/ 393 h 1860"/>
                <a:gd name="T12" fmla="*/ 225 w 773"/>
                <a:gd name="T13" fmla="*/ 337 h 1860"/>
                <a:gd name="T14" fmla="*/ 183 w 773"/>
                <a:gd name="T15" fmla="*/ 261 h 1860"/>
                <a:gd name="T16" fmla="*/ 131 w 773"/>
                <a:gd name="T17" fmla="*/ 173 h 1860"/>
                <a:gd name="T18" fmla="*/ 101 w 773"/>
                <a:gd name="T19" fmla="*/ 56 h 1860"/>
                <a:gd name="T20" fmla="*/ 252 w 773"/>
                <a:gd name="T21" fmla="*/ 32 h 1860"/>
                <a:gd name="T22" fmla="*/ 379 w 773"/>
                <a:gd name="T23" fmla="*/ 12 h 1860"/>
                <a:gd name="T24" fmla="*/ 543 w 773"/>
                <a:gd name="T25" fmla="*/ 98 h 1860"/>
                <a:gd name="T26" fmla="*/ 570 w 773"/>
                <a:gd name="T27" fmla="*/ 248 h 1860"/>
                <a:gd name="T28" fmla="*/ 554 w 773"/>
                <a:gd name="T29" fmla="*/ 323 h 1860"/>
                <a:gd name="T30" fmla="*/ 557 w 773"/>
                <a:gd name="T31" fmla="*/ 384 h 1860"/>
                <a:gd name="T32" fmla="*/ 536 w 773"/>
                <a:gd name="T33" fmla="*/ 394 h 1860"/>
                <a:gd name="T34" fmla="*/ 517 w 773"/>
                <a:gd name="T35" fmla="*/ 409 h 1860"/>
                <a:gd name="T36" fmla="*/ 513 w 773"/>
                <a:gd name="T37" fmla="*/ 421 h 1860"/>
                <a:gd name="T38" fmla="*/ 500 w 773"/>
                <a:gd name="T39" fmla="*/ 427 h 1860"/>
                <a:gd name="T40" fmla="*/ 491 w 773"/>
                <a:gd name="T41" fmla="*/ 445 h 1860"/>
                <a:gd name="T42" fmla="*/ 452 w 773"/>
                <a:gd name="T43" fmla="*/ 477 h 1860"/>
                <a:gd name="T44" fmla="*/ 400 w 773"/>
                <a:gd name="T45" fmla="*/ 462 h 1860"/>
                <a:gd name="T46" fmla="*/ 348 w 773"/>
                <a:gd name="T47" fmla="*/ 467 h 1860"/>
                <a:gd name="T48" fmla="*/ 306 w 773"/>
                <a:gd name="T49" fmla="*/ 567 h 1860"/>
                <a:gd name="T50" fmla="*/ 325 w 773"/>
                <a:gd name="T51" fmla="*/ 628 h 1860"/>
                <a:gd name="T52" fmla="*/ 416 w 773"/>
                <a:gd name="T53" fmla="*/ 714 h 1860"/>
                <a:gd name="T54" fmla="*/ 512 w 773"/>
                <a:gd name="T55" fmla="*/ 797 h 1860"/>
                <a:gd name="T56" fmla="*/ 544 w 773"/>
                <a:gd name="T57" fmla="*/ 872 h 1860"/>
                <a:gd name="T58" fmla="*/ 487 w 773"/>
                <a:gd name="T59" fmla="*/ 941 h 1860"/>
                <a:gd name="T60" fmla="*/ 652 w 773"/>
                <a:gd name="T61" fmla="*/ 1067 h 1860"/>
                <a:gd name="T62" fmla="*/ 772 w 773"/>
                <a:gd name="T63" fmla="*/ 1356 h 1860"/>
                <a:gd name="T64" fmla="*/ 586 w 773"/>
                <a:gd name="T65" fmla="*/ 1608 h 1860"/>
                <a:gd name="T66" fmla="*/ 515 w 773"/>
                <a:gd name="T67" fmla="*/ 1734 h 1860"/>
                <a:gd name="T68" fmla="*/ 135 w 773"/>
                <a:gd name="T69" fmla="*/ 1859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3" h="1860">
                  <a:moveTo>
                    <a:pt x="135" y="1859"/>
                  </a:moveTo>
                  <a:cubicBezTo>
                    <a:pt x="124" y="1819"/>
                    <a:pt x="110" y="1771"/>
                    <a:pt x="95" y="1717"/>
                  </a:cubicBezTo>
                  <a:cubicBezTo>
                    <a:pt x="53" y="1564"/>
                    <a:pt x="50" y="1547"/>
                    <a:pt x="49" y="1517"/>
                  </a:cubicBezTo>
                  <a:cubicBezTo>
                    <a:pt x="48" y="1453"/>
                    <a:pt x="64" y="1395"/>
                    <a:pt x="81" y="1331"/>
                  </a:cubicBezTo>
                  <a:cubicBezTo>
                    <a:pt x="91" y="1295"/>
                    <a:pt x="101" y="1265"/>
                    <a:pt x="108" y="1244"/>
                  </a:cubicBezTo>
                  <a:cubicBezTo>
                    <a:pt x="97" y="1237"/>
                    <a:pt x="80" y="1224"/>
                    <a:pt x="65" y="1203"/>
                  </a:cubicBezTo>
                  <a:cubicBezTo>
                    <a:pt x="59" y="1195"/>
                    <a:pt x="43" y="1170"/>
                    <a:pt x="32" y="1097"/>
                  </a:cubicBezTo>
                  <a:cubicBezTo>
                    <a:pt x="26" y="1064"/>
                    <a:pt x="25" y="1038"/>
                    <a:pt x="24" y="1029"/>
                  </a:cubicBezTo>
                  <a:cubicBezTo>
                    <a:pt x="19" y="938"/>
                    <a:pt x="10" y="910"/>
                    <a:pt x="7" y="862"/>
                  </a:cubicBezTo>
                  <a:cubicBezTo>
                    <a:pt x="0" y="754"/>
                    <a:pt x="29" y="665"/>
                    <a:pt x="43" y="625"/>
                  </a:cubicBezTo>
                  <a:cubicBezTo>
                    <a:pt x="72" y="541"/>
                    <a:pt x="113" y="475"/>
                    <a:pt x="149" y="428"/>
                  </a:cubicBezTo>
                  <a:cubicBezTo>
                    <a:pt x="172" y="416"/>
                    <a:pt x="188" y="403"/>
                    <a:pt x="199" y="393"/>
                  </a:cubicBezTo>
                  <a:cubicBezTo>
                    <a:pt x="223" y="370"/>
                    <a:pt x="226" y="357"/>
                    <a:pt x="227" y="350"/>
                  </a:cubicBezTo>
                  <a:cubicBezTo>
                    <a:pt x="227" y="345"/>
                    <a:pt x="226" y="340"/>
                    <a:pt x="225" y="337"/>
                  </a:cubicBezTo>
                  <a:cubicBezTo>
                    <a:pt x="219" y="334"/>
                    <a:pt x="211" y="328"/>
                    <a:pt x="203" y="319"/>
                  </a:cubicBezTo>
                  <a:cubicBezTo>
                    <a:pt x="189" y="301"/>
                    <a:pt x="186" y="282"/>
                    <a:pt x="183" y="261"/>
                  </a:cubicBezTo>
                  <a:cubicBezTo>
                    <a:pt x="181" y="244"/>
                    <a:pt x="180" y="219"/>
                    <a:pt x="184" y="190"/>
                  </a:cubicBezTo>
                  <a:cubicBezTo>
                    <a:pt x="176" y="190"/>
                    <a:pt x="153" y="189"/>
                    <a:pt x="131" y="173"/>
                  </a:cubicBezTo>
                  <a:cubicBezTo>
                    <a:pt x="109" y="158"/>
                    <a:pt x="101" y="137"/>
                    <a:pt x="98" y="129"/>
                  </a:cubicBezTo>
                  <a:cubicBezTo>
                    <a:pt x="96" y="121"/>
                    <a:pt x="85" y="90"/>
                    <a:pt x="101" y="56"/>
                  </a:cubicBezTo>
                  <a:cubicBezTo>
                    <a:pt x="115" y="28"/>
                    <a:pt x="144" y="4"/>
                    <a:pt x="179" y="2"/>
                  </a:cubicBezTo>
                  <a:cubicBezTo>
                    <a:pt x="220" y="0"/>
                    <a:pt x="247" y="27"/>
                    <a:pt x="252" y="32"/>
                  </a:cubicBezTo>
                  <a:cubicBezTo>
                    <a:pt x="259" y="39"/>
                    <a:pt x="264" y="47"/>
                    <a:pt x="267" y="52"/>
                  </a:cubicBezTo>
                  <a:cubicBezTo>
                    <a:pt x="283" y="40"/>
                    <a:pt x="323" y="14"/>
                    <a:pt x="379" y="12"/>
                  </a:cubicBezTo>
                  <a:cubicBezTo>
                    <a:pt x="395" y="12"/>
                    <a:pt x="418" y="13"/>
                    <a:pt x="445" y="22"/>
                  </a:cubicBezTo>
                  <a:cubicBezTo>
                    <a:pt x="505" y="42"/>
                    <a:pt x="536" y="87"/>
                    <a:pt x="543" y="98"/>
                  </a:cubicBezTo>
                  <a:cubicBezTo>
                    <a:pt x="569" y="136"/>
                    <a:pt x="574" y="174"/>
                    <a:pt x="575" y="192"/>
                  </a:cubicBezTo>
                  <a:cubicBezTo>
                    <a:pt x="575" y="216"/>
                    <a:pt x="573" y="235"/>
                    <a:pt x="570" y="248"/>
                  </a:cubicBezTo>
                  <a:cubicBezTo>
                    <a:pt x="568" y="260"/>
                    <a:pt x="566" y="265"/>
                    <a:pt x="561" y="286"/>
                  </a:cubicBezTo>
                  <a:cubicBezTo>
                    <a:pt x="557" y="304"/>
                    <a:pt x="555" y="314"/>
                    <a:pt x="554" y="323"/>
                  </a:cubicBezTo>
                  <a:cubicBezTo>
                    <a:pt x="553" y="336"/>
                    <a:pt x="552" y="356"/>
                    <a:pt x="556" y="380"/>
                  </a:cubicBezTo>
                  <a:cubicBezTo>
                    <a:pt x="557" y="381"/>
                    <a:pt x="557" y="382"/>
                    <a:pt x="557" y="384"/>
                  </a:cubicBezTo>
                  <a:cubicBezTo>
                    <a:pt x="557" y="385"/>
                    <a:pt x="557" y="387"/>
                    <a:pt x="551" y="389"/>
                  </a:cubicBezTo>
                  <a:cubicBezTo>
                    <a:pt x="547" y="392"/>
                    <a:pt x="544" y="392"/>
                    <a:pt x="536" y="394"/>
                  </a:cubicBezTo>
                  <a:cubicBezTo>
                    <a:pt x="526" y="396"/>
                    <a:pt x="525" y="396"/>
                    <a:pt x="524" y="397"/>
                  </a:cubicBezTo>
                  <a:cubicBezTo>
                    <a:pt x="519" y="400"/>
                    <a:pt x="517" y="406"/>
                    <a:pt x="517" y="409"/>
                  </a:cubicBezTo>
                  <a:cubicBezTo>
                    <a:pt x="515" y="413"/>
                    <a:pt x="515" y="416"/>
                    <a:pt x="516" y="418"/>
                  </a:cubicBezTo>
                  <a:cubicBezTo>
                    <a:pt x="515" y="419"/>
                    <a:pt x="514" y="420"/>
                    <a:pt x="513" y="421"/>
                  </a:cubicBezTo>
                  <a:cubicBezTo>
                    <a:pt x="511" y="423"/>
                    <a:pt x="509" y="422"/>
                    <a:pt x="506" y="424"/>
                  </a:cubicBezTo>
                  <a:cubicBezTo>
                    <a:pt x="503" y="425"/>
                    <a:pt x="501" y="425"/>
                    <a:pt x="500" y="427"/>
                  </a:cubicBezTo>
                  <a:cubicBezTo>
                    <a:pt x="498" y="429"/>
                    <a:pt x="498" y="431"/>
                    <a:pt x="497" y="433"/>
                  </a:cubicBezTo>
                  <a:cubicBezTo>
                    <a:pt x="497" y="436"/>
                    <a:pt x="495" y="439"/>
                    <a:pt x="491" y="445"/>
                  </a:cubicBezTo>
                  <a:cubicBezTo>
                    <a:pt x="488" y="450"/>
                    <a:pt x="483" y="454"/>
                    <a:pt x="475" y="461"/>
                  </a:cubicBezTo>
                  <a:cubicBezTo>
                    <a:pt x="463" y="471"/>
                    <a:pt x="457" y="476"/>
                    <a:pt x="452" y="477"/>
                  </a:cubicBezTo>
                  <a:cubicBezTo>
                    <a:pt x="437" y="482"/>
                    <a:pt x="423" y="476"/>
                    <a:pt x="420" y="475"/>
                  </a:cubicBezTo>
                  <a:cubicBezTo>
                    <a:pt x="412" y="472"/>
                    <a:pt x="412" y="469"/>
                    <a:pt x="400" y="462"/>
                  </a:cubicBezTo>
                  <a:cubicBezTo>
                    <a:pt x="388" y="455"/>
                    <a:pt x="380" y="450"/>
                    <a:pt x="371" y="451"/>
                  </a:cubicBezTo>
                  <a:cubicBezTo>
                    <a:pt x="367" y="451"/>
                    <a:pt x="361" y="453"/>
                    <a:pt x="348" y="467"/>
                  </a:cubicBezTo>
                  <a:cubicBezTo>
                    <a:pt x="332" y="487"/>
                    <a:pt x="324" y="506"/>
                    <a:pt x="320" y="515"/>
                  </a:cubicBezTo>
                  <a:cubicBezTo>
                    <a:pt x="314" y="530"/>
                    <a:pt x="311" y="544"/>
                    <a:pt x="306" y="567"/>
                  </a:cubicBezTo>
                  <a:cubicBezTo>
                    <a:pt x="304" y="575"/>
                    <a:pt x="303" y="582"/>
                    <a:pt x="302" y="586"/>
                  </a:cubicBezTo>
                  <a:cubicBezTo>
                    <a:pt x="306" y="597"/>
                    <a:pt x="313" y="612"/>
                    <a:pt x="325" y="628"/>
                  </a:cubicBezTo>
                  <a:cubicBezTo>
                    <a:pt x="331" y="636"/>
                    <a:pt x="336" y="642"/>
                    <a:pt x="359" y="662"/>
                  </a:cubicBezTo>
                  <a:cubicBezTo>
                    <a:pt x="381" y="683"/>
                    <a:pt x="393" y="694"/>
                    <a:pt x="416" y="714"/>
                  </a:cubicBezTo>
                  <a:cubicBezTo>
                    <a:pt x="432" y="727"/>
                    <a:pt x="447" y="740"/>
                    <a:pt x="459" y="750"/>
                  </a:cubicBezTo>
                  <a:cubicBezTo>
                    <a:pt x="477" y="765"/>
                    <a:pt x="493" y="777"/>
                    <a:pt x="512" y="797"/>
                  </a:cubicBezTo>
                  <a:cubicBezTo>
                    <a:pt x="521" y="806"/>
                    <a:pt x="525" y="810"/>
                    <a:pt x="529" y="815"/>
                  </a:cubicBezTo>
                  <a:cubicBezTo>
                    <a:pt x="545" y="841"/>
                    <a:pt x="544" y="867"/>
                    <a:pt x="544" y="872"/>
                  </a:cubicBezTo>
                  <a:cubicBezTo>
                    <a:pt x="543" y="881"/>
                    <a:pt x="542" y="894"/>
                    <a:pt x="534" y="909"/>
                  </a:cubicBezTo>
                  <a:cubicBezTo>
                    <a:pt x="519" y="932"/>
                    <a:pt x="494" y="939"/>
                    <a:pt x="487" y="941"/>
                  </a:cubicBezTo>
                  <a:cubicBezTo>
                    <a:pt x="516" y="953"/>
                    <a:pt x="559" y="974"/>
                    <a:pt x="601" y="1012"/>
                  </a:cubicBezTo>
                  <a:cubicBezTo>
                    <a:pt x="624" y="1033"/>
                    <a:pt x="640" y="1052"/>
                    <a:pt x="652" y="1067"/>
                  </a:cubicBezTo>
                  <a:cubicBezTo>
                    <a:pt x="669" y="1089"/>
                    <a:pt x="705" y="1137"/>
                    <a:pt x="734" y="1209"/>
                  </a:cubicBezTo>
                  <a:cubicBezTo>
                    <a:pt x="758" y="1268"/>
                    <a:pt x="773" y="1304"/>
                    <a:pt x="772" y="1356"/>
                  </a:cubicBezTo>
                  <a:cubicBezTo>
                    <a:pt x="771" y="1429"/>
                    <a:pt x="740" y="1481"/>
                    <a:pt x="732" y="1494"/>
                  </a:cubicBezTo>
                  <a:cubicBezTo>
                    <a:pt x="683" y="1572"/>
                    <a:pt x="609" y="1600"/>
                    <a:pt x="586" y="1608"/>
                  </a:cubicBezTo>
                  <a:cubicBezTo>
                    <a:pt x="576" y="1614"/>
                    <a:pt x="562" y="1624"/>
                    <a:pt x="550" y="1640"/>
                  </a:cubicBezTo>
                  <a:cubicBezTo>
                    <a:pt x="530" y="1665"/>
                    <a:pt x="524" y="1691"/>
                    <a:pt x="515" y="1734"/>
                  </a:cubicBezTo>
                  <a:cubicBezTo>
                    <a:pt x="509" y="1769"/>
                    <a:pt x="502" y="1811"/>
                    <a:pt x="496" y="1860"/>
                  </a:cubicBezTo>
                  <a:cubicBezTo>
                    <a:pt x="375" y="1860"/>
                    <a:pt x="255" y="1859"/>
                    <a:pt x="135" y="1859"/>
                  </a:cubicBezTo>
                  <a:close/>
                </a:path>
              </a:pathLst>
            </a:custGeom>
            <a:solidFill>
              <a:srgbClr val="87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0"/>
            <p:cNvSpPr>
              <a:spLocks/>
            </p:cNvSpPr>
            <p:nvPr/>
          </p:nvSpPr>
          <p:spPr bwMode="auto">
            <a:xfrm>
              <a:off x="860055" y="3388062"/>
              <a:ext cx="657230" cy="1010367"/>
            </a:xfrm>
            <a:custGeom>
              <a:avLst/>
              <a:gdLst>
                <a:gd name="T0" fmla="*/ 80 w 372"/>
                <a:gd name="T1" fmla="*/ 14 h 570"/>
                <a:gd name="T2" fmla="*/ 23 w 372"/>
                <a:gd name="T3" fmla="*/ 147 h 570"/>
                <a:gd name="T4" fmla="*/ 12 w 372"/>
                <a:gd name="T5" fmla="*/ 336 h 570"/>
                <a:gd name="T6" fmla="*/ 187 w 372"/>
                <a:gd name="T7" fmla="*/ 569 h 570"/>
                <a:gd name="T8" fmla="*/ 277 w 372"/>
                <a:gd name="T9" fmla="*/ 523 h 570"/>
                <a:gd name="T10" fmla="*/ 336 w 372"/>
                <a:gd name="T11" fmla="*/ 416 h 570"/>
                <a:gd name="T12" fmla="*/ 174 w 372"/>
                <a:gd name="T13" fmla="*/ 34 h 570"/>
                <a:gd name="T14" fmla="*/ 80 w 372"/>
                <a:gd name="T15" fmla="*/ 1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" h="570">
                  <a:moveTo>
                    <a:pt x="80" y="14"/>
                  </a:moveTo>
                  <a:cubicBezTo>
                    <a:pt x="72" y="18"/>
                    <a:pt x="43" y="33"/>
                    <a:pt x="23" y="147"/>
                  </a:cubicBezTo>
                  <a:cubicBezTo>
                    <a:pt x="9" y="226"/>
                    <a:pt x="0" y="273"/>
                    <a:pt x="12" y="336"/>
                  </a:cubicBezTo>
                  <a:cubicBezTo>
                    <a:pt x="32" y="435"/>
                    <a:pt x="102" y="570"/>
                    <a:pt x="187" y="569"/>
                  </a:cubicBezTo>
                  <a:cubicBezTo>
                    <a:pt x="228" y="568"/>
                    <a:pt x="262" y="536"/>
                    <a:pt x="277" y="523"/>
                  </a:cubicBezTo>
                  <a:cubicBezTo>
                    <a:pt x="318" y="484"/>
                    <a:pt x="330" y="439"/>
                    <a:pt x="336" y="416"/>
                  </a:cubicBezTo>
                  <a:cubicBezTo>
                    <a:pt x="372" y="278"/>
                    <a:pt x="296" y="104"/>
                    <a:pt x="174" y="34"/>
                  </a:cubicBezTo>
                  <a:cubicBezTo>
                    <a:pt x="152" y="21"/>
                    <a:pt x="113" y="0"/>
                    <a:pt x="8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1"/>
            <p:cNvSpPr>
              <a:spLocks/>
            </p:cNvSpPr>
            <p:nvPr/>
          </p:nvSpPr>
          <p:spPr bwMode="auto">
            <a:xfrm>
              <a:off x="948336" y="3486156"/>
              <a:ext cx="421805" cy="774942"/>
            </a:xfrm>
            <a:custGeom>
              <a:avLst/>
              <a:gdLst>
                <a:gd name="T0" fmla="*/ 150 w 239"/>
                <a:gd name="T1" fmla="*/ 307 h 436"/>
                <a:gd name="T2" fmla="*/ 190 w 239"/>
                <a:gd name="T3" fmla="*/ 308 h 436"/>
                <a:gd name="T4" fmla="*/ 201 w 239"/>
                <a:gd name="T5" fmla="*/ 304 h 436"/>
                <a:gd name="T6" fmla="*/ 208 w 239"/>
                <a:gd name="T7" fmla="*/ 319 h 436"/>
                <a:gd name="T8" fmla="*/ 231 w 239"/>
                <a:gd name="T9" fmla="*/ 349 h 436"/>
                <a:gd name="T10" fmla="*/ 215 w 239"/>
                <a:gd name="T11" fmla="*/ 422 h 436"/>
                <a:gd name="T12" fmla="*/ 145 w 239"/>
                <a:gd name="T13" fmla="*/ 423 h 436"/>
                <a:gd name="T14" fmla="*/ 84 w 239"/>
                <a:gd name="T15" fmla="*/ 346 h 436"/>
                <a:gd name="T16" fmla="*/ 30 w 239"/>
                <a:gd name="T17" fmla="*/ 283 h 436"/>
                <a:gd name="T18" fmla="*/ 6 w 239"/>
                <a:gd name="T19" fmla="*/ 160 h 436"/>
                <a:gd name="T20" fmla="*/ 77 w 239"/>
                <a:gd name="T21" fmla="*/ 114 h 436"/>
                <a:gd name="T22" fmla="*/ 56 w 239"/>
                <a:gd name="T23" fmla="*/ 106 h 436"/>
                <a:gd name="T24" fmla="*/ 47 w 239"/>
                <a:gd name="T25" fmla="*/ 99 h 436"/>
                <a:gd name="T26" fmla="*/ 47 w 239"/>
                <a:gd name="T27" fmla="*/ 66 h 436"/>
                <a:gd name="T28" fmla="*/ 60 w 239"/>
                <a:gd name="T29" fmla="*/ 47 h 436"/>
                <a:gd name="T30" fmla="*/ 64 w 239"/>
                <a:gd name="T31" fmla="*/ 65 h 436"/>
                <a:gd name="T32" fmla="*/ 83 w 239"/>
                <a:gd name="T33" fmla="*/ 86 h 436"/>
                <a:gd name="T34" fmla="*/ 97 w 239"/>
                <a:gd name="T35" fmla="*/ 79 h 436"/>
                <a:gd name="T36" fmla="*/ 78 w 239"/>
                <a:gd name="T37" fmla="*/ 62 h 436"/>
                <a:gd name="T38" fmla="*/ 85 w 239"/>
                <a:gd name="T39" fmla="*/ 40 h 436"/>
                <a:gd name="T40" fmla="*/ 116 w 239"/>
                <a:gd name="T41" fmla="*/ 0 h 436"/>
                <a:gd name="T42" fmla="*/ 119 w 239"/>
                <a:gd name="T43" fmla="*/ 18 h 436"/>
                <a:gd name="T44" fmla="*/ 116 w 239"/>
                <a:gd name="T45" fmla="*/ 59 h 436"/>
                <a:gd name="T46" fmla="*/ 161 w 239"/>
                <a:gd name="T47" fmla="*/ 141 h 436"/>
                <a:gd name="T48" fmla="*/ 130 w 239"/>
                <a:gd name="T49" fmla="*/ 167 h 436"/>
                <a:gd name="T50" fmla="*/ 100 w 239"/>
                <a:gd name="T51" fmla="*/ 193 h 436"/>
                <a:gd name="T52" fmla="*/ 146 w 239"/>
                <a:gd name="T53" fmla="*/ 222 h 436"/>
                <a:gd name="T54" fmla="*/ 177 w 239"/>
                <a:gd name="T55" fmla="*/ 215 h 436"/>
                <a:gd name="T56" fmla="*/ 193 w 239"/>
                <a:gd name="T57" fmla="*/ 227 h 436"/>
                <a:gd name="T58" fmla="*/ 174 w 239"/>
                <a:gd name="T59" fmla="*/ 243 h 436"/>
                <a:gd name="T60" fmla="*/ 149 w 239"/>
                <a:gd name="T61" fmla="*/ 260 h 436"/>
                <a:gd name="T62" fmla="*/ 167 w 239"/>
                <a:gd name="T63" fmla="*/ 263 h 436"/>
                <a:gd name="T64" fmla="*/ 179 w 239"/>
                <a:gd name="T65" fmla="*/ 287 h 436"/>
                <a:gd name="T66" fmla="*/ 158 w 239"/>
                <a:gd name="T67" fmla="*/ 288 h 436"/>
                <a:gd name="T68" fmla="*/ 130 w 239"/>
                <a:gd name="T69" fmla="*/ 274 h 436"/>
                <a:gd name="T70" fmla="*/ 137 w 239"/>
                <a:gd name="T71" fmla="*/ 32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36">
                  <a:moveTo>
                    <a:pt x="142" y="320"/>
                  </a:moveTo>
                  <a:cubicBezTo>
                    <a:pt x="148" y="312"/>
                    <a:pt x="147" y="310"/>
                    <a:pt x="150" y="307"/>
                  </a:cubicBezTo>
                  <a:cubicBezTo>
                    <a:pt x="158" y="299"/>
                    <a:pt x="172" y="301"/>
                    <a:pt x="174" y="301"/>
                  </a:cubicBezTo>
                  <a:cubicBezTo>
                    <a:pt x="182" y="302"/>
                    <a:pt x="187" y="305"/>
                    <a:pt x="190" y="308"/>
                  </a:cubicBezTo>
                  <a:cubicBezTo>
                    <a:pt x="191" y="304"/>
                    <a:pt x="194" y="302"/>
                    <a:pt x="196" y="302"/>
                  </a:cubicBezTo>
                  <a:cubicBezTo>
                    <a:pt x="199" y="302"/>
                    <a:pt x="200" y="304"/>
                    <a:pt x="201" y="304"/>
                  </a:cubicBezTo>
                  <a:cubicBezTo>
                    <a:pt x="202" y="306"/>
                    <a:pt x="202" y="308"/>
                    <a:pt x="203" y="310"/>
                  </a:cubicBezTo>
                  <a:cubicBezTo>
                    <a:pt x="203" y="313"/>
                    <a:pt x="205" y="315"/>
                    <a:pt x="208" y="319"/>
                  </a:cubicBezTo>
                  <a:cubicBezTo>
                    <a:pt x="216" y="328"/>
                    <a:pt x="220" y="327"/>
                    <a:pt x="225" y="334"/>
                  </a:cubicBezTo>
                  <a:cubicBezTo>
                    <a:pt x="227" y="336"/>
                    <a:pt x="228" y="337"/>
                    <a:pt x="231" y="349"/>
                  </a:cubicBezTo>
                  <a:cubicBezTo>
                    <a:pt x="235" y="362"/>
                    <a:pt x="236" y="369"/>
                    <a:pt x="237" y="373"/>
                  </a:cubicBezTo>
                  <a:cubicBezTo>
                    <a:pt x="239" y="390"/>
                    <a:pt x="230" y="410"/>
                    <a:pt x="215" y="422"/>
                  </a:cubicBezTo>
                  <a:cubicBezTo>
                    <a:pt x="209" y="426"/>
                    <a:pt x="196" y="436"/>
                    <a:pt x="177" y="435"/>
                  </a:cubicBezTo>
                  <a:cubicBezTo>
                    <a:pt x="161" y="434"/>
                    <a:pt x="151" y="427"/>
                    <a:pt x="145" y="423"/>
                  </a:cubicBezTo>
                  <a:cubicBezTo>
                    <a:pt x="124" y="408"/>
                    <a:pt x="117" y="387"/>
                    <a:pt x="115" y="378"/>
                  </a:cubicBezTo>
                  <a:cubicBezTo>
                    <a:pt x="109" y="370"/>
                    <a:pt x="99" y="358"/>
                    <a:pt x="84" y="346"/>
                  </a:cubicBezTo>
                  <a:cubicBezTo>
                    <a:pt x="70" y="336"/>
                    <a:pt x="63" y="335"/>
                    <a:pt x="54" y="325"/>
                  </a:cubicBezTo>
                  <a:cubicBezTo>
                    <a:pt x="47" y="319"/>
                    <a:pt x="42" y="312"/>
                    <a:pt x="30" y="283"/>
                  </a:cubicBezTo>
                  <a:cubicBezTo>
                    <a:pt x="16" y="249"/>
                    <a:pt x="9" y="232"/>
                    <a:pt x="6" y="214"/>
                  </a:cubicBezTo>
                  <a:cubicBezTo>
                    <a:pt x="3" y="196"/>
                    <a:pt x="0" y="180"/>
                    <a:pt x="6" y="160"/>
                  </a:cubicBezTo>
                  <a:cubicBezTo>
                    <a:pt x="9" y="150"/>
                    <a:pt x="13" y="134"/>
                    <a:pt x="28" y="123"/>
                  </a:cubicBezTo>
                  <a:cubicBezTo>
                    <a:pt x="48" y="108"/>
                    <a:pt x="72" y="113"/>
                    <a:pt x="77" y="114"/>
                  </a:cubicBezTo>
                  <a:cubicBezTo>
                    <a:pt x="74" y="111"/>
                    <a:pt x="70" y="109"/>
                    <a:pt x="68" y="109"/>
                  </a:cubicBezTo>
                  <a:cubicBezTo>
                    <a:pt x="62" y="107"/>
                    <a:pt x="56" y="106"/>
                    <a:pt x="56" y="106"/>
                  </a:cubicBezTo>
                  <a:cubicBezTo>
                    <a:pt x="54" y="106"/>
                    <a:pt x="53" y="106"/>
                    <a:pt x="52" y="105"/>
                  </a:cubicBezTo>
                  <a:cubicBezTo>
                    <a:pt x="49" y="104"/>
                    <a:pt x="47" y="100"/>
                    <a:pt x="47" y="99"/>
                  </a:cubicBezTo>
                  <a:cubicBezTo>
                    <a:pt x="45" y="96"/>
                    <a:pt x="46" y="93"/>
                    <a:pt x="46" y="91"/>
                  </a:cubicBezTo>
                  <a:cubicBezTo>
                    <a:pt x="46" y="85"/>
                    <a:pt x="47" y="77"/>
                    <a:pt x="47" y="66"/>
                  </a:cubicBezTo>
                  <a:cubicBezTo>
                    <a:pt x="49" y="61"/>
                    <a:pt x="51" y="58"/>
                    <a:pt x="52" y="55"/>
                  </a:cubicBezTo>
                  <a:cubicBezTo>
                    <a:pt x="54" y="52"/>
                    <a:pt x="57" y="46"/>
                    <a:pt x="60" y="47"/>
                  </a:cubicBezTo>
                  <a:cubicBezTo>
                    <a:pt x="61" y="47"/>
                    <a:pt x="61" y="48"/>
                    <a:pt x="62" y="50"/>
                  </a:cubicBezTo>
                  <a:cubicBezTo>
                    <a:pt x="65" y="56"/>
                    <a:pt x="64" y="61"/>
                    <a:pt x="64" y="65"/>
                  </a:cubicBezTo>
                  <a:cubicBezTo>
                    <a:pt x="65" y="68"/>
                    <a:pt x="65" y="73"/>
                    <a:pt x="68" y="78"/>
                  </a:cubicBezTo>
                  <a:cubicBezTo>
                    <a:pt x="73" y="80"/>
                    <a:pt x="78" y="83"/>
                    <a:pt x="83" y="86"/>
                  </a:cubicBezTo>
                  <a:cubicBezTo>
                    <a:pt x="89" y="89"/>
                    <a:pt x="94" y="93"/>
                    <a:pt x="100" y="96"/>
                  </a:cubicBezTo>
                  <a:cubicBezTo>
                    <a:pt x="101" y="87"/>
                    <a:pt x="98" y="81"/>
                    <a:pt x="97" y="79"/>
                  </a:cubicBezTo>
                  <a:cubicBezTo>
                    <a:pt x="94" y="75"/>
                    <a:pt x="90" y="72"/>
                    <a:pt x="88" y="70"/>
                  </a:cubicBezTo>
                  <a:cubicBezTo>
                    <a:pt x="83" y="66"/>
                    <a:pt x="81" y="65"/>
                    <a:pt x="78" y="62"/>
                  </a:cubicBezTo>
                  <a:cubicBezTo>
                    <a:pt x="78" y="61"/>
                    <a:pt x="76" y="58"/>
                    <a:pt x="76" y="54"/>
                  </a:cubicBezTo>
                  <a:cubicBezTo>
                    <a:pt x="76" y="48"/>
                    <a:pt x="80" y="45"/>
                    <a:pt x="85" y="40"/>
                  </a:cubicBezTo>
                  <a:cubicBezTo>
                    <a:pt x="89" y="36"/>
                    <a:pt x="100" y="25"/>
                    <a:pt x="108" y="11"/>
                  </a:cubicBezTo>
                  <a:cubicBezTo>
                    <a:pt x="110" y="6"/>
                    <a:pt x="113" y="0"/>
                    <a:pt x="116" y="0"/>
                  </a:cubicBezTo>
                  <a:cubicBezTo>
                    <a:pt x="117" y="1"/>
                    <a:pt x="118" y="2"/>
                    <a:pt x="119" y="3"/>
                  </a:cubicBezTo>
                  <a:cubicBezTo>
                    <a:pt x="122" y="9"/>
                    <a:pt x="120" y="15"/>
                    <a:pt x="119" y="18"/>
                  </a:cubicBezTo>
                  <a:cubicBezTo>
                    <a:pt x="114" y="38"/>
                    <a:pt x="113" y="40"/>
                    <a:pt x="113" y="46"/>
                  </a:cubicBezTo>
                  <a:cubicBezTo>
                    <a:pt x="113" y="49"/>
                    <a:pt x="114" y="53"/>
                    <a:pt x="116" y="59"/>
                  </a:cubicBezTo>
                  <a:cubicBezTo>
                    <a:pt x="127" y="90"/>
                    <a:pt x="152" y="121"/>
                    <a:pt x="152" y="121"/>
                  </a:cubicBezTo>
                  <a:cubicBezTo>
                    <a:pt x="156" y="126"/>
                    <a:pt x="162" y="133"/>
                    <a:pt x="161" y="141"/>
                  </a:cubicBezTo>
                  <a:cubicBezTo>
                    <a:pt x="160" y="147"/>
                    <a:pt x="157" y="150"/>
                    <a:pt x="155" y="153"/>
                  </a:cubicBezTo>
                  <a:cubicBezTo>
                    <a:pt x="148" y="160"/>
                    <a:pt x="141" y="163"/>
                    <a:pt x="130" y="167"/>
                  </a:cubicBezTo>
                  <a:cubicBezTo>
                    <a:pt x="121" y="170"/>
                    <a:pt x="111" y="174"/>
                    <a:pt x="98" y="178"/>
                  </a:cubicBezTo>
                  <a:cubicBezTo>
                    <a:pt x="98" y="182"/>
                    <a:pt x="99" y="187"/>
                    <a:pt x="100" y="193"/>
                  </a:cubicBezTo>
                  <a:cubicBezTo>
                    <a:pt x="102" y="205"/>
                    <a:pt x="106" y="216"/>
                    <a:pt x="110" y="224"/>
                  </a:cubicBezTo>
                  <a:cubicBezTo>
                    <a:pt x="126" y="220"/>
                    <a:pt x="138" y="220"/>
                    <a:pt x="146" y="222"/>
                  </a:cubicBezTo>
                  <a:cubicBezTo>
                    <a:pt x="152" y="223"/>
                    <a:pt x="159" y="226"/>
                    <a:pt x="167" y="222"/>
                  </a:cubicBezTo>
                  <a:cubicBezTo>
                    <a:pt x="171" y="220"/>
                    <a:pt x="171" y="218"/>
                    <a:pt x="177" y="215"/>
                  </a:cubicBezTo>
                  <a:cubicBezTo>
                    <a:pt x="181" y="213"/>
                    <a:pt x="189" y="209"/>
                    <a:pt x="193" y="212"/>
                  </a:cubicBezTo>
                  <a:cubicBezTo>
                    <a:pt x="196" y="215"/>
                    <a:pt x="194" y="224"/>
                    <a:pt x="193" y="227"/>
                  </a:cubicBezTo>
                  <a:cubicBezTo>
                    <a:pt x="192" y="229"/>
                    <a:pt x="190" y="234"/>
                    <a:pt x="185" y="238"/>
                  </a:cubicBezTo>
                  <a:cubicBezTo>
                    <a:pt x="181" y="242"/>
                    <a:pt x="176" y="243"/>
                    <a:pt x="174" y="243"/>
                  </a:cubicBezTo>
                  <a:cubicBezTo>
                    <a:pt x="166" y="244"/>
                    <a:pt x="154" y="247"/>
                    <a:pt x="136" y="254"/>
                  </a:cubicBezTo>
                  <a:cubicBezTo>
                    <a:pt x="142" y="256"/>
                    <a:pt x="147" y="258"/>
                    <a:pt x="149" y="260"/>
                  </a:cubicBezTo>
                  <a:cubicBezTo>
                    <a:pt x="152" y="262"/>
                    <a:pt x="153" y="263"/>
                    <a:pt x="156" y="264"/>
                  </a:cubicBezTo>
                  <a:cubicBezTo>
                    <a:pt x="160" y="265"/>
                    <a:pt x="162" y="262"/>
                    <a:pt x="167" y="263"/>
                  </a:cubicBezTo>
                  <a:cubicBezTo>
                    <a:pt x="172" y="263"/>
                    <a:pt x="177" y="267"/>
                    <a:pt x="179" y="271"/>
                  </a:cubicBezTo>
                  <a:cubicBezTo>
                    <a:pt x="179" y="272"/>
                    <a:pt x="184" y="279"/>
                    <a:pt x="179" y="287"/>
                  </a:cubicBezTo>
                  <a:cubicBezTo>
                    <a:pt x="179" y="287"/>
                    <a:pt x="175" y="293"/>
                    <a:pt x="169" y="293"/>
                  </a:cubicBezTo>
                  <a:cubicBezTo>
                    <a:pt x="166" y="293"/>
                    <a:pt x="164" y="292"/>
                    <a:pt x="158" y="288"/>
                  </a:cubicBezTo>
                  <a:cubicBezTo>
                    <a:pt x="155" y="285"/>
                    <a:pt x="152" y="283"/>
                    <a:pt x="151" y="282"/>
                  </a:cubicBezTo>
                  <a:cubicBezTo>
                    <a:pt x="148" y="279"/>
                    <a:pt x="141" y="275"/>
                    <a:pt x="130" y="274"/>
                  </a:cubicBezTo>
                  <a:cubicBezTo>
                    <a:pt x="131" y="281"/>
                    <a:pt x="133" y="289"/>
                    <a:pt x="134" y="297"/>
                  </a:cubicBezTo>
                  <a:cubicBezTo>
                    <a:pt x="135" y="307"/>
                    <a:pt x="136" y="317"/>
                    <a:pt x="137" y="327"/>
                  </a:cubicBezTo>
                  <a:cubicBezTo>
                    <a:pt x="138" y="326"/>
                    <a:pt x="140" y="323"/>
                    <a:pt x="142" y="320"/>
                  </a:cubicBezTo>
                  <a:close/>
                </a:path>
              </a:pathLst>
            </a:custGeom>
            <a:solidFill>
              <a:srgbClr val="87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883445" y="1355971"/>
            <a:ext cx="552945" cy="894475"/>
            <a:chOff x="2883445" y="1355971"/>
            <a:chExt cx="552945" cy="894475"/>
          </a:xfrm>
        </p:grpSpPr>
        <p:sp>
          <p:nvSpPr>
            <p:cNvPr id="42" name="Freeform 228"/>
            <p:cNvSpPr>
              <a:spLocks/>
            </p:cNvSpPr>
            <p:nvPr/>
          </p:nvSpPr>
          <p:spPr bwMode="auto">
            <a:xfrm>
              <a:off x="3257496" y="1851998"/>
              <a:ext cx="65052" cy="243946"/>
            </a:xfrm>
            <a:custGeom>
              <a:avLst/>
              <a:gdLst>
                <a:gd name="T0" fmla="*/ 33 w 40"/>
                <a:gd name="T1" fmla="*/ 11 h 168"/>
                <a:gd name="T2" fmla="*/ 32 w 40"/>
                <a:gd name="T3" fmla="*/ 13 h 168"/>
                <a:gd name="T4" fmla="*/ 30 w 40"/>
                <a:gd name="T5" fmla="*/ 17 h 168"/>
                <a:gd name="T6" fmla="*/ 27 w 40"/>
                <a:gd name="T7" fmla="*/ 24 h 168"/>
                <a:gd name="T8" fmla="*/ 23 w 40"/>
                <a:gd name="T9" fmla="*/ 33 h 168"/>
                <a:gd name="T10" fmla="*/ 20 w 40"/>
                <a:gd name="T11" fmla="*/ 56 h 168"/>
                <a:gd name="T12" fmla="*/ 20 w 40"/>
                <a:gd name="T13" fmla="*/ 57 h 168"/>
                <a:gd name="T14" fmla="*/ 21 w 40"/>
                <a:gd name="T15" fmla="*/ 57 h 168"/>
                <a:gd name="T16" fmla="*/ 21 w 40"/>
                <a:gd name="T17" fmla="*/ 58 h 168"/>
                <a:gd name="T18" fmla="*/ 21 w 40"/>
                <a:gd name="T19" fmla="*/ 58 h 168"/>
                <a:gd name="T20" fmla="*/ 21 w 40"/>
                <a:gd name="T21" fmla="*/ 58 h 168"/>
                <a:gd name="T22" fmla="*/ 21 w 40"/>
                <a:gd name="T23" fmla="*/ 58 h 168"/>
                <a:gd name="T24" fmla="*/ 21 w 40"/>
                <a:gd name="T25" fmla="*/ 60 h 168"/>
                <a:gd name="T26" fmla="*/ 21 w 40"/>
                <a:gd name="T27" fmla="*/ 61 h 168"/>
                <a:gd name="T28" fmla="*/ 21 w 40"/>
                <a:gd name="T29" fmla="*/ 63 h 168"/>
                <a:gd name="T30" fmla="*/ 23 w 40"/>
                <a:gd name="T31" fmla="*/ 70 h 168"/>
                <a:gd name="T32" fmla="*/ 27 w 40"/>
                <a:gd name="T33" fmla="*/ 85 h 168"/>
                <a:gd name="T34" fmla="*/ 32 w 40"/>
                <a:gd name="T35" fmla="*/ 100 h 168"/>
                <a:gd name="T36" fmla="*/ 35 w 40"/>
                <a:gd name="T37" fmla="*/ 107 h 168"/>
                <a:gd name="T38" fmla="*/ 36 w 40"/>
                <a:gd name="T39" fmla="*/ 110 h 168"/>
                <a:gd name="T40" fmla="*/ 37 w 40"/>
                <a:gd name="T41" fmla="*/ 112 h 168"/>
                <a:gd name="T42" fmla="*/ 37 w 40"/>
                <a:gd name="T43" fmla="*/ 113 h 168"/>
                <a:gd name="T44" fmla="*/ 37 w 40"/>
                <a:gd name="T45" fmla="*/ 113 h 168"/>
                <a:gd name="T46" fmla="*/ 37 w 40"/>
                <a:gd name="T47" fmla="*/ 114 h 168"/>
                <a:gd name="T48" fmla="*/ 37 w 40"/>
                <a:gd name="T49" fmla="*/ 143 h 168"/>
                <a:gd name="T50" fmla="*/ 34 w 40"/>
                <a:gd name="T51" fmla="*/ 153 h 168"/>
                <a:gd name="T52" fmla="*/ 31 w 40"/>
                <a:gd name="T53" fmla="*/ 161 h 168"/>
                <a:gd name="T54" fmla="*/ 29 w 40"/>
                <a:gd name="T55" fmla="*/ 166 h 168"/>
                <a:gd name="T56" fmla="*/ 28 w 40"/>
                <a:gd name="T57" fmla="*/ 168 h 168"/>
                <a:gd name="T58" fmla="*/ 28 w 40"/>
                <a:gd name="T59" fmla="*/ 166 h 168"/>
                <a:gd name="T60" fmla="*/ 30 w 40"/>
                <a:gd name="T61" fmla="*/ 161 h 168"/>
                <a:gd name="T62" fmla="*/ 32 w 40"/>
                <a:gd name="T63" fmla="*/ 153 h 168"/>
                <a:gd name="T64" fmla="*/ 33 w 40"/>
                <a:gd name="T65" fmla="*/ 142 h 168"/>
                <a:gd name="T66" fmla="*/ 33 w 40"/>
                <a:gd name="T67" fmla="*/ 130 h 168"/>
                <a:gd name="T68" fmla="*/ 29 w 40"/>
                <a:gd name="T69" fmla="*/ 117 h 168"/>
                <a:gd name="T70" fmla="*/ 29 w 40"/>
                <a:gd name="T71" fmla="*/ 116 h 168"/>
                <a:gd name="T72" fmla="*/ 29 w 40"/>
                <a:gd name="T73" fmla="*/ 116 h 168"/>
                <a:gd name="T74" fmla="*/ 29 w 40"/>
                <a:gd name="T75" fmla="*/ 115 h 168"/>
                <a:gd name="T76" fmla="*/ 28 w 40"/>
                <a:gd name="T77" fmla="*/ 114 h 168"/>
                <a:gd name="T78" fmla="*/ 26 w 40"/>
                <a:gd name="T79" fmla="*/ 111 h 168"/>
                <a:gd name="T80" fmla="*/ 22 w 40"/>
                <a:gd name="T81" fmla="*/ 104 h 168"/>
                <a:gd name="T82" fmla="*/ 15 w 40"/>
                <a:gd name="T83" fmla="*/ 90 h 168"/>
                <a:gd name="T84" fmla="*/ 8 w 40"/>
                <a:gd name="T85" fmla="*/ 75 h 168"/>
                <a:gd name="T86" fmla="*/ 5 w 40"/>
                <a:gd name="T87" fmla="*/ 67 h 168"/>
                <a:gd name="T88" fmla="*/ 5 w 40"/>
                <a:gd name="T89" fmla="*/ 65 h 168"/>
                <a:gd name="T90" fmla="*/ 4 w 40"/>
                <a:gd name="T91" fmla="*/ 63 h 168"/>
                <a:gd name="T92" fmla="*/ 3 w 40"/>
                <a:gd name="T93" fmla="*/ 61 h 168"/>
                <a:gd name="T94" fmla="*/ 3 w 40"/>
                <a:gd name="T95" fmla="*/ 59 h 168"/>
                <a:gd name="T96" fmla="*/ 2 w 40"/>
                <a:gd name="T97" fmla="*/ 29 h 168"/>
                <a:gd name="T98" fmla="*/ 4 w 40"/>
                <a:gd name="T99" fmla="*/ 17 h 168"/>
                <a:gd name="T100" fmla="*/ 7 w 40"/>
                <a:gd name="T101" fmla="*/ 8 h 168"/>
                <a:gd name="T102" fmla="*/ 9 w 40"/>
                <a:gd name="T103" fmla="*/ 2 h 168"/>
                <a:gd name="T104" fmla="*/ 10 w 40"/>
                <a:gd name="T105" fmla="*/ 0 h 168"/>
                <a:gd name="T106" fmla="*/ 33 w 40"/>
                <a:gd name="T107" fmla="*/ 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168">
                  <a:moveTo>
                    <a:pt x="33" y="11"/>
                  </a:moveTo>
                  <a:cubicBezTo>
                    <a:pt x="33" y="11"/>
                    <a:pt x="33" y="12"/>
                    <a:pt x="32" y="13"/>
                  </a:cubicBezTo>
                  <a:cubicBezTo>
                    <a:pt x="32" y="14"/>
                    <a:pt x="31" y="16"/>
                    <a:pt x="30" y="17"/>
                  </a:cubicBezTo>
                  <a:cubicBezTo>
                    <a:pt x="29" y="19"/>
                    <a:pt x="28" y="21"/>
                    <a:pt x="27" y="24"/>
                  </a:cubicBezTo>
                  <a:cubicBezTo>
                    <a:pt x="26" y="27"/>
                    <a:pt x="24" y="30"/>
                    <a:pt x="23" y="33"/>
                  </a:cubicBezTo>
                  <a:cubicBezTo>
                    <a:pt x="21" y="40"/>
                    <a:pt x="20" y="48"/>
                    <a:pt x="20" y="5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5"/>
                    <a:pt x="22" y="68"/>
                    <a:pt x="23" y="70"/>
                  </a:cubicBezTo>
                  <a:cubicBezTo>
                    <a:pt x="24" y="75"/>
                    <a:pt x="25" y="80"/>
                    <a:pt x="27" y="85"/>
                  </a:cubicBezTo>
                  <a:cubicBezTo>
                    <a:pt x="28" y="90"/>
                    <a:pt x="30" y="95"/>
                    <a:pt x="32" y="100"/>
                  </a:cubicBezTo>
                  <a:cubicBezTo>
                    <a:pt x="33" y="102"/>
                    <a:pt x="34" y="104"/>
                    <a:pt x="35" y="107"/>
                  </a:cubicBezTo>
                  <a:cubicBezTo>
                    <a:pt x="35" y="108"/>
                    <a:pt x="36" y="109"/>
                    <a:pt x="36" y="110"/>
                  </a:cubicBezTo>
                  <a:cubicBezTo>
                    <a:pt x="36" y="111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40" y="125"/>
                    <a:pt x="39" y="135"/>
                    <a:pt x="37" y="143"/>
                  </a:cubicBezTo>
                  <a:cubicBezTo>
                    <a:pt x="36" y="147"/>
                    <a:pt x="35" y="150"/>
                    <a:pt x="34" y="153"/>
                  </a:cubicBezTo>
                  <a:cubicBezTo>
                    <a:pt x="33" y="156"/>
                    <a:pt x="32" y="159"/>
                    <a:pt x="31" y="161"/>
                  </a:cubicBezTo>
                  <a:cubicBezTo>
                    <a:pt x="30" y="163"/>
                    <a:pt x="29" y="165"/>
                    <a:pt x="29" y="166"/>
                  </a:cubicBezTo>
                  <a:cubicBezTo>
                    <a:pt x="28" y="167"/>
                    <a:pt x="28" y="168"/>
                    <a:pt x="28" y="168"/>
                  </a:cubicBezTo>
                  <a:cubicBezTo>
                    <a:pt x="28" y="168"/>
                    <a:pt x="28" y="167"/>
                    <a:pt x="28" y="166"/>
                  </a:cubicBezTo>
                  <a:cubicBezTo>
                    <a:pt x="29" y="165"/>
                    <a:pt x="29" y="163"/>
                    <a:pt x="30" y="161"/>
                  </a:cubicBezTo>
                  <a:cubicBezTo>
                    <a:pt x="31" y="158"/>
                    <a:pt x="31" y="156"/>
                    <a:pt x="32" y="153"/>
                  </a:cubicBezTo>
                  <a:cubicBezTo>
                    <a:pt x="32" y="150"/>
                    <a:pt x="33" y="146"/>
                    <a:pt x="33" y="142"/>
                  </a:cubicBezTo>
                  <a:cubicBezTo>
                    <a:pt x="33" y="138"/>
                    <a:pt x="33" y="134"/>
                    <a:pt x="33" y="130"/>
                  </a:cubicBezTo>
                  <a:cubicBezTo>
                    <a:pt x="32" y="125"/>
                    <a:pt x="31" y="121"/>
                    <a:pt x="29" y="117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5"/>
                    <a:pt x="28" y="114"/>
                    <a:pt x="28" y="114"/>
                  </a:cubicBezTo>
                  <a:cubicBezTo>
                    <a:pt x="27" y="113"/>
                    <a:pt x="27" y="112"/>
                    <a:pt x="26" y="111"/>
                  </a:cubicBezTo>
                  <a:cubicBezTo>
                    <a:pt x="25" y="108"/>
                    <a:pt x="24" y="106"/>
                    <a:pt x="22" y="104"/>
                  </a:cubicBezTo>
                  <a:cubicBezTo>
                    <a:pt x="20" y="99"/>
                    <a:pt x="17" y="95"/>
                    <a:pt x="15" y="90"/>
                  </a:cubicBezTo>
                  <a:cubicBezTo>
                    <a:pt x="12" y="85"/>
                    <a:pt x="10" y="80"/>
                    <a:pt x="8" y="75"/>
                  </a:cubicBezTo>
                  <a:cubicBezTo>
                    <a:pt x="7" y="72"/>
                    <a:pt x="6" y="70"/>
                    <a:pt x="5" y="67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4" y="64"/>
                    <a:pt x="4" y="64"/>
                    <a:pt x="4" y="6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48"/>
                    <a:pt x="1" y="37"/>
                    <a:pt x="2" y="29"/>
                  </a:cubicBezTo>
                  <a:cubicBezTo>
                    <a:pt x="2" y="24"/>
                    <a:pt x="3" y="20"/>
                    <a:pt x="4" y="17"/>
                  </a:cubicBezTo>
                  <a:cubicBezTo>
                    <a:pt x="5" y="13"/>
                    <a:pt x="6" y="10"/>
                    <a:pt x="7" y="8"/>
                  </a:cubicBezTo>
                  <a:cubicBezTo>
                    <a:pt x="8" y="5"/>
                    <a:pt x="8" y="3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32"/>
            <p:cNvSpPr>
              <a:spLocks noEditPoints="1"/>
            </p:cNvSpPr>
            <p:nvPr/>
          </p:nvSpPr>
          <p:spPr bwMode="auto">
            <a:xfrm>
              <a:off x="2883445" y="1355971"/>
              <a:ext cx="552945" cy="544816"/>
            </a:xfrm>
            <a:custGeom>
              <a:avLst/>
              <a:gdLst>
                <a:gd name="T0" fmla="*/ 187 w 375"/>
                <a:gd name="T1" fmla="*/ 376 h 376"/>
                <a:gd name="T2" fmla="*/ 0 w 375"/>
                <a:gd name="T3" fmla="*/ 188 h 376"/>
                <a:gd name="T4" fmla="*/ 187 w 375"/>
                <a:gd name="T5" fmla="*/ 0 h 376"/>
                <a:gd name="T6" fmla="*/ 375 w 375"/>
                <a:gd name="T7" fmla="*/ 188 h 376"/>
                <a:gd name="T8" fmla="*/ 187 w 375"/>
                <a:gd name="T9" fmla="*/ 376 h 376"/>
                <a:gd name="T10" fmla="*/ 187 w 375"/>
                <a:gd name="T11" fmla="*/ 24 h 376"/>
                <a:gd name="T12" fmla="*/ 23 w 375"/>
                <a:gd name="T13" fmla="*/ 188 h 376"/>
                <a:gd name="T14" fmla="*/ 187 w 375"/>
                <a:gd name="T15" fmla="*/ 352 h 376"/>
                <a:gd name="T16" fmla="*/ 352 w 375"/>
                <a:gd name="T17" fmla="*/ 188 h 376"/>
                <a:gd name="T18" fmla="*/ 187 w 375"/>
                <a:gd name="T19" fmla="*/ 2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6">
                  <a:moveTo>
                    <a:pt x="187" y="376"/>
                  </a:moveTo>
                  <a:cubicBezTo>
                    <a:pt x="84" y="376"/>
                    <a:pt x="0" y="292"/>
                    <a:pt x="0" y="188"/>
                  </a:cubicBezTo>
                  <a:cubicBezTo>
                    <a:pt x="0" y="85"/>
                    <a:pt x="84" y="0"/>
                    <a:pt x="187" y="0"/>
                  </a:cubicBezTo>
                  <a:cubicBezTo>
                    <a:pt x="291" y="0"/>
                    <a:pt x="375" y="85"/>
                    <a:pt x="375" y="188"/>
                  </a:cubicBezTo>
                  <a:cubicBezTo>
                    <a:pt x="375" y="292"/>
                    <a:pt x="291" y="376"/>
                    <a:pt x="187" y="376"/>
                  </a:cubicBezTo>
                  <a:close/>
                  <a:moveTo>
                    <a:pt x="187" y="24"/>
                  </a:moveTo>
                  <a:cubicBezTo>
                    <a:pt x="97" y="24"/>
                    <a:pt x="23" y="98"/>
                    <a:pt x="23" y="188"/>
                  </a:cubicBezTo>
                  <a:cubicBezTo>
                    <a:pt x="23" y="279"/>
                    <a:pt x="97" y="352"/>
                    <a:pt x="187" y="352"/>
                  </a:cubicBezTo>
                  <a:cubicBezTo>
                    <a:pt x="278" y="352"/>
                    <a:pt x="352" y="279"/>
                    <a:pt x="352" y="188"/>
                  </a:cubicBezTo>
                  <a:cubicBezTo>
                    <a:pt x="352" y="98"/>
                    <a:pt x="278" y="24"/>
                    <a:pt x="187" y="24"/>
                  </a:cubicBez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Oval 233"/>
            <p:cNvSpPr>
              <a:spLocks noChangeArrowheads="1"/>
            </p:cNvSpPr>
            <p:nvPr/>
          </p:nvSpPr>
          <p:spPr bwMode="auto">
            <a:xfrm>
              <a:off x="2989153" y="1461684"/>
              <a:ext cx="341525" cy="341525"/>
            </a:xfrm>
            <a:prstGeom prst="ellipse">
              <a:avLst/>
            </a:prstGeom>
            <a:solidFill>
              <a:srgbClr val="F6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234"/>
            <p:cNvSpPr>
              <a:spLocks noChangeArrowheads="1"/>
            </p:cNvSpPr>
            <p:nvPr/>
          </p:nvSpPr>
          <p:spPr bwMode="auto">
            <a:xfrm>
              <a:off x="3216836" y="1689367"/>
              <a:ext cx="130105" cy="19515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5"/>
            <p:cNvSpPr>
              <a:spLocks/>
            </p:cNvSpPr>
            <p:nvPr/>
          </p:nvSpPr>
          <p:spPr bwMode="auto">
            <a:xfrm>
              <a:off x="3184310" y="1664970"/>
              <a:ext cx="195157" cy="252080"/>
            </a:xfrm>
            <a:custGeom>
              <a:avLst/>
              <a:gdLst>
                <a:gd name="T0" fmla="*/ 110 w 130"/>
                <a:gd name="T1" fmla="*/ 87 h 173"/>
                <a:gd name="T2" fmla="*/ 90 w 130"/>
                <a:gd name="T3" fmla="*/ 87 h 173"/>
                <a:gd name="T4" fmla="*/ 81 w 130"/>
                <a:gd name="T5" fmla="*/ 123 h 173"/>
                <a:gd name="T6" fmla="*/ 72 w 130"/>
                <a:gd name="T7" fmla="*/ 131 h 173"/>
                <a:gd name="T8" fmla="*/ 65 w 130"/>
                <a:gd name="T9" fmla="*/ 133 h 173"/>
                <a:gd name="T10" fmla="*/ 58 w 130"/>
                <a:gd name="T11" fmla="*/ 131 h 173"/>
                <a:gd name="T12" fmla="*/ 46 w 130"/>
                <a:gd name="T13" fmla="*/ 116 h 173"/>
                <a:gd name="T14" fmla="*/ 40 w 130"/>
                <a:gd name="T15" fmla="*/ 87 h 173"/>
                <a:gd name="T16" fmla="*/ 50 w 130"/>
                <a:gd name="T17" fmla="*/ 51 h 173"/>
                <a:gd name="T18" fmla="*/ 58 w 130"/>
                <a:gd name="T19" fmla="*/ 42 h 173"/>
                <a:gd name="T20" fmla="*/ 65 w 130"/>
                <a:gd name="T21" fmla="*/ 40 h 173"/>
                <a:gd name="T22" fmla="*/ 72 w 130"/>
                <a:gd name="T23" fmla="*/ 42 h 173"/>
                <a:gd name="T24" fmla="*/ 84 w 130"/>
                <a:gd name="T25" fmla="*/ 58 h 173"/>
                <a:gd name="T26" fmla="*/ 90 w 130"/>
                <a:gd name="T27" fmla="*/ 87 h 173"/>
                <a:gd name="T28" fmla="*/ 110 w 130"/>
                <a:gd name="T29" fmla="*/ 87 h 173"/>
                <a:gd name="T30" fmla="*/ 130 w 130"/>
                <a:gd name="T31" fmla="*/ 87 h 173"/>
                <a:gd name="T32" fmla="*/ 114 w 130"/>
                <a:gd name="T33" fmla="*/ 28 h 173"/>
                <a:gd name="T34" fmla="*/ 93 w 130"/>
                <a:gd name="T35" fmla="*/ 8 h 173"/>
                <a:gd name="T36" fmla="*/ 65 w 130"/>
                <a:gd name="T37" fmla="*/ 0 h 173"/>
                <a:gd name="T38" fmla="*/ 37 w 130"/>
                <a:gd name="T39" fmla="*/ 8 h 173"/>
                <a:gd name="T40" fmla="*/ 9 w 130"/>
                <a:gd name="T41" fmla="*/ 41 h 173"/>
                <a:gd name="T42" fmla="*/ 0 w 130"/>
                <a:gd name="T43" fmla="*/ 87 h 173"/>
                <a:gd name="T44" fmla="*/ 16 w 130"/>
                <a:gd name="T45" fmla="*/ 145 h 173"/>
                <a:gd name="T46" fmla="*/ 37 w 130"/>
                <a:gd name="T47" fmla="*/ 165 h 173"/>
                <a:gd name="T48" fmla="*/ 65 w 130"/>
                <a:gd name="T49" fmla="*/ 173 h 173"/>
                <a:gd name="T50" fmla="*/ 93 w 130"/>
                <a:gd name="T51" fmla="*/ 165 h 173"/>
                <a:gd name="T52" fmla="*/ 121 w 130"/>
                <a:gd name="T53" fmla="*/ 132 h 173"/>
                <a:gd name="T54" fmla="*/ 130 w 130"/>
                <a:gd name="T55" fmla="*/ 87 h 173"/>
                <a:gd name="T56" fmla="*/ 110 w 130"/>
                <a:gd name="T57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0" h="173">
                  <a:moveTo>
                    <a:pt x="110" y="87"/>
                  </a:moveTo>
                  <a:cubicBezTo>
                    <a:pt x="90" y="87"/>
                    <a:pt x="90" y="87"/>
                    <a:pt x="90" y="87"/>
                  </a:cubicBezTo>
                  <a:cubicBezTo>
                    <a:pt x="90" y="101"/>
                    <a:pt x="86" y="114"/>
                    <a:pt x="81" y="123"/>
                  </a:cubicBezTo>
                  <a:cubicBezTo>
                    <a:pt x="78" y="127"/>
                    <a:pt x="75" y="129"/>
                    <a:pt x="72" y="131"/>
                  </a:cubicBezTo>
                  <a:cubicBezTo>
                    <a:pt x="69" y="133"/>
                    <a:pt x="67" y="133"/>
                    <a:pt x="65" y="133"/>
                  </a:cubicBezTo>
                  <a:cubicBezTo>
                    <a:pt x="63" y="133"/>
                    <a:pt x="61" y="133"/>
                    <a:pt x="58" y="131"/>
                  </a:cubicBezTo>
                  <a:cubicBezTo>
                    <a:pt x="54" y="129"/>
                    <a:pt x="49" y="123"/>
                    <a:pt x="46" y="116"/>
                  </a:cubicBezTo>
                  <a:cubicBezTo>
                    <a:pt x="42" y="108"/>
                    <a:pt x="40" y="98"/>
                    <a:pt x="40" y="87"/>
                  </a:cubicBezTo>
                  <a:cubicBezTo>
                    <a:pt x="40" y="72"/>
                    <a:pt x="44" y="59"/>
                    <a:pt x="50" y="51"/>
                  </a:cubicBezTo>
                  <a:cubicBezTo>
                    <a:pt x="52" y="47"/>
                    <a:pt x="55" y="44"/>
                    <a:pt x="58" y="42"/>
                  </a:cubicBezTo>
                  <a:cubicBezTo>
                    <a:pt x="61" y="41"/>
                    <a:pt x="63" y="40"/>
                    <a:pt x="65" y="40"/>
                  </a:cubicBezTo>
                  <a:cubicBezTo>
                    <a:pt x="67" y="40"/>
                    <a:pt x="69" y="41"/>
                    <a:pt x="72" y="42"/>
                  </a:cubicBezTo>
                  <a:cubicBezTo>
                    <a:pt x="76" y="45"/>
                    <a:pt x="81" y="50"/>
                    <a:pt x="84" y="58"/>
                  </a:cubicBezTo>
                  <a:cubicBezTo>
                    <a:pt x="88" y="66"/>
                    <a:pt x="90" y="76"/>
                    <a:pt x="9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65"/>
                    <a:pt x="124" y="44"/>
                    <a:pt x="114" y="28"/>
                  </a:cubicBezTo>
                  <a:cubicBezTo>
                    <a:pt x="108" y="20"/>
                    <a:pt x="101" y="14"/>
                    <a:pt x="93" y="8"/>
                  </a:cubicBezTo>
                  <a:cubicBezTo>
                    <a:pt x="85" y="3"/>
                    <a:pt x="75" y="0"/>
                    <a:pt x="65" y="0"/>
                  </a:cubicBezTo>
                  <a:cubicBezTo>
                    <a:pt x="55" y="0"/>
                    <a:pt x="45" y="3"/>
                    <a:pt x="37" y="8"/>
                  </a:cubicBezTo>
                  <a:cubicBezTo>
                    <a:pt x="25" y="16"/>
                    <a:pt x="16" y="28"/>
                    <a:pt x="9" y="41"/>
                  </a:cubicBezTo>
                  <a:cubicBezTo>
                    <a:pt x="3" y="55"/>
                    <a:pt x="0" y="70"/>
                    <a:pt x="0" y="87"/>
                  </a:cubicBezTo>
                  <a:cubicBezTo>
                    <a:pt x="0" y="109"/>
                    <a:pt x="6" y="129"/>
                    <a:pt x="16" y="145"/>
                  </a:cubicBezTo>
                  <a:cubicBezTo>
                    <a:pt x="22" y="153"/>
                    <a:pt x="29" y="160"/>
                    <a:pt x="37" y="165"/>
                  </a:cubicBezTo>
                  <a:cubicBezTo>
                    <a:pt x="45" y="170"/>
                    <a:pt x="55" y="173"/>
                    <a:pt x="65" y="173"/>
                  </a:cubicBezTo>
                  <a:cubicBezTo>
                    <a:pt x="75" y="173"/>
                    <a:pt x="85" y="170"/>
                    <a:pt x="93" y="165"/>
                  </a:cubicBezTo>
                  <a:cubicBezTo>
                    <a:pt x="106" y="157"/>
                    <a:pt x="115" y="146"/>
                    <a:pt x="121" y="132"/>
                  </a:cubicBezTo>
                  <a:cubicBezTo>
                    <a:pt x="127" y="119"/>
                    <a:pt x="130" y="103"/>
                    <a:pt x="130" y="87"/>
                  </a:cubicBezTo>
                  <a:lnTo>
                    <a:pt x="110" y="87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36"/>
            <p:cNvSpPr>
              <a:spLocks/>
            </p:cNvSpPr>
            <p:nvPr/>
          </p:nvSpPr>
          <p:spPr bwMode="auto">
            <a:xfrm>
              <a:off x="3005415" y="1868261"/>
              <a:ext cx="56924" cy="243946"/>
            </a:xfrm>
            <a:custGeom>
              <a:avLst/>
              <a:gdLst>
                <a:gd name="T0" fmla="*/ 32 w 39"/>
                <a:gd name="T1" fmla="*/ 11 h 168"/>
                <a:gd name="T2" fmla="*/ 32 w 39"/>
                <a:gd name="T3" fmla="*/ 13 h 168"/>
                <a:gd name="T4" fmla="*/ 29 w 39"/>
                <a:gd name="T5" fmla="*/ 17 h 168"/>
                <a:gd name="T6" fmla="*/ 26 w 39"/>
                <a:gd name="T7" fmla="*/ 24 h 168"/>
                <a:gd name="T8" fmla="*/ 23 w 39"/>
                <a:gd name="T9" fmla="*/ 33 h 168"/>
                <a:gd name="T10" fmla="*/ 20 w 39"/>
                <a:gd name="T11" fmla="*/ 56 h 168"/>
                <a:gd name="T12" fmla="*/ 20 w 39"/>
                <a:gd name="T13" fmla="*/ 57 h 168"/>
                <a:gd name="T14" fmla="*/ 20 w 39"/>
                <a:gd name="T15" fmla="*/ 57 h 168"/>
                <a:gd name="T16" fmla="*/ 20 w 39"/>
                <a:gd name="T17" fmla="*/ 58 h 168"/>
                <a:gd name="T18" fmla="*/ 20 w 39"/>
                <a:gd name="T19" fmla="*/ 58 h 168"/>
                <a:gd name="T20" fmla="*/ 20 w 39"/>
                <a:gd name="T21" fmla="*/ 58 h 168"/>
                <a:gd name="T22" fmla="*/ 20 w 39"/>
                <a:gd name="T23" fmla="*/ 58 h 168"/>
                <a:gd name="T24" fmla="*/ 20 w 39"/>
                <a:gd name="T25" fmla="*/ 60 h 168"/>
                <a:gd name="T26" fmla="*/ 20 w 39"/>
                <a:gd name="T27" fmla="*/ 61 h 168"/>
                <a:gd name="T28" fmla="*/ 21 w 39"/>
                <a:gd name="T29" fmla="*/ 63 h 168"/>
                <a:gd name="T30" fmla="*/ 22 w 39"/>
                <a:gd name="T31" fmla="*/ 70 h 168"/>
                <a:gd name="T32" fmla="*/ 26 w 39"/>
                <a:gd name="T33" fmla="*/ 85 h 168"/>
                <a:gd name="T34" fmla="*/ 31 w 39"/>
                <a:gd name="T35" fmla="*/ 100 h 168"/>
                <a:gd name="T36" fmla="*/ 34 w 39"/>
                <a:gd name="T37" fmla="*/ 107 h 168"/>
                <a:gd name="T38" fmla="*/ 35 w 39"/>
                <a:gd name="T39" fmla="*/ 110 h 168"/>
                <a:gd name="T40" fmla="*/ 36 w 39"/>
                <a:gd name="T41" fmla="*/ 112 h 168"/>
                <a:gd name="T42" fmla="*/ 36 w 39"/>
                <a:gd name="T43" fmla="*/ 113 h 168"/>
                <a:gd name="T44" fmla="*/ 36 w 39"/>
                <a:gd name="T45" fmla="*/ 113 h 168"/>
                <a:gd name="T46" fmla="*/ 37 w 39"/>
                <a:gd name="T47" fmla="*/ 114 h 168"/>
                <a:gd name="T48" fmla="*/ 37 w 39"/>
                <a:gd name="T49" fmla="*/ 143 h 168"/>
                <a:gd name="T50" fmla="*/ 33 w 39"/>
                <a:gd name="T51" fmla="*/ 153 h 168"/>
                <a:gd name="T52" fmla="*/ 30 w 39"/>
                <a:gd name="T53" fmla="*/ 161 h 168"/>
                <a:gd name="T54" fmla="*/ 28 w 39"/>
                <a:gd name="T55" fmla="*/ 166 h 168"/>
                <a:gd name="T56" fmla="*/ 27 w 39"/>
                <a:gd name="T57" fmla="*/ 168 h 168"/>
                <a:gd name="T58" fmla="*/ 28 w 39"/>
                <a:gd name="T59" fmla="*/ 166 h 168"/>
                <a:gd name="T60" fmla="*/ 29 w 39"/>
                <a:gd name="T61" fmla="*/ 161 h 168"/>
                <a:gd name="T62" fmla="*/ 31 w 39"/>
                <a:gd name="T63" fmla="*/ 153 h 168"/>
                <a:gd name="T64" fmla="*/ 33 w 39"/>
                <a:gd name="T65" fmla="*/ 142 h 168"/>
                <a:gd name="T66" fmla="*/ 32 w 39"/>
                <a:gd name="T67" fmla="*/ 130 h 168"/>
                <a:gd name="T68" fmla="*/ 29 w 39"/>
                <a:gd name="T69" fmla="*/ 117 h 168"/>
                <a:gd name="T70" fmla="*/ 28 w 39"/>
                <a:gd name="T71" fmla="*/ 116 h 168"/>
                <a:gd name="T72" fmla="*/ 28 w 39"/>
                <a:gd name="T73" fmla="*/ 116 h 168"/>
                <a:gd name="T74" fmla="*/ 28 w 39"/>
                <a:gd name="T75" fmla="*/ 115 h 168"/>
                <a:gd name="T76" fmla="*/ 27 w 39"/>
                <a:gd name="T77" fmla="*/ 114 h 168"/>
                <a:gd name="T78" fmla="*/ 25 w 39"/>
                <a:gd name="T79" fmla="*/ 111 h 168"/>
                <a:gd name="T80" fmla="*/ 22 w 39"/>
                <a:gd name="T81" fmla="*/ 104 h 168"/>
                <a:gd name="T82" fmla="*/ 14 w 39"/>
                <a:gd name="T83" fmla="*/ 90 h 168"/>
                <a:gd name="T84" fmla="*/ 7 w 39"/>
                <a:gd name="T85" fmla="*/ 75 h 168"/>
                <a:gd name="T86" fmla="*/ 4 w 39"/>
                <a:gd name="T87" fmla="*/ 67 h 168"/>
                <a:gd name="T88" fmla="*/ 4 w 39"/>
                <a:gd name="T89" fmla="*/ 65 h 168"/>
                <a:gd name="T90" fmla="*/ 3 w 39"/>
                <a:gd name="T91" fmla="*/ 63 h 168"/>
                <a:gd name="T92" fmla="*/ 3 w 39"/>
                <a:gd name="T93" fmla="*/ 61 h 168"/>
                <a:gd name="T94" fmla="*/ 2 w 39"/>
                <a:gd name="T95" fmla="*/ 59 h 168"/>
                <a:gd name="T96" fmla="*/ 1 w 39"/>
                <a:gd name="T97" fmla="*/ 29 h 168"/>
                <a:gd name="T98" fmla="*/ 4 w 39"/>
                <a:gd name="T99" fmla="*/ 17 h 168"/>
                <a:gd name="T100" fmla="*/ 6 w 39"/>
                <a:gd name="T101" fmla="*/ 8 h 168"/>
                <a:gd name="T102" fmla="*/ 8 w 39"/>
                <a:gd name="T103" fmla="*/ 2 h 168"/>
                <a:gd name="T104" fmla="*/ 9 w 39"/>
                <a:gd name="T105" fmla="*/ 0 h 168"/>
                <a:gd name="T106" fmla="*/ 32 w 39"/>
                <a:gd name="T107" fmla="*/ 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168">
                  <a:moveTo>
                    <a:pt x="32" y="11"/>
                  </a:moveTo>
                  <a:cubicBezTo>
                    <a:pt x="32" y="11"/>
                    <a:pt x="32" y="12"/>
                    <a:pt x="32" y="13"/>
                  </a:cubicBezTo>
                  <a:cubicBezTo>
                    <a:pt x="31" y="14"/>
                    <a:pt x="30" y="16"/>
                    <a:pt x="29" y="17"/>
                  </a:cubicBezTo>
                  <a:cubicBezTo>
                    <a:pt x="28" y="19"/>
                    <a:pt x="27" y="21"/>
                    <a:pt x="26" y="24"/>
                  </a:cubicBezTo>
                  <a:cubicBezTo>
                    <a:pt x="25" y="27"/>
                    <a:pt x="24" y="30"/>
                    <a:pt x="23" y="33"/>
                  </a:cubicBezTo>
                  <a:cubicBezTo>
                    <a:pt x="21" y="40"/>
                    <a:pt x="19" y="48"/>
                    <a:pt x="20" y="5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5"/>
                    <a:pt x="21" y="68"/>
                    <a:pt x="22" y="70"/>
                  </a:cubicBezTo>
                  <a:cubicBezTo>
                    <a:pt x="23" y="75"/>
                    <a:pt x="25" y="80"/>
                    <a:pt x="26" y="85"/>
                  </a:cubicBezTo>
                  <a:cubicBezTo>
                    <a:pt x="28" y="90"/>
                    <a:pt x="29" y="95"/>
                    <a:pt x="31" y="100"/>
                  </a:cubicBezTo>
                  <a:cubicBezTo>
                    <a:pt x="32" y="102"/>
                    <a:pt x="33" y="104"/>
                    <a:pt x="34" y="107"/>
                  </a:cubicBezTo>
                  <a:cubicBezTo>
                    <a:pt x="34" y="108"/>
                    <a:pt x="35" y="109"/>
                    <a:pt x="35" y="110"/>
                  </a:cubicBezTo>
                  <a:cubicBezTo>
                    <a:pt x="36" y="111"/>
                    <a:pt x="36" y="112"/>
                    <a:pt x="36" y="112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9" y="125"/>
                    <a:pt x="38" y="135"/>
                    <a:pt x="37" y="143"/>
                  </a:cubicBezTo>
                  <a:cubicBezTo>
                    <a:pt x="36" y="147"/>
                    <a:pt x="35" y="150"/>
                    <a:pt x="33" y="153"/>
                  </a:cubicBezTo>
                  <a:cubicBezTo>
                    <a:pt x="32" y="156"/>
                    <a:pt x="31" y="159"/>
                    <a:pt x="30" y="161"/>
                  </a:cubicBezTo>
                  <a:cubicBezTo>
                    <a:pt x="29" y="163"/>
                    <a:pt x="29" y="165"/>
                    <a:pt x="28" y="166"/>
                  </a:cubicBezTo>
                  <a:cubicBezTo>
                    <a:pt x="27" y="167"/>
                    <a:pt x="27" y="168"/>
                    <a:pt x="27" y="168"/>
                  </a:cubicBezTo>
                  <a:cubicBezTo>
                    <a:pt x="27" y="168"/>
                    <a:pt x="27" y="167"/>
                    <a:pt x="28" y="166"/>
                  </a:cubicBezTo>
                  <a:cubicBezTo>
                    <a:pt x="28" y="165"/>
                    <a:pt x="29" y="163"/>
                    <a:pt x="29" y="161"/>
                  </a:cubicBezTo>
                  <a:cubicBezTo>
                    <a:pt x="30" y="158"/>
                    <a:pt x="31" y="156"/>
                    <a:pt x="31" y="153"/>
                  </a:cubicBezTo>
                  <a:cubicBezTo>
                    <a:pt x="32" y="150"/>
                    <a:pt x="32" y="146"/>
                    <a:pt x="33" y="142"/>
                  </a:cubicBezTo>
                  <a:cubicBezTo>
                    <a:pt x="33" y="138"/>
                    <a:pt x="33" y="134"/>
                    <a:pt x="32" y="130"/>
                  </a:cubicBezTo>
                  <a:cubicBezTo>
                    <a:pt x="32" y="125"/>
                    <a:pt x="31" y="121"/>
                    <a:pt x="29" y="117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5"/>
                    <a:pt x="28" y="114"/>
                    <a:pt x="27" y="114"/>
                  </a:cubicBezTo>
                  <a:cubicBezTo>
                    <a:pt x="27" y="113"/>
                    <a:pt x="26" y="112"/>
                    <a:pt x="25" y="111"/>
                  </a:cubicBezTo>
                  <a:cubicBezTo>
                    <a:pt x="24" y="108"/>
                    <a:pt x="23" y="106"/>
                    <a:pt x="22" y="104"/>
                  </a:cubicBezTo>
                  <a:cubicBezTo>
                    <a:pt x="19" y="99"/>
                    <a:pt x="17" y="95"/>
                    <a:pt x="14" y="90"/>
                  </a:cubicBezTo>
                  <a:cubicBezTo>
                    <a:pt x="12" y="85"/>
                    <a:pt x="9" y="80"/>
                    <a:pt x="7" y="75"/>
                  </a:cubicBezTo>
                  <a:cubicBezTo>
                    <a:pt x="6" y="72"/>
                    <a:pt x="5" y="70"/>
                    <a:pt x="4" y="67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4"/>
                    <a:pt x="3" y="64"/>
                    <a:pt x="3" y="63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48"/>
                    <a:pt x="0" y="37"/>
                    <a:pt x="1" y="29"/>
                  </a:cubicBezTo>
                  <a:cubicBezTo>
                    <a:pt x="2" y="24"/>
                    <a:pt x="3" y="20"/>
                    <a:pt x="4" y="17"/>
                  </a:cubicBezTo>
                  <a:cubicBezTo>
                    <a:pt x="4" y="13"/>
                    <a:pt x="5" y="10"/>
                    <a:pt x="6" y="8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9" y="1"/>
                    <a:pt x="9" y="0"/>
                    <a:pt x="9" y="0"/>
                  </a:cubicBezTo>
                  <a:lnTo>
                    <a:pt x="32" y="11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Oval 237"/>
            <p:cNvSpPr>
              <a:spLocks noChangeArrowheads="1"/>
            </p:cNvSpPr>
            <p:nvPr/>
          </p:nvSpPr>
          <p:spPr bwMode="auto">
            <a:xfrm>
              <a:off x="2956626" y="1713759"/>
              <a:ext cx="130105" cy="19515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38"/>
            <p:cNvSpPr>
              <a:spLocks/>
            </p:cNvSpPr>
            <p:nvPr/>
          </p:nvSpPr>
          <p:spPr bwMode="auto">
            <a:xfrm>
              <a:off x="2924100" y="1681233"/>
              <a:ext cx="195157" cy="252080"/>
            </a:xfrm>
            <a:custGeom>
              <a:avLst/>
              <a:gdLst>
                <a:gd name="T0" fmla="*/ 111 w 131"/>
                <a:gd name="T1" fmla="*/ 87 h 173"/>
                <a:gd name="T2" fmla="*/ 91 w 131"/>
                <a:gd name="T3" fmla="*/ 87 h 173"/>
                <a:gd name="T4" fmla="*/ 81 w 131"/>
                <a:gd name="T5" fmla="*/ 123 h 173"/>
                <a:gd name="T6" fmla="*/ 72 w 131"/>
                <a:gd name="T7" fmla="*/ 131 h 173"/>
                <a:gd name="T8" fmla="*/ 65 w 131"/>
                <a:gd name="T9" fmla="*/ 133 h 173"/>
                <a:gd name="T10" fmla="*/ 58 w 131"/>
                <a:gd name="T11" fmla="*/ 131 h 173"/>
                <a:gd name="T12" fmla="*/ 46 w 131"/>
                <a:gd name="T13" fmla="*/ 116 h 173"/>
                <a:gd name="T14" fmla="*/ 40 w 131"/>
                <a:gd name="T15" fmla="*/ 87 h 173"/>
                <a:gd name="T16" fmla="*/ 50 w 131"/>
                <a:gd name="T17" fmla="*/ 51 h 173"/>
                <a:gd name="T18" fmla="*/ 58 w 131"/>
                <a:gd name="T19" fmla="*/ 42 h 173"/>
                <a:gd name="T20" fmla="*/ 65 w 131"/>
                <a:gd name="T21" fmla="*/ 40 h 173"/>
                <a:gd name="T22" fmla="*/ 72 w 131"/>
                <a:gd name="T23" fmla="*/ 42 h 173"/>
                <a:gd name="T24" fmla="*/ 85 w 131"/>
                <a:gd name="T25" fmla="*/ 58 h 173"/>
                <a:gd name="T26" fmla="*/ 91 w 131"/>
                <a:gd name="T27" fmla="*/ 87 h 173"/>
                <a:gd name="T28" fmla="*/ 111 w 131"/>
                <a:gd name="T29" fmla="*/ 87 h 173"/>
                <a:gd name="T30" fmla="*/ 131 w 131"/>
                <a:gd name="T31" fmla="*/ 87 h 173"/>
                <a:gd name="T32" fmla="*/ 114 w 131"/>
                <a:gd name="T33" fmla="*/ 28 h 173"/>
                <a:gd name="T34" fmla="*/ 94 w 131"/>
                <a:gd name="T35" fmla="*/ 8 h 173"/>
                <a:gd name="T36" fmla="*/ 65 w 131"/>
                <a:gd name="T37" fmla="*/ 0 h 173"/>
                <a:gd name="T38" fmla="*/ 37 w 131"/>
                <a:gd name="T39" fmla="*/ 8 h 173"/>
                <a:gd name="T40" fmla="*/ 10 w 131"/>
                <a:gd name="T41" fmla="*/ 41 h 173"/>
                <a:gd name="T42" fmla="*/ 0 w 131"/>
                <a:gd name="T43" fmla="*/ 87 h 173"/>
                <a:gd name="T44" fmla="*/ 17 w 131"/>
                <a:gd name="T45" fmla="*/ 145 h 173"/>
                <a:gd name="T46" fmla="*/ 37 w 131"/>
                <a:gd name="T47" fmla="*/ 165 h 173"/>
                <a:gd name="T48" fmla="*/ 65 w 131"/>
                <a:gd name="T49" fmla="*/ 173 h 173"/>
                <a:gd name="T50" fmla="*/ 94 w 131"/>
                <a:gd name="T51" fmla="*/ 165 h 173"/>
                <a:gd name="T52" fmla="*/ 121 w 131"/>
                <a:gd name="T53" fmla="*/ 132 h 173"/>
                <a:gd name="T54" fmla="*/ 131 w 131"/>
                <a:gd name="T55" fmla="*/ 87 h 173"/>
                <a:gd name="T56" fmla="*/ 111 w 131"/>
                <a:gd name="T57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73">
                  <a:moveTo>
                    <a:pt x="111" y="87"/>
                  </a:moveTo>
                  <a:cubicBezTo>
                    <a:pt x="91" y="87"/>
                    <a:pt x="91" y="87"/>
                    <a:pt x="91" y="87"/>
                  </a:cubicBezTo>
                  <a:cubicBezTo>
                    <a:pt x="91" y="101"/>
                    <a:pt x="86" y="114"/>
                    <a:pt x="81" y="123"/>
                  </a:cubicBezTo>
                  <a:cubicBezTo>
                    <a:pt x="78" y="127"/>
                    <a:pt x="75" y="129"/>
                    <a:pt x="72" y="131"/>
                  </a:cubicBezTo>
                  <a:cubicBezTo>
                    <a:pt x="70" y="133"/>
                    <a:pt x="68" y="133"/>
                    <a:pt x="65" y="133"/>
                  </a:cubicBezTo>
                  <a:cubicBezTo>
                    <a:pt x="63" y="133"/>
                    <a:pt x="61" y="133"/>
                    <a:pt x="58" y="131"/>
                  </a:cubicBezTo>
                  <a:cubicBezTo>
                    <a:pt x="54" y="129"/>
                    <a:pt x="50" y="123"/>
                    <a:pt x="46" y="116"/>
                  </a:cubicBezTo>
                  <a:cubicBezTo>
                    <a:pt x="42" y="108"/>
                    <a:pt x="40" y="98"/>
                    <a:pt x="40" y="87"/>
                  </a:cubicBezTo>
                  <a:cubicBezTo>
                    <a:pt x="40" y="72"/>
                    <a:pt x="44" y="59"/>
                    <a:pt x="50" y="51"/>
                  </a:cubicBezTo>
                  <a:cubicBezTo>
                    <a:pt x="53" y="47"/>
                    <a:pt x="56" y="44"/>
                    <a:pt x="58" y="42"/>
                  </a:cubicBezTo>
                  <a:cubicBezTo>
                    <a:pt x="61" y="41"/>
                    <a:pt x="63" y="40"/>
                    <a:pt x="65" y="40"/>
                  </a:cubicBezTo>
                  <a:cubicBezTo>
                    <a:pt x="68" y="40"/>
                    <a:pt x="70" y="41"/>
                    <a:pt x="72" y="42"/>
                  </a:cubicBezTo>
                  <a:cubicBezTo>
                    <a:pt x="76" y="45"/>
                    <a:pt x="81" y="50"/>
                    <a:pt x="85" y="58"/>
                  </a:cubicBezTo>
                  <a:cubicBezTo>
                    <a:pt x="88" y="66"/>
                    <a:pt x="91" y="76"/>
                    <a:pt x="91" y="87"/>
                  </a:cubicBezTo>
                  <a:cubicBezTo>
                    <a:pt x="111" y="87"/>
                    <a:pt x="111" y="87"/>
                    <a:pt x="11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65"/>
                    <a:pt x="125" y="44"/>
                    <a:pt x="114" y="28"/>
                  </a:cubicBezTo>
                  <a:cubicBezTo>
                    <a:pt x="108" y="20"/>
                    <a:pt x="102" y="14"/>
                    <a:pt x="94" y="8"/>
                  </a:cubicBezTo>
                  <a:cubicBezTo>
                    <a:pt x="85" y="3"/>
                    <a:pt x="76" y="0"/>
                    <a:pt x="65" y="0"/>
                  </a:cubicBezTo>
                  <a:cubicBezTo>
                    <a:pt x="55" y="0"/>
                    <a:pt x="45" y="3"/>
                    <a:pt x="37" y="8"/>
                  </a:cubicBezTo>
                  <a:cubicBezTo>
                    <a:pt x="25" y="16"/>
                    <a:pt x="16" y="28"/>
                    <a:pt x="10" y="41"/>
                  </a:cubicBezTo>
                  <a:cubicBezTo>
                    <a:pt x="3" y="55"/>
                    <a:pt x="0" y="70"/>
                    <a:pt x="0" y="87"/>
                  </a:cubicBezTo>
                  <a:cubicBezTo>
                    <a:pt x="0" y="109"/>
                    <a:pt x="6" y="129"/>
                    <a:pt x="17" y="145"/>
                  </a:cubicBezTo>
                  <a:cubicBezTo>
                    <a:pt x="22" y="153"/>
                    <a:pt x="29" y="160"/>
                    <a:pt x="37" y="165"/>
                  </a:cubicBezTo>
                  <a:cubicBezTo>
                    <a:pt x="45" y="170"/>
                    <a:pt x="55" y="173"/>
                    <a:pt x="65" y="173"/>
                  </a:cubicBezTo>
                  <a:cubicBezTo>
                    <a:pt x="76" y="173"/>
                    <a:pt x="85" y="170"/>
                    <a:pt x="94" y="165"/>
                  </a:cubicBezTo>
                  <a:cubicBezTo>
                    <a:pt x="106" y="157"/>
                    <a:pt x="115" y="146"/>
                    <a:pt x="121" y="132"/>
                  </a:cubicBezTo>
                  <a:cubicBezTo>
                    <a:pt x="127" y="119"/>
                    <a:pt x="131" y="103"/>
                    <a:pt x="131" y="87"/>
                  </a:cubicBezTo>
                  <a:lnTo>
                    <a:pt x="111" y="87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39"/>
            <p:cNvSpPr>
              <a:spLocks/>
            </p:cNvSpPr>
            <p:nvPr/>
          </p:nvSpPr>
          <p:spPr bwMode="auto">
            <a:xfrm>
              <a:off x="3143654" y="2063418"/>
              <a:ext cx="40660" cy="187028"/>
            </a:xfrm>
            <a:custGeom>
              <a:avLst/>
              <a:gdLst>
                <a:gd name="T0" fmla="*/ 25 w 31"/>
                <a:gd name="T1" fmla="*/ 8 h 128"/>
                <a:gd name="T2" fmla="*/ 25 w 31"/>
                <a:gd name="T3" fmla="*/ 9 h 128"/>
                <a:gd name="T4" fmla="*/ 23 w 31"/>
                <a:gd name="T5" fmla="*/ 13 h 128"/>
                <a:gd name="T6" fmla="*/ 20 w 31"/>
                <a:gd name="T7" fmla="*/ 18 h 128"/>
                <a:gd name="T8" fmla="*/ 18 w 31"/>
                <a:gd name="T9" fmla="*/ 25 h 128"/>
                <a:gd name="T10" fmla="*/ 16 w 31"/>
                <a:gd name="T11" fmla="*/ 42 h 128"/>
                <a:gd name="T12" fmla="*/ 16 w 31"/>
                <a:gd name="T13" fmla="*/ 43 h 128"/>
                <a:gd name="T14" fmla="*/ 16 w 31"/>
                <a:gd name="T15" fmla="*/ 43 h 128"/>
                <a:gd name="T16" fmla="*/ 16 w 31"/>
                <a:gd name="T17" fmla="*/ 44 h 128"/>
                <a:gd name="T18" fmla="*/ 16 w 31"/>
                <a:gd name="T19" fmla="*/ 43 h 128"/>
                <a:gd name="T20" fmla="*/ 16 w 31"/>
                <a:gd name="T21" fmla="*/ 43 h 128"/>
                <a:gd name="T22" fmla="*/ 16 w 31"/>
                <a:gd name="T23" fmla="*/ 44 h 128"/>
                <a:gd name="T24" fmla="*/ 16 w 31"/>
                <a:gd name="T25" fmla="*/ 45 h 128"/>
                <a:gd name="T26" fmla="*/ 16 w 31"/>
                <a:gd name="T27" fmla="*/ 46 h 128"/>
                <a:gd name="T28" fmla="*/ 16 w 31"/>
                <a:gd name="T29" fmla="*/ 48 h 128"/>
                <a:gd name="T30" fmla="*/ 17 w 31"/>
                <a:gd name="T31" fmla="*/ 53 h 128"/>
                <a:gd name="T32" fmla="*/ 21 w 31"/>
                <a:gd name="T33" fmla="*/ 64 h 128"/>
                <a:gd name="T34" fmla="*/ 24 w 31"/>
                <a:gd name="T35" fmla="*/ 76 h 128"/>
                <a:gd name="T36" fmla="*/ 26 w 31"/>
                <a:gd name="T37" fmla="*/ 81 h 128"/>
                <a:gd name="T38" fmla="*/ 28 w 31"/>
                <a:gd name="T39" fmla="*/ 84 h 128"/>
                <a:gd name="T40" fmla="*/ 28 w 31"/>
                <a:gd name="T41" fmla="*/ 85 h 128"/>
                <a:gd name="T42" fmla="*/ 28 w 31"/>
                <a:gd name="T43" fmla="*/ 86 h 128"/>
                <a:gd name="T44" fmla="*/ 28 w 31"/>
                <a:gd name="T45" fmla="*/ 86 h 128"/>
                <a:gd name="T46" fmla="*/ 28 w 31"/>
                <a:gd name="T47" fmla="*/ 87 h 128"/>
                <a:gd name="T48" fmla="*/ 29 w 31"/>
                <a:gd name="T49" fmla="*/ 109 h 128"/>
                <a:gd name="T50" fmla="*/ 26 w 31"/>
                <a:gd name="T51" fmla="*/ 117 h 128"/>
                <a:gd name="T52" fmla="*/ 24 w 31"/>
                <a:gd name="T53" fmla="*/ 123 h 128"/>
                <a:gd name="T54" fmla="*/ 22 w 31"/>
                <a:gd name="T55" fmla="*/ 126 h 128"/>
                <a:gd name="T56" fmla="*/ 21 w 31"/>
                <a:gd name="T57" fmla="*/ 128 h 128"/>
                <a:gd name="T58" fmla="*/ 22 w 31"/>
                <a:gd name="T59" fmla="*/ 126 h 128"/>
                <a:gd name="T60" fmla="*/ 23 w 31"/>
                <a:gd name="T61" fmla="*/ 122 h 128"/>
                <a:gd name="T62" fmla="*/ 24 w 31"/>
                <a:gd name="T63" fmla="*/ 116 h 128"/>
                <a:gd name="T64" fmla="*/ 25 w 31"/>
                <a:gd name="T65" fmla="*/ 108 h 128"/>
                <a:gd name="T66" fmla="*/ 25 w 31"/>
                <a:gd name="T67" fmla="*/ 99 h 128"/>
                <a:gd name="T68" fmla="*/ 23 w 31"/>
                <a:gd name="T69" fmla="*/ 89 h 128"/>
                <a:gd name="T70" fmla="*/ 22 w 31"/>
                <a:gd name="T71" fmla="*/ 88 h 128"/>
                <a:gd name="T72" fmla="*/ 22 w 31"/>
                <a:gd name="T73" fmla="*/ 88 h 128"/>
                <a:gd name="T74" fmla="*/ 22 w 31"/>
                <a:gd name="T75" fmla="*/ 88 h 128"/>
                <a:gd name="T76" fmla="*/ 21 w 31"/>
                <a:gd name="T77" fmla="*/ 87 h 128"/>
                <a:gd name="T78" fmla="*/ 20 w 31"/>
                <a:gd name="T79" fmla="*/ 84 h 128"/>
                <a:gd name="T80" fmla="*/ 17 w 31"/>
                <a:gd name="T81" fmla="*/ 79 h 128"/>
                <a:gd name="T82" fmla="*/ 11 w 31"/>
                <a:gd name="T83" fmla="*/ 68 h 128"/>
                <a:gd name="T84" fmla="*/ 6 w 31"/>
                <a:gd name="T85" fmla="*/ 57 h 128"/>
                <a:gd name="T86" fmla="*/ 4 w 31"/>
                <a:gd name="T87" fmla="*/ 51 h 128"/>
                <a:gd name="T88" fmla="*/ 3 w 31"/>
                <a:gd name="T89" fmla="*/ 49 h 128"/>
                <a:gd name="T90" fmla="*/ 3 w 31"/>
                <a:gd name="T91" fmla="*/ 48 h 128"/>
                <a:gd name="T92" fmla="*/ 3 w 31"/>
                <a:gd name="T93" fmla="*/ 46 h 128"/>
                <a:gd name="T94" fmla="*/ 2 w 31"/>
                <a:gd name="T95" fmla="*/ 45 h 128"/>
                <a:gd name="T96" fmla="*/ 1 w 31"/>
                <a:gd name="T97" fmla="*/ 21 h 128"/>
                <a:gd name="T98" fmla="*/ 3 w 31"/>
                <a:gd name="T99" fmla="*/ 12 h 128"/>
                <a:gd name="T100" fmla="*/ 5 w 31"/>
                <a:gd name="T101" fmla="*/ 5 h 128"/>
                <a:gd name="T102" fmla="*/ 7 w 31"/>
                <a:gd name="T103" fmla="*/ 1 h 128"/>
                <a:gd name="T104" fmla="*/ 7 w 31"/>
                <a:gd name="T105" fmla="*/ 0 h 128"/>
                <a:gd name="T106" fmla="*/ 25 w 31"/>
                <a:gd name="T107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128">
                  <a:moveTo>
                    <a:pt x="25" y="8"/>
                  </a:moveTo>
                  <a:cubicBezTo>
                    <a:pt x="25" y="8"/>
                    <a:pt x="25" y="8"/>
                    <a:pt x="25" y="9"/>
                  </a:cubicBezTo>
                  <a:cubicBezTo>
                    <a:pt x="24" y="10"/>
                    <a:pt x="23" y="11"/>
                    <a:pt x="23" y="13"/>
                  </a:cubicBezTo>
                  <a:cubicBezTo>
                    <a:pt x="22" y="14"/>
                    <a:pt x="21" y="16"/>
                    <a:pt x="20" y="18"/>
                  </a:cubicBezTo>
                  <a:cubicBezTo>
                    <a:pt x="20" y="20"/>
                    <a:pt x="19" y="22"/>
                    <a:pt x="18" y="25"/>
                  </a:cubicBezTo>
                  <a:cubicBezTo>
                    <a:pt x="16" y="30"/>
                    <a:pt x="15" y="36"/>
                    <a:pt x="16" y="42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51"/>
                    <a:pt x="17" y="53"/>
                  </a:cubicBezTo>
                  <a:cubicBezTo>
                    <a:pt x="18" y="57"/>
                    <a:pt x="19" y="61"/>
                    <a:pt x="21" y="64"/>
                  </a:cubicBezTo>
                  <a:cubicBezTo>
                    <a:pt x="22" y="68"/>
                    <a:pt x="23" y="72"/>
                    <a:pt x="24" y="76"/>
                  </a:cubicBezTo>
                  <a:cubicBezTo>
                    <a:pt x="25" y="77"/>
                    <a:pt x="26" y="79"/>
                    <a:pt x="26" y="81"/>
                  </a:cubicBezTo>
                  <a:cubicBezTo>
                    <a:pt x="27" y="82"/>
                    <a:pt x="27" y="83"/>
                    <a:pt x="28" y="84"/>
                  </a:cubicBezTo>
                  <a:cubicBezTo>
                    <a:pt x="28" y="84"/>
                    <a:pt x="28" y="85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1" y="95"/>
                    <a:pt x="30" y="103"/>
                    <a:pt x="29" y="109"/>
                  </a:cubicBezTo>
                  <a:cubicBezTo>
                    <a:pt x="28" y="112"/>
                    <a:pt x="27" y="114"/>
                    <a:pt x="26" y="117"/>
                  </a:cubicBezTo>
                  <a:cubicBezTo>
                    <a:pt x="25" y="119"/>
                    <a:pt x="24" y="121"/>
                    <a:pt x="24" y="123"/>
                  </a:cubicBezTo>
                  <a:cubicBezTo>
                    <a:pt x="23" y="124"/>
                    <a:pt x="22" y="126"/>
                    <a:pt x="22" y="126"/>
                  </a:cubicBezTo>
                  <a:cubicBezTo>
                    <a:pt x="21" y="127"/>
                    <a:pt x="21" y="128"/>
                    <a:pt x="21" y="128"/>
                  </a:cubicBezTo>
                  <a:cubicBezTo>
                    <a:pt x="21" y="128"/>
                    <a:pt x="21" y="127"/>
                    <a:pt x="22" y="126"/>
                  </a:cubicBezTo>
                  <a:cubicBezTo>
                    <a:pt x="22" y="125"/>
                    <a:pt x="22" y="124"/>
                    <a:pt x="23" y="122"/>
                  </a:cubicBezTo>
                  <a:cubicBezTo>
                    <a:pt x="23" y="121"/>
                    <a:pt x="24" y="119"/>
                    <a:pt x="24" y="116"/>
                  </a:cubicBezTo>
                  <a:cubicBezTo>
                    <a:pt x="25" y="114"/>
                    <a:pt x="25" y="111"/>
                    <a:pt x="25" y="108"/>
                  </a:cubicBezTo>
                  <a:cubicBezTo>
                    <a:pt x="26" y="105"/>
                    <a:pt x="26" y="102"/>
                    <a:pt x="25" y="99"/>
                  </a:cubicBezTo>
                  <a:cubicBezTo>
                    <a:pt x="25" y="95"/>
                    <a:pt x="24" y="92"/>
                    <a:pt x="23" y="89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7"/>
                    <a:pt x="22" y="87"/>
                    <a:pt x="21" y="87"/>
                  </a:cubicBezTo>
                  <a:cubicBezTo>
                    <a:pt x="21" y="86"/>
                    <a:pt x="20" y="85"/>
                    <a:pt x="20" y="84"/>
                  </a:cubicBezTo>
                  <a:cubicBezTo>
                    <a:pt x="19" y="82"/>
                    <a:pt x="18" y="81"/>
                    <a:pt x="17" y="79"/>
                  </a:cubicBezTo>
                  <a:cubicBezTo>
                    <a:pt x="15" y="75"/>
                    <a:pt x="13" y="72"/>
                    <a:pt x="11" y="68"/>
                  </a:cubicBezTo>
                  <a:cubicBezTo>
                    <a:pt x="9" y="64"/>
                    <a:pt x="8" y="61"/>
                    <a:pt x="6" y="57"/>
                  </a:cubicBezTo>
                  <a:cubicBezTo>
                    <a:pt x="5" y="55"/>
                    <a:pt x="5" y="53"/>
                    <a:pt x="4" y="5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36"/>
                    <a:pt x="0" y="28"/>
                    <a:pt x="1" y="21"/>
                  </a:cubicBezTo>
                  <a:cubicBezTo>
                    <a:pt x="2" y="18"/>
                    <a:pt x="3" y="15"/>
                    <a:pt x="3" y="12"/>
                  </a:cubicBezTo>
                  <a:cubicBezTo>
                    <a:pt x="4" y="9"/>
                    <a:pt x="5" y="7"/>
                    <a:pt x="5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25" y="8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Oval 240"/>
            <p:cNvSpPr>
              <a:spLocks noChangeArrowheads="1"/>
            </p:cNvSpPr>
            <p:nvPr/>
          </p:nvSpPr>
          <p:spPr bwMode="auto">
            <a:xfrm>
              <a:off x="3111128" y="1941442"/>
              <a:ext cx="97578" cy="1463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41"/>
            <p:cNvSpPr>
              <a:spLocks/>
            </p:cNvSpPr>
            <p:nvPr/>
          </p:nvSpPr>
          <p:spPr bwMode="auto">
            <a:xfrm>
              <a:off x="3078602" y="1908916"/>
              <a:ext cx="162631" cy="211420"/>
            </a:xfrm>
            <a:custGeom>
              <a:avLst/>
              <a:gdLst>
                <a:gd name="T0" fmla="*/ 89 w 109"/>
                <a:gd name="T1" fmla="*/ 71 h 142"/>
                <a:gd name="T2" fmla="*/ 69 w 109"/>
                <a:gd name="T3" fmla="*/ 71 h 142"/>
                <a:gd name="T4" fmla="*/ 62 w 109"/>
                <a:gd name="T5" fmla="*/ 95 h 142"/>
                <a:gd name="T6" fmla="*/ 57 w 109"/>
                <a:gd name="T7" fmla="*/ 100 h 142"/>
                <a:gd name="T8" fmla="*/ 54 w 109"/>
                <a:gd name="T9" fmla="*/ 101 h 142"/>
                <a:gd name="T10" fmla="*/ 52 w 109"/>
                <a:gd name="T11" fmla="*/ 100 h 142"/>
                <a:gd name="T12" fmla="*/ 44 w 109"/>
                <a:gd name="T13" fmla="*/ 91 h 142"/>
                <a:gd name="T14" fmla="*/ 40 w 109"/>
                <a:gd name="T15" fmla="*/ 71 h 142"/>
                <a:gd name="T16" fmla="*/ 46 w 109"/>
                <a:gd name="T17" fmla="*/ 46 h 142"/>
                <a:gd name="T18" fmla="*/ 52 w 109"/>
                <a:gd name="T19" fmla="*/ 41 h 142"/>
                <a:gd name="T20" fmla="*/ 54 w 109"/>
                <a:gd name="T21" fmla="*/ 40 h 142"/>
                <a:gd name="T22" fmla="*/ 57 w 109"/>
                <a:gd name="T23" fmla="*/ 41 h 142"/>
                <a:gd name="T24" fmla="*/ 65 w 109"/>
                <a:gd name="T25" fmla="*/ 50 h 142"/>
                <a:gd name="T26" fmla="*/ 69 w 109"/>
                <a:gd name="T27" fmla="*/ 71 h 142"/>
                <a:gd name="T28" fmla="*/ 89 w 109"/>
                <a:gd name="T29" fmla="*/ 71 h 142"/>
                <a:gd name="T30" fmla="*/ 109 w 109"/>
                <a:gd name="T31" fmla="*/ 71 h 142"/>
                <a:gd name="T32" fmla="*/ 96 w 109"/>
                <a:gd name="T33" fmla="*/ 23 h 142"/>
                <a:gd name="T34" fmla="*/ 79 w 109"/>
                <a:gd name="T35" fmla="*/ 7 h 142"/>
                <a:gd name="T36" fmla="*/ 54 w 109"/>
                <a:gd name="T37" fmla="*/ 0 h 142"/>
                <a:gd name="T38" fmla="*/ 30 w 109"/>
                <a:gd name="T39" fmla="*/ 7 h 142"/>
                <a:gd name="T40" fmla="*/ 8 w 109"/>
                <a:gd name="T41" fmla="*/ 34 h 142"/>
                <a:gd name="T42" fmla="*/ 0 w 109"/>
                <a:gd name="T43" fmla="*/ 71 h 142"/>
                <a:gd name="T44" fmla="*/ 13 w 109"/>
                <a:gd name="T45" fmla="*/ 118 h 142"/>
                <a:gd name="T46" fmla="*/ 30 w 109"/>
                <a:gd name="T47" fmla="*/ 134 h 142"/>
                <a:gd name="T48" fmla="*/ 54 w 109"/>
                <a:gd name="T49" fmla="*/ 141 h 142"/>
                <a:gd name="T50" fmla="*/ 79 w 109"/>
                <a:gd name="T51" fmla="*/ 134 h 142"/>
                <a:gd name="T52" fmla="*/ 101 w 109"/>
                <a:gd name="T53" fmla="*/ 107 h 142"/>
                <a:gd name="T54" fmla="*/ 109 w 109"/>
                <a:gd name="T55" fmla="*/ 71 h 142"/>
                <a:gd name="T56" fmla="*/ 89 w 109"/>
                <a:gd name="T57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142">
                  <a:moveTo>
                    <a:pt x="89" y="71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9" y="81"/>
                    <a:pt x="66" y="90"/>
                    <a:pt x="62" y="95"/>
                  </a:cubicBezTo>
                  <a:cubicBezTo>
                    <a:pt x="61" y="98"/>
                    <a:pt x="59" y="100"/>
                    <a:pt x="57" y="100"/>
                  </a:cubicBezTo>
                  <a:cubicBezTo>
                    <a:pt x="56" y="101"/>
                    <a:pt x="55" y="101"/>
                    <a:pt x="54" y="101"/>
                  </a:cubicBezTo>
                  <a:cubicBezTo>
                    <a:pt x="54" y="101"/>
                    <a:pt x="53" y="101"/>
                    <a:pt x="52" y="100"/>
                  </a:cubicBezTo>
                  <a:cubicBezTo>
                    <a:pt x="49" y="99"/>
                    <a:pt x="46" y="96"/>
                    <a:pt x="44" y="91"/>
                  </a:cubicBezTo>
                  <a:cubicBezTo>
                    <a:pt x="41" y="85"/>
                    <a:pt x="40" y="78"/>
                    <a:pt x="40" y="71"/>
                  </a:cubicBezTo>
                  <a:cubicBezTo>
                    <a:pt x="40" y="60"/>
                    <a:pt x="43" y="51"/>
                    <a:pt x="46" y="46"/>
                  </a:cubicBezTo>
                  <a:cubicBezTo>
                    <a:pt x="48" y="43"/>
                    <a:pt x="50" y="41"/>
                    <a:pt x="52" y="41"/>
                  </a:cubicBezTo>
                  <a:cubicBezTo>
                    <a:pt x="53" y="40"/>
                    <a:pt x="54" y="40"/>
                    <a:pt x="54" y="40"/>
                  </a:cubicBezTo>
                  <a:cubicBezTo>
                    <a:pt x="55" y="40"/>
                    <a:pt x="56" y="40"/>
                    <a:pt x="57" y="41"/>
                  </a:cubicBezTo>
                  <a:cubicBezTo>
                    <a:pt x="59" y="42"/>
                    <a:pt x="63" y="45"/>
                    <a:pt x="65" y="50"/>
                  </a:cubicBezTo>
                  <a:cubicBezTo>
                    <a:pt x="68" y="56"/>
                    <a:pt x="69" y="63"/>
                    <a:pt x="6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09" y="53"/>
                    <a:pt x="104" y="36"/>
                    <a:pt x="96" y="23"/>
                  </a:cubicBezTo>
                  <a:cubicBezTo>
                    <a:pt x="91" y="17"/>
                    <a:pt x="85" y="11"/>
                    <a:pt x="79" y="7"/>
                  </a:cubicBezTo>
                  <a:cubicBezTo>
                    <a:pt x="72" y="2"/>
                    <a:pt x="63" y="0"/>
                    <a:pt x="54" y="0"/>
                  </a:cubicBezTo>
                  <a:cubicBezTo>
                    <a:pt x="46" y="0"/>
                    <a:pt x="37" y="2"/>
                    <a:pt x="30" y="7"/>
                  </a:cubicBezTo>
                  <a:cubicBezTo>
                    <a:pt x="20" y="13"/>
                    <a:pt x="13" y="23"/>
                    <a:pt x="8" y="34"/>
                  </a:cubicBezTo>
                  <a:cubicBezTo>
                    <a:pt x="3" y="45"/>
                    <a:pt x="0" y="57"/>
                    <a:pt x="0" y="71"/>
                  </a:cubicBezTo>
                  <a:cubicBezTo>
                    <a:pt x="0" y="88"/>
                    <a:pt x="5" y="105"/>
                    <a:pt x="13" y="118"/>
                  </a:cubicBezTo>
                  <a:cubicBezTo>
                    <a:pt x="18" y="124"/>
                    <a:pt x="23" y="130"/>
                    <a:pt x="30" y="134"/>
                  </a:cubicBezTo>
                  <a:cubicBezTo>
                    <a:pt x="37" y="139"/>
                    <a:pt x="46" y="142"/>
                    <a:pt x="54" y="141"/>
                  </a:cubicBezTo>
                  <a:cubicBezTo>
                    <a:pt x="63" y="142"/>
                    <a:pt x="72" y="139"/>
                    <a:pt x="79" y="134"/>
                  </a:cubicBezTo>
                  <a:cubicBezTo>
                    <a:pt x="89" y="128"/>
                    <a:pt x="96" y="118"/>
                    <a:pt x="101" y="107"/>
                  </a:cubicBezTo>
                  <a:cubicBezTo>
                    <a:pt x="106" y="96"/>
                    <a:pt x="109" y="84"/>
                    <a:pt x="109" y="71"/>
                  </a:cubicBezTo>
                  <a:lnTo>
                    <a:pt x="89" y="71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2840605" y="2482158"/>
            <a:ext cx="648173" cy="640272"/>
            <a:chOff x="2840605" y="2482158"/>
            <a:chExt cx="648173" cy="640272"/>
          </a:xfrm>
        </p:grpSpPr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2840605" y="2561204"/>
              <a:ext cx="648173" cy="561226"/>
            </a:xfrm>
            <a:custGeom>
              <a:avLst/>
              <a:gdLst>
                <a:gd name="T0" fmla="*/ 388 w 456"/>
                <a:gd name="T1" fmla="*/ 374 h 394"/>
                <a:gd name="T2" fmla="*/ 388 w 456"/>
                <a:gd name="T3" fmla="*/ 354 h 394"/>
                <a:gd name="T4" fmla="*/ 68 w 456"/>
                <a:gd name="T5" fmla="*/ 354 h 394"/>
                <a:gd name="T6" fmla="*/ 49 w 456"/>
                <a:gd name="T7" fmla="*/ 345 h 394"/>
                <a:gd name="T8" fmla="*/ 40 w 456"/>
                <a:gd name="T9" fmla="*/ 326 h 394"/>
                <a:gd name="T10" fmla="*/ 40 w 456"/>
                <a:gd name="T11" fmla="*/ 68 h 394"/>
                <a:gd name="T12" fmla="*/ 49 w 456"/>
                <a:gd name="T13" fmla="*/ 48 h 394"/>
                <a:gd name="T14" fmla="*/ 68 w 456"/>
                <a:gd name="T15" fmla="*/ 40 h 394"/>
                <a:gd name="T16" fmla="*/ 388 w 456"/>
                <a:gd name="T17" fmla="*/ 40 h 394"/>
                <a:gd name="T18" fmla="*/ 408 w 456"/>
                <a:gd name="T19" fmla="*/ 48 h 394"/>
                <a:gd name="T20" fmla="*/ 416 w 456"/>
                <a:gd name="T21" fmla="*/ 68 h 394"/>
                <a:gd name="T22" fmla="*/ 416 w 456"/>
                <a:gd name="T23" fmla="*/ 326 h 394"/>
                <a:gd name="T24" fmla="*/ 408 w 456"/>
                <a:gd name="T25" fmla="*/ 345 h 394"/>
                <a:gd name="T26" fmla="*/ 388 w 456"/>
                <a:gd name="T27" fmla="*/ 354 h 394"/>
                <a:gd name="T28" fmla="*/ 388 w 456"/>
                <a:gd name="T29" fmla="*/ 374 h 394"/>
                <a:gd name="T30" fmla="*/ 388 w 456"/>
                <a:gd name="T31" fmla="*/ 394 h 394"/>
                <a:gd name="T32" fmla="*/ 437 w 456"/>
                <a:gd name="T33" fmla="*/ 374 h 394"/>
                <a:gd name="T34" fmla="*/ 456 w 456"/>
                <a:gd name="T35" fmla="*/ 326 h 394"/>
                <a:gd name="T36" fmla="*/ 456 w 456"/>
                <a:gd name="T37" fmla="*/ 68 h 394"/>
                <a:gd name="T38" fmla="*/ 437 w 456"/>
                <a:gd name="T39" fmla="*/ 20 h 394"/>
                <a:gd name="T40" fmla="*/ 388 w 456"/>
                <a:gd name="T41" fmla="*/ 0 h 394"/>
                <a:gd name="T42" fmla="*/ 68 w 456"/>
                <a:gd name="T43" fmla="*/ 0 h 394"/>
                <a:gd name="T44" fmla="*/ 20 w 456"/>
                <a:gd name="T45" fmla="*/ 20 h 394"/>
                <a:gd name="T46" fmla="*/ 0 w 456"/>
                <a:gd name="T47" fmla="*/ 68 h 394"/>
                <a:gd name="T48" fmla="*/ 0 w 456"/>
                <a:gd name="T49" fmla="*/ 326 h 394"/>
                <a:gd name="T50" fmla="*/ 20 w 456"/>
                <a:gd name="T51" fmla="*/ 374 h 394"/>
                <a:gd name="T52" fmla="*/ 68 w 456"/>
                <a:gd name="T53" fmla="*/ 394 h 394"/>
                <a:gd name="T54" fmla="*/ 388 w 456"/>
                <a:gd name="T55" fmla="*/ 394 h 394"/>
                <a:gd name="T56" fmla="*/ 388 w 456"/>
                <a:gd name="T57" fmla="*/ 37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" h="394">
                  <a:moveTo>
                    <a:pt x="388" y="374"/>
                  </a:moveTo>
                  <a:cubicBezTo>
                    <a:pt x="388" y="354"/>
                    <a:pt x="388" y="354"/>
                    <a:pt x="388" y="354"/>
                  </a:cubicBezTo>
                  <a:cubicBezTo>
                    <a:pt x="68" y="354"/>
                    <a:pt x="68" y="354"/>
                    <a:pt x="68" y="354"/>
                  </a:cubicBezTo>
                  <a:cubicBezTo>
                    <a:pt x="61" y="354"/>
                    <a:pt x="54" y="351"/>
                    <a:pt x="49" y="345"/>
                  </a:cubicBezTo>
                  <a:cubicBezTo>
                    <a:pt x="44" y="340"/>
                    <a:pt x="40" y="333"/>
                    <a:pt x="40" y="326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0"/>
                    <a:pt x="44" y="53"/>
                    <a:pt x="49" y="48"/>
                  </a:cubicBezTo>
                  <a:cubicBezTo>
                    <a:pt x="54" y="43"/>
                    <a:pt x="61" y="40"/>
                    <a:pt x="68" y="40"/>
                  </a:cubicBezTo>
                  <a:cubicBezTo>
                    <a:pt x="388" y="40"/>
                    <a:pt x="388" y="40"/>
                    <a:pt x="388" y="40"/>
                  </a:cubicBezTo>
                  <a:cubicBezTo>
                    <a:pt x="396" y="40"/>
                    <a:pt x="403" y="43"/>
                    <a:pt x="408" y="48"/>
                  </a:cubicBezTo>
                  <a:cubicBezTo>
                    <a:pt x="413" y="53"/>
                    <a:pt x="416" y="60"/>
                    <a:pt x="416" y="68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6" y="333"/>
                    <a:pt x="413" y="340"/>
                    <a:pt x="408" y="345"/>
                  </a:cubicBezTo>
                  <a:cubicBezTo>
                    <a:pt x="403" y="351"/>
                    <a:pt x="396" y="354"/>
                    <a:pt x="388" y="354"/>
                  </a:cubicBezTo>
                  <a:cubicBezTo>
                    <a:pt x="388" y="374"/>
                    <a:pt x="388" y="374"/>
                    <a:pt x="388" y="37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407" y="394"/>
                    <a:pt x="424" y="386"/>
                    <a:pt x="437" y="374"/>
                  </a:cubicBezTo>
                  <a:cubicBezTo>
                    <a:pt x="449" y="361"/>
                    <a:pt x="456" y="344"/>
                    <a:pt x="456" y="326"/>
                  </a:cubicBezTo>
                  <a:cubicBezTo>
                    <a:pt x="456" y="68"/>
                    <a:pt x="456" y="68"/>
                    <a:pt x="456" y="68"/>
                  </a:cubicBezTo>
                  <a:cubicBezTo>
                    <a:pt x="456" y="49"/>
                    <a:pt x="449" y="32"/>
                    <a:pt x="437" y="20"/>
                  </a:cubicBezTo>
                  <a:cubicBezTo>
                    <a:pt x="424" y="7"/>
                    <a:pt x="407" y="0"/>
                    <a:pt x="38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0" y="0"/>
                    <a:pt x="33" y="7"/>
                    <a:pt x="20" y="20"/>
                  </a:cubicBezTo>
                  <a:cubicBezTo>
                    <a:pt x="8" y="32"/>
                    <a:pt x="0" y="49"/>
                    <a:pt x="0" y="68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44"/>
                    <a:pt x="8" y="361"/>
                    <a:pt x="20" y="374"/>
                  </a:cubicBezTo>
                  <a:cubicBezTo>
                    <a:pt x="33" y="386"/>
                    <a:pt x="50" y="394"/>
                    <a:pt x="68" y="394"/>
                  </a:cubicBezTo>
                  <a:cubicBezTo>
                    <a:pt x="388" y="394"/>
                    <a:pt x="388" y="394"/>
                    <a:pt x="388" y="394"/>
                  </a:cubicBezTo>
                  <a:lnTo>
                    <a:pt x="388" y="374"/>
                  </a:lnTo>
                  <a:close/>
                </a:path>
              </a:pathLst>
            </a:custGeom>
            <a:solidFill>
              <a:srgbClr val="376E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2872223" y="2592822"/>
              <a:ext cx="577034" cy="142282"/>
            </a:xfrm>
            <a:custGeom>
              <a:avLst/>
              <a:gdLst>
                <a:gd name="T0" fmla="*/ 405 w 405"/>
                <a:gd name="T1" fmla="*/ 100 h 100"/>
                <a:gd name="T2" fmla="*/ 0 w 405"/>
                <a:gd name="T3" fmla="*/ 100 h 100"/>
                <a:gd name="T4" fmla="*/ 0 w 405"/>
                <a:gd name="T5" fmla="*/ 40 h 100"/>
                <a:gd name="T6" fmla="*/ 40 w 405"/>
                <a:gd name="T7" fmla="*/ 0 h 100"/>
                <a:gd name="T8" fmla="*/ 365 w 405"/>
                <a:gd name="T9" fmla="*/ 0 h 100"/>
                <a:gd name="T10" fmla="*/ 405 w 405"/>
                <a:gd name="T11" fmla="*/ 40 h 100"/>
                <a:gd name="T12" fmla="*/ 405 w 405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100">
                  <a:moveTo>
                    <a:pt x="405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87" y="0"/>
                    <a:pt x="405" y="18"/>
                    <a:pt x="405" y="40"/>
                  </a:cubicBezTo>
                  <a:lnTo>
                    <a:pt x="405" y="10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2848512" y="2561204"/>
              <a:ext cx="632365" cy="197616"/>
            </a:xfrm>
            <a:custGeom>
              <a:avLst/>
              <a:gdLst>
                <a:gd name="T0" fmla="*/ 425 w 445"/>
                <a:gd name="T1" fmla="*/ 120 h 140"/>
                <a:gd name="T2" fmla="*/ 425 w 445"/>
                <a:gd name="T3" fmla="*/ 100 h 140"/>
                <a:gd name="T4" fmla="*/ 40 w 445"/>
                <a:gd name="T5" fmla="*/ 100 h 140"/>
                <a:gd name="T6" fmla="*/ 40 w 445"/>
                <a:gd name="T7" fmla="*/ 60 h 140"/>
                <a:gd name="T8" fmla="*/ 46 w 445"/>
                <a:gd name="T9" fmla="*/ 46 h 140"/>
                <a:gd name="T10" fmla="*/ 60 w 445"/>
                <a:gd name="T11" fmla="*/ 40 h 140"/>
                <a:gd name="T12" fmla="*/ 385 w 445"/>
                <a:gd name="T13" fmla="*/ 40 h 140"/>
                <a:gd name="T14" fmla="*/ 399 w 445"/>
                <a:gd name="T15" fmla="*/ 46 h 140"/>
                <a:gd name="T16" fmla="*/ 405 w 445"/>
                <a:gd name="T17" fmla="*/ 60 h 140"/>
                <a:gd name="T18" fmla="*/ 405 w 445"/>
                <a:gd name="T19" fmla="*/ 120 h 140"/>
                <a:gd name="T20" fmla="*/ 425 w 445"/>
                <a:gd name="T21" fmla="*/ 120 h 140"/>
                <a:gd name="T22" fmla="*/ 425 w 445"/>
                <a:gd name="T23" fmla="*/ 100 h 140"/>
                <a:gd name="T24" fmla="*/ 425 w 445"/>
                <a:gd name="T25" fmla="*/ 120 h 140"/>
                <a:gd name="T26" fmla="*/ 445 w 445"/>
                <a:gd name="T27" fmla="*/ 120 h 140"/>
                <a:gd name="T28" fmla="*/ 445 w 445"/>
                <a:gd name="T29" fmla="*/ 60 h 140"/>
                <a:gd name="T30" fmla="*/ 427 w 445"/>
                <a:gd name="T31" fmla="*/ 17 h 140"/>
                <a:gd name="T32" fmla="*/ 385 w 445"/>
                <a:gd name="T33" fmla="*/ 0 h 140"/>
                <a:gd name="T34" fmla="*/ 60 w 445"/>
                <a:gd name="T35" fmla="*/ 0 h 140"/>
                <a:gd name="T36" fmla="*/ 17 w 445"/>
                <a:gd name="T37" fmla="*/ 17 h 140"/>
                <a:gd name="T38" fmla="*/ 0 w 445"/>
                <a:gd name="T39" fmla="*/ 60 h 140"/>
                <a:gd name="T40" fmla="*/ 0 w 445"/>
                <a:gd name="T41" fmla="*/ 140 h 140"/>
                <a:gd name="T42" fmla="*/ 445 w 445"/>
                <a:gd name="T43" fmla="*/ 140 h 140"/>
                <a:gd name="T44" fmla="*/ 445 w 445"/>
                <a:gd name="T45" fmla="*/ 120 h 140"/>
                <a:gd name="T46" fmla="*/ 425 w 445"/>
                <a:gd name="T47" fmla="*/ 1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140">
                  <a:moveTo>
                    <a:pt x="425" y="120"/>
                  </a:moveTo>
                  <a:cubicBezTo>
                    <a:pt x="425" y="100"/>
                    <a:pt x="425" y="100"/>
                    <a:pt x="425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54"/>
                    <a:pt x="42" y="49"/>
                    <a:pt x="46" y="46"/>
                  </a:cubicBezTo>
                  <a:cubicBezTo>
                    <a:pt x="49" y="42"/>
                    <a:pt x="54" y="40"/>
                    <a:pt x="60" y="40"/>
                  </a:cubicBezTo>
                  <a:cubicBezTo>
                    <a:pt x="385" y="40"/>
                    <a:pt x="385" y="40"/>
                    <a:pt x="385" y="40"/>
                  </a:cubicBezTo>
                  <a:cubicBezTo>
                    <a:pt x="390" y="40"/>
                    <a:pt x="395" y="42"/>
                    <a:pt x="399" y="46"/>
                  </a:cubicBezTo>
                  <a:cubicBezTo>
                    <a:pt x="403" y="49"/>
                    <a:pt x="405" y="54"/>
                    <a:pt x="405" y="60"/>
                  </a:cubicBezTo>
                  <a:cubicBezTo>
                    <a:pt x="405" y="120"/>
                    <a:pt x="405" y="120"/>
                    <a:pt x="405" y="120"/>
                  </a:cubicBezTo>
                  <a:cubicBezTo>
                    <a:pt x="425" y="120"/>
                    <a:pt x="425" y="120"/>
                    <a:pt x="425" y="120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5" y="120"/>
                    <a:pt x="425" y="120"/>
                    <a:pt x="425" y="120"/>
                  </a:cubicBezTo>
                  <a:cubicBezTo>
                    <a:pt x="445" y="120"/>
                    <a:pt x="445" y="120"/>
                    <a:pt x="445" y="120"/>
                  </a:cubicBezTo>
                  <a:cubicBezTo>
                    <a:pt x="445" y="60"/>
                    <a:pt x="445" y="60"/>
                    <a:pt x="445" y="60"/>
                  </a:cubicBezTo>
                  <a:cubicBezTo>
                    <a:pt x="445" y="43"/>
                    <a:pt x="438" y="28"/>
                    <a:pt x="427" y="17"/>
                  </a:cubicBezTo>
                  <a:cubicBezTo>
                    <a:pt x="416" y="7"/>
                    <a:pt x="401" y="0"/>
                    <a:pt x="38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4" y="0"/>
                    <a:pt x="28" y="7"/>
                    <a:pt x="17" y="17"/>
                  </a:cubicBezTo>
                  <a:cubicBezTo>
                    <a:pt x="7" y="28"/>
                    <a:pt x="0" y="43"/>
                    <a:pt x="0" y="6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45" y="140"/>
                    <a:pt x="445" y="140"/>
                    <a:pt x="445" y="140"/>
                  </a:cubicBezTo>
                  <a:cubicBezTo>
                    <a:pt x="445" y="120"/>
                    <a:pt x="445" y="120"/>
                    <a:pt x="445" y="120"/>
                  </a:cubicBezTo>
                  <a:lnTo>
                    <a:pt x="425" y="120"/>
                  </a:lnTo>
                  <a:close/>
                </a:path>
              </a:pathLst>
            </a:custGeom>
            <a:solidFill>
              <a:srgbClr val="376E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2919651" y="2482158"/>
              <a:ext cx="94854" cy="197616"/>
            </a:xfrm>
            <a:custGeom>
              <a:avLst/>
              <a:gdLst>
                <a:gd name="T0" fmla="*/ 37 w 71"/>
                <a:gd name="T1" fmla="*/ 120 h 140"/>
                <a:gd name="T2" fmla="*/ 37 w 71"/>
                <a:gd name="T3" fmla="*/ 100 h 140"/>
                <a:gd name="T4" fmla="*/ 33 w 71"/>
                <a:gd name="T5" fmla="*/ 100 h 140"/>
                <a:gd name="T6" fmla="*/ 33 w 71"/>
                <a:gd name="T7" fmla="*/ 107 h 140"/>
                <a:gd name="T8" fmla="*/ 38 w 71"/>
                <a:gd name="T9" fmla="*/ 102 h 140"/>
                <a:gd name="T10" fmla="*/ 33 w 71"/>
                <a:gd name="T11" fmla="*/ 100 h 140"/>
                <a:gd name="T12" fmla="*/ 33 w 71"/>
                <a:gd name="T13" fmla="*/ 107 h 140"/>
                <a:gd name="T14" fmla="*/ 38 w 71"/>
                <a:gd name="T15" fmla="*/ 102 h 140"/>
                <a:gd name="T16" fmla="*/ 33 w 71"/>
                <a:gd name="T17" fmla="*/ 107 h 140"/>
                <a:gd name="T18" fmla="*/ 40 w 71"/>
                <a:gd name="T19" fmla="*/ 107 h 140"/>
                <a:gd name="T20" fmla="*/ 38 w 71"/>
                <a:gd name="T21" fmla="*/ 102 h 140"/>
                <a:gd name="T22" fmla="*/ 33 w 71"/>
                <a:gd name="T23" fmla="*/ 107 h 140"/>
                <a:gd name="T24" fmla="*/ 40 w 71"/>
                <a:gd name="T25" fmla="*/ 107 h 140"/>
                <a:gd name="T26" fmla="*/ 40 w 71"/>
                <a:gd name="T27" fmla="*/ 33 h 140"/>
                <a:gd name="T28" fmla="*/ 33 w 71"/>
                <a:gd name="T29" fmla="*/ 33 h 140"/>
                <a:gd name="T30" fmla="*/ 38 w 71"/>
                <a:gd name="T31" fmla="*/ 38 h 140"/>
                <a:gd name="T32" fmla="*/ 40 w 71"/>
                <a:gd name="T33" fmla="*/ 33 h 140"/>
                <a:gd name="T34" fmla="*/ 33 w 71"/>
                <a:gd name="T35" fmla="*/ 33 h 140"/>
                <a:gd name="T36" fmla="*/ 38 w 71"/>
                <a:gd name="T37" fmla="*/ 38 h 140"/>
                <a:gd name="T38" fmla="*/ 33 w 71"/>
                <a:gd name="T39" fmla="*/ 33 h 140"/>
                <a:gd name="T40" fmla="*/ 33 w 71"/>
                <a:gd name="T41" fmla="*/ 40 h 140"/>
                <a:gd name="T42" fmla="*/ 38 w 71"/>
                <a:gd name="T43" fmla="*/ 38 h 140"/>
                <a:gd name="T44" fmla="*/ 33 w 71"/>
                <a:gd name="T45" fmla="*/ 33 h 140"/>
                <a:gd name="T46" fmla="*/ 33 w 71"/>
                <a:gd name="T47" fmla="*/ 40 h 140"/>
                <a:gd name="T48" fmla="*/ 37 w 71"/>
                <a:gd name="T49" fmla="*/ 40 h 140"/>
                <a:gd name="T50" fmla="*/ 37 w 71"/>
                <a:gd name="T51" fmla="*/ 33 h 140"/>
                <a:gd name="T52" fmla="*/ 33 w 71"/>
                <a:gd name="T53" fmla="*/ 38 h 140"/>
                <a:gd name="T54" fmla="*/ 37 w 71"/>
                <a:gd name="T55" fmla="*/ 40 h 140"/>
                <a:gd name="T56" fmla="*/ 37 w 71"/>
                <a:gd name="T57" fmla="*/ 33 h 140"/>
                <a:gd name="T58" fmla="*/ 33 w 71"/>
                <a:gd name="T59" fmla="*/ 38 h 140"/>
                <a:gd name="T60" fmla="*/ 37 w 71"/>
                <a:gd name="T61" fmla="*/ 33 h 140"/>
                <a:gd name="T62" fmla="*/ 31 w 71"/>
                <a:gd name="T63" fmla="*/ 33 h 140"/>
                <a:gd name="T64" fmla="*/ 33 w 71"/>
                <a:gd name="T65" fmla="*/ 38 h 140"/>
                <a:gd name="T66" fmla="*/ 37 w 71"/>
                <a:gd name="T67" fmla="*/ 33 h 140"/>
                <a:gd name="T68" fmla="*/ 31 w 71"/>
                <a:gd name="T69" fmla="*/ 33 h 140"/>
                <a:gd name="T70" fmla="*/ 31 w 71"/>
                <a:gd name="T71" fmla="*/ 107 h 140"/>
                <a:gd name="T72" fmla="*/ 37 w 71"/>
                <a:gd name="T73" fmla="*/ 107 h 140"/>
                <a:gd name="T74" fmla="*/ 33 w 71"/>
                <a:gd name="T75" fmla="*/ 102 h 140"/>
                <a:gd name="T76" fmla="*/ 31 w 71"/>
                <a:gd name="T77" fmla="*/ 107 h 140"/>
                <a:gd name="T78" fmla="*/ 37 w 71"/>
                <a:gd name="T79" fmla="*/ 107 h 140"/>
                <a:gd name="T80" fmla="*/ 33 w 71"/>
                <a:gd name="T81" fmla="*/ 102 h 140"/>
                <a:gd name="T82" fmla="*/ 37 w 71"/>
                <a:gd name="T83" fmla="*/ 107 h 140"/>
                <a:gd name="T84" fmla="*/ 37 w 71"/>
                <a:gd name="T85" fmla="*/ 100 h 140"/>
                <a:gd name="T86" fmla="*/ 33 w 71"/>
                <a:gd name="T87" fmla="*/ 102 h 140"/>
                <a:gd name="T88" fmla="*/ 37 w 71"/>
                <a:gd name="T89" fmla="*/ 107 h 140"/>
                <a:gd name="T90" fmla="*/ 37 w 71"/>
                <a:gd name="T91" fmla="*/ 100 h 140"/>
                <a:gd name="T92" fmla="*/ 37 w 71"/>
                <a:gd name="T93" fmla="*/ 120 h 140"/>
                <a:gd name="T94" fmla="*/ 37 w 71"/>
                <a:gd name="T95" fmla="*/ 140 h 140"/>
                <a:gd name="T96" fmla="*/ 61 w 71"/>
                <a:gd name="T97" fmla="*/ 130 h 140"/>
                <a:gd name="T98" fmla="*/ 71 w 71"/>
                <a:gd name="T99" fmla="*/ 107 h 140"/>
                <a:gd name="T100" fmla="*/ 71 w 71"/>
                <a:gd name="T101" fmla="*/ 33 h 140"/>
                <a:gd name="T102" fmla="*/ 61 w 71"/>
                <a:gd name="T103" fmla="*/ 9 h 140"/>
                <a:gd name="T104" fmla="*/ 37 w 71"/>
                <a:gd name="T105" fmla="*/ 0 h 140"/>
                <a:gd name="T106" fmla="*/ 33 w 71"/>
                <a:gd name="T107" fmla="*/ 0 h 140"/>
                <a:gd name="T108" fmla="*/ 10 w 71"/>
                <a:gd name="T109" fmla="*/ 9 h 140"/>
                <a:gd name="T110" fmla="*/ 0 w 71"/>
                <a:gd name="T111" fmla="*/ 33 h 140"/>
                <a:gd name="T112" fmla="*/ 0 w 71"/>
                <a:gd name="T113" fmla="*/ 107 h 140"/>
                <a:gd name="T114" fmla="*/ 10 w 71"/>
                <a:gd name="T115" fmla="*/ 130 h 140"/>
                <a:gd name="T116" fmla="*/ 33 w 71"/>
                <a:gd name="T117" fmla="*/ 140 h 140"/>
                <a:gd name="T118" fmla="*/ 37 w 71"/>
                <a:gd name="T119" fmla="*/ 140 h 140"/>
                <a:gd name="T120" fmla="*/ 37 w 71"/>
                <a:gd name="T121" fmla="*/ 1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40">
                  <a:moveTo>
                    <a:pt x="37" y="120"/>
                  </a:moveTo>
                  <a:cubicBezTo>
                    <a:pt x="37" y="100"/>
                    <a:pt x="37" y="100"/>
                    <a:pt x="37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7" y="101"/>
                    <a:pt x="35" y="100"/>
                    <a:pt x="33" y="10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5"/>
                    <a:pt x="39" y="103"/>
                    <a:pt x="38" y="10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40" y="35"/>
                    <a:pt x="40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8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9"/>
                    <a:pt x="36" y="40"/>
                    <a:pt x="37" y="4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5"/>
                    <a:pt x="32" y="37"/>
                    <a:pt x="33" y="38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2" y="103"/>
                    <a:pt x="31" y="105"/>
                    <a:pt x="31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4" y="101"/>
                    <a:pt x="33" y="102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47" y="140"/>
                    <a:pt x="55" y="136"/>
                    <a:pt x="61" y="130"/>
                  </a:cubicBezTo>
                  <a:cubicBezTo>
                    <a:pt x="67" y="124"/>
                    <a:pt x="71" y="116"/>
                    <a:pt x="71" y="107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24"/>
                    <a:pt x="67" y="16"/>
                    <a:pt x="61" y="9"/>
                  </a:cubicBezTo>
                  <a:cubicBezTo>
                    <a:pt x="55" y="3"/>
                    <a:pt x="4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4" y="0"/>
                    <a:pt x="16" y="3"/>
                    <a:pt x="10" y="9"/>
                  </a:cubicBezTo>
                  <a:cubicBezTo>
                    <a:pt x="3" y="16"/>
                    <a:pt x="0" y="24"/>
                    <a:pt x="0" y="3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3" y="124"/>
                    <a:pt x="10" y="130"/>
                  </a:cubicBezTo>
                  <a:cubicBezTo>
                    <a:pt x="16" y="136"/>
                    <a:pt x="24" y="140"/>
                    <a:pt x="33" y="140"/>
                  </a:cubicBezTo>
                  <a:cubicBezTo>
                    <a:pt x="37" y="140"/>
                    <a:pt x="37" y="140"/>
                    <a:pt x="37" y="140"/>
                  </a:cubicBezTo>
                  <a:lnTo>
                    <a:pt x="37" y="120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46"/>
            <p:cNvSpPr>
              <a:spLocks/>
            </p:cNvSpPr>
            <p:nvPr/>
          </p:nvSpPr>
          <p:spPr bwMode="auto">
            <a:xfrm>
              <a:off x="3046123" y="2482158"/>
              <a:ext cx="102762" cy="197616"/>
            </a:xfrm>
            <a:custGeom>
              <a:avLst/>
              <a:gdLst>
                <a:gd name="T0" fmla="*/ 37 w 71"/>
                <a:gd name="T1" fmla="*/ 120 h 140"/>
                <a:gd name="T2" fmla="*/ 37 w 71"/>
                <a:gd name="T3" fmla="*/ 100 h 140"/>
                <a:gd name="T4" fmla="*/ 33 w 71"/>
                <a:gd name="T5" fmla="*/ 100 h 140"/>
                <a:gd name="T6" fmla="*/ 33 w 71"/>
                <a:gd name="T7" fmla="*/ 107 h 140"/>
                <a:gd name="T8" fmla="*/ 38 w 71"/>
                <a:gd name="T9" fmla="*/ 102 h 140"/>
                <a:gd name="T10" fmla="*/ 33 w 71"/>
                <a:gd name="T11" fmla="*/ 100 h 140"/>
                <a:gd name="T12" fmla="*/ 33 w 71"/>
                <a:gd name="T13" fmla="*/ 107 h 140"/>
                <a:gd name="T14" fmla="*/ 38 w 71"/>
                <a:gd name="T15" fmla="*/ 102 h 140"/>
                <a:gd name="T16" fmla="*/ 33 w 71"/>
                <a:gd name="T17" fmla="*/ 107 h 140"/>
                <a:gd name="T18" fmla="*/ 40 w 71"/>
                <a:gd name="T19" fmla="*/ 107 h 140"/>
                <a:gd name="T20" fmla="*/ 38 w 71"/>
                <a:gd name="T21" fmla="*/ 102 h 140"/>
                <a:gd name="T22" fmla="*/ 33 w 71"/>
                <a:gd name="T23" fmla="*/ 107 h 140"/>
                <a:gd name="T24" fmla="*/ 40 w 71"/>
                <a:gd name="T25" fmla="*/ 107 h 140"/>
                <a:gd name="T26" fmla="*/ 40 w 71"/>
                <a:gd name="T27" fmla="*/ 33 h 140"/>
                <a:gd name="T28" fmla="*/ 33 w 71"/>
                <a:gd name="T29" fmla="*/ 33 h 140"/>
                <a:gd name="T30" fmla="*/ 38 w 71"/>
                <a:gd name="T31" fmla="*/ 38 h 140"/>
                <a:gd name="T32" fmla="*/ 40 w 71"/>
                <a:gd name="T33" fmla="*/ 33 h 140"/>
                <a:gd name="T34" fmla="*/ 33 w 71"/>
                <a:gd name="T35" fmla="*/ 33 h 140"/>
                <a:gd name="T36" fmla="*/ 38 w 71"/>
                <a:gd name="T37" fmla="*/ 38 h 140"/>
                <a:gd name="T38" fmla="*/ 33 w 71"/>
                <a:gd name="T39" fmla="*/ 33 h 140"/>
                <a:gd name="T40" fmla="*/ 33 w 71"/>
                <a:gd name="T41" fmla="*/ 40 h 140"/>
                <a:gd name="T42" fmla="*/ 38 w 71"/>
                <a:gd name="T43" fmla="*/ 38 h 140"/>
                <a:gd name="T44" fmla="*/ 33 w 71"/>
                <a:gd name="T45" fmla="*/ 33 h 140"/>
                <a:gd name="T46" fmla="*/ 33 w 71"/>
                <a:gd name="T47" fmla="*/ 40 h 140"/>
                <a:gd name="T48" fmla="*/ 37 w 71"/>
                <a:gd name="T49" fmla="*/ 40 h 140"/>
                <a:gd name="T50" fmla="*/ 37 w 71"/>
                <a:gd name="T51" fmla="*/ 33 h 140"/>
                <a:gd name="T52" fmla="*/ 33 w 71"/>
                <a:gd name="T53" fmla="*/ 38 h 140"/>
                <a:gd name="T54" fmla="*/ 37 w 71"/>
                <a:gd name="T55" fmla="*/ 40 h 140"/>
                <a:gd name="T56" fmla="*/ 37 w 71"/>
                <a:gd name="T57" fmla="*/ 33 h 140"/>
                <a:gd name="T58" fmla="*/ 33 w 71"/>
                <a:gd name="T59" fmla="*/ 38 h 140"/>
                <a:gd name="T60" fmla="*/ 37 w 71"/>
                <a:gd name="T61" fmla="*/ 33 h 140"/>
                <a:gd name="T62" fmla="*/ 31 w 71"/>
                <a:gd name="T63" fmla="*/ 33 h 140"/>
                <a:gd name="T64" fmla="*/ 33 w 71"/>
                <a:gd name="T65" fmla="*/ 38 h 140"/>
                <a:gd name="T66" fmla="*/ 37 w 71"/>
                <a:gd name="T67" fmla="*/ 33 h 140"/>
                <a:gd name="T68" fmla="*/ 31 w 71"/>
                <a:gd name="T69" fmla="*/ 33 h 140"/>
                <a:gd name="T70" fmla="*/ 31 w 71"/>
                <a:gd name="T71" fmla="*/ 107 h 140"/>
                <a:gd name="T72" fmla="*/ 37 w 71"/>
                <a:gd name="T73" fmla="*/ 107 h 140"/>
                <a:gd name="T74" fmla="*/ 33 w 71"/>
                <a:gd name="T75" fmla="*/ 102 h 140"/>
                <a:gd name="T76" fmla="*/ 31 w 71"/>
                <a:gd name="T77" fmla="*/ 107 h 140"/>
                <a:gd name="T78" fmla="*/ 37 w 71"/>
                <a:gd name="T79" fmla="*/ 107 h 140"/>
                <a:gd name="T80" fmla="*/ 33 w 71"/>
                <a:gd name="T81" fmla="*/ 102 h 140"/>
                <a:gd name="T82" fmla="*/ 37 w 71"/>
                <a:gd name="T83" fmla="*/ 107 h 140"/>
                <a:gd name="T84" fmla="*/ 37 w 71"/>
                <a:gd name="T85" fmla="*/ 100 h 140"/>
                <a:gd name="T86" fmla="*/ 33 w 71"/>
                <a:gd name="T87" fmla="*/ 102 h 140"/>
                <a:gd name="T88" fmla="*/ 37 w 71"/>
                <a:gd name="T89" fmla="*/ 107 h 140"/>
                <a:gd name="T90" fmla="*/ 37 w 71"/>
                <a:gd name="T91" fmla="*/ 100 h 140"/>
                <a:gd name="T92" fmla="*/ 37 w 71"/>
                <a:gd name="T93" fmla="*/ 120 h 140"/>
                <a:gd name="T94" fmla="*/ 37 w 71"/>
                <a:gd name="T95" fmla="*/ 140 h 140"/>
                <a:gd name="T96" fmla="*/ 61 w 71"/>
                <a:gd name="T97" fmla="*/ 130 h 140"/>
                <a:gd name="T98" fmla="*/ 71 w 71"/>
                <a:gd name="T99" fmla="*/ 107 h 140"/>
                <a:gd name="T100" fmla="*/ 71 w 71"/>
                <a:gd name="T101" fmla="*/ 33 h 140"/>
                <a:gd name="T102" fmla="*/ 61 w 71"/>
                <a:gd name="T103" fmla="*/ 9 h 140"/>
                <a:gd name="T104" fmla="*/ 37 w 71"/>
                <a:gd name="T105" fmla="*/ 0 h 140"/>
                <a:gd name="T106" fmla="*/ 33 w 71"/>
                <a:gd name="T107" fmla="*/ 0 h 140"/>
                <a:gd name="T108" fmla="*/ 10 w 71"/>
                <a:gd name="T109" fmla="*/ 9 h 140"/>
                <a:gd name="T110" fmla="*/ 0 w 71"/>
                <a:gd name="T111" fmla="*/ 33 h 140"/>
                <a:gd name="T112" fmla="*/ 0 w 71"/>
                <a:gd name="T113" fmla="*/ 107 h 140"/>
                <a:gd name="T114" fmla="*/ 10 w 71"/>
                <a:gd name="T115" fmla="*/ 130 h 140"/>
                <a:gd name="T116" fmla="*/ 33 w 71"/>
                <a:gd name="T117" fmla="*/ 140 h 140"/>
                <a:gd name="T118" fmla="*/ 37 w 71"/>
                <a:gd name="T119" fmla="*/ 140 h 140"/>
                <a:gd name="T120" fmla="*/ 37 w 71"/>
                <a:gd name="T121" fmla="*/ 1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40">
                  <a:moveTo>
                    <a:pt x="37" y="120"/>
                  </a:moveTo>
                  <a:cubicBezTo>
                    <a:pt x="37" y="100"/>
                    <a:pt x="37" y="100"/>
                    <a:pt x="37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7" y="101"/>
                    <a:pt x="35" y="100"/>
                    <a:pt x="33" y="10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5"/>
                    <a:pt x="39" y="103"/>
                    <a:pt x="38" y="10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40" y="35"/>
                    <a:pt x="40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8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9"/>
                    <a:pt x="36" y="40"/>
                    <a:pt x="37" y="4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5"/>
                    <a:pt x="32" y="37"/>
                    <a:pt x="33" y="38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2" y="103"/>
                    <a:pt x="31" y="105"/>
                    <a:pt x="31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4" y="101"/>
                    <a:pt x="33" y="102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47" y="140"/>
                    <a:pt x="55" y="136"/>
                    <a:pt x="61" y="130"/>
                  </a:cubicBezTo>
                  <a:cubicBezTo>
                    <a:pt x="67" y="124"/>
                    <a:pt x="71" y="116"/>
                    <a:pt x="71" y="107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24"/>
                    <a:pt x="67" y="16"/>
                    <a:pt x="61" y="9"/>
                  </a:cubicBezTo>
                  <a:cubicBezTo>
                    <a:pt x="55" y="3"/>
                    <a:pt x="4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4" y="0"/>
                    <a:pt x="16" y="3"/>
                    <a:pt x="10" y="9"/>
                  </a:cubicBezTo>
                  <a:cubicBezTo>
                    <a:pt x="3" y="16"/>
                    <a:pt x="0" y="24"/>
                    <a:pt x="0" y="3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3" y="124"/>
                    <a:pt x="10" y="130"/>
                  </a:cubicBezTo>
                  <a:cubicBezTo>
                    <a:pt x="16" y="136"/>
                    <a:pt x="24" y="140"/>
                    <a:pt x="33" y="140"/>
                  </a:cubicBezTo>
                  <a:cubicBezTo>
                    <a:pt x="37" y="140"/>
                    <a:pt x="37" y="140"/>
                    <a:pt x="37" y="140"/>
                  </a:cubicBezTo>
                  <a:lnTo>
                    <a:pt x="37" y="120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7"/>
            <p:cNvSpPr>
              <a:spLocks/>
            </p:cNvSpPr>
            <p:nvPr/>
          </p:nvSpPr>
          <p:spPr bwMode="auto">
            <a:xfrm>
              <a:off x="3172596" y="2482158"/>
              <a:ext cx="102762" cy="197616"/>
            </a:xfrm>
            <a:custGeom>
              <a:avLst/>
              <a:gdLst>
                <a:gd name="T0" fmla="*/ 38 w 72"/>
                <a:gd name="T1" fmla="*/ 120 h 140"/>
                <a:gd name="T2" fmla="*/ 38 w 72"/>
                <a:gd name="T3" fmla="*/ 100 h 140"/>
                <a:gd name="T4" fmla="*/ 34 w 72"/>
                <a:gd name="T5" fmla="*/ 100 h 140"/>
                <a:gd name="T6" fmla="*/ 34 w 72"/>
                <a:gd name="T7" fmla="*/ 107 h 140"/>
                <a:gd name="T8" fmla="*/ 39 w 72"/>
                <a:gd name="T9" fmla="*/ 102 h 140"/>
                <a:gd name="T10" fmla="*/ 34 w 72"/>
                <a:gd name="T11" fmla="*/ 100 h 140"/>
                <a:gd name="T12" fmla="*/ 34 w 72"/>
                <a:gd name="T13" fmla="*/ 107 h 140"/>
                <a:gd name="T14" fmla="*/ 39 w 72"/>
                <a:gd name="T15" fmla="*/ 102 h 140"/>
                <a:gd name="T16" fmla="*/ 34 w 72"/>
                <a:gd name="T17" fmla="*/ 107 h 140"/>
                <a:gd name="T18" fmla="*/ 40 w 72"/>
                <a:gd name="T19" fmla="*/ 107 h 140"/>
                <a:gd name="T20" fmla="*/ 39 w 72"/>
                <a:gd name="T21" fmla="*/ 102 h 140"/>
                <a:gd name="T22" fmla="*/ 34 w 72"/>
                <a:gd name="T23" fmla="*/ 107 h 140"/>
                <a:gd name="T24" fmla="*/ 40 w 72"/>
                <a:gd name="T25" fmla="*/ 107 h 140"/>
                <a:gd name="T26" fmla="*/ 40 w 72"/>
                <a:gd name="T27" fmla="*/ 33 h 140"/>
                <a:gd name="T28" fmla="*/ 34 w 72"/>
                <a:gd name="T29" fmla="*/ 33 h 140"/>
                <a:gd name="T30" fmla="*/ 39 w 72"/>
                <a:gd name="T31" fmla="*/ 38 h 140"/>
                <a:gd name="T32" fmla="*/ 40 w 72"/>
                <a:gd name="T33" fmla="*/ 33 h 140"/>
                <a:gd name="T34" fmla="*/ 34 w 72"/>
                <a:gd name="T35" fmla="*/ 33 h 140"/>
                <a:gd name="T36" fmla="*/ 39 w 72"/>
                <a:gd name="T37" fmla="*/ 38 h 140"/>
                <a:gd name="T38" fmla="*/ 34 w 72"/>
                <a:gd name="T39" fmla="*/ 33 h 140"/>
                <a:gd name="T40" fmla="*/ 34 w 72"/>
                <a:gd name="T41" fmla="*/ 40 h 140"/>
                <a:gd name="T42" fmla="*/ 39 w 72"/>
                <a:gd name="T43" fmla="*/ 38 h 140"/>
                <a:gd name="T44" fmla="*/ 34 w 72"/>
                <a:gd name="T45" fmla="*/ 33 h 140"/>
                <a:gd name="T46" fmla="*/ 34 w 72"/>
                <a:gd name="T47" fmla="*/ 40 h 140"/>
                <a:gd name="T48" fmla="*/ 38 w 72"/>
                <a:gd name="T49" fmla="*/ 40 h 140"/>
                <a:gd name="T50" fmla="*/ 38 w 72"/>
                <a:gd name="T51" fmla="*/ 33 h 140"/>
                <a:gd name="T52" fmla="*/ 34 w 72"/>
                <a:gd name="T53" fmla="*/ 38 h 140"/>
                <a:gd name="T54" fmla="*/ 38 w 72"/>
                <a:gd name="T55" fmla="*/ 40 h 140"/>
                <a:gd name="T56" fmla="*/ 38 w 72"/>
                <a:gd name="T57" fmla="*/ 33 h 140"/>
                <a:gd name="T58" fmla="*/ 34 w 72"/>
                <a:gd name="T59" fmla="*/ 38 h 140"/>
                <a:gd name="T60" fmla="*/ 38 w 72"/>
                <a:gd name="T61" fmla="*/ 33 h 140"/>
                <a:gd name="T62" fmla="*/ 32 w 72"/>
                <a:gd name="T63" fmla="*/ 33 h 140"/>
                <a:gd name="T64" fmla="*/ 34 w 72"/>
                <a:gd name="T65" fmla="*/ 38 h 140"/>
                <a:gd name="T66" fmla="*/ 38 w 72"/>
                <a:gd name="T67" fmla="*/ 33 h 140"/>
                <a:gd name="T68" fmla="*/ 32 w 72"/>
                <a:gd name="T69" fmla="*/ 33 h 140"/>
                <a:gd name="T70" fmla="*/ 32 w 72"/>
                <a:gd name="T71" fmla="*/ 107 h 140"/>
                <a:gd name="T72" fmla="*/ 38 w 72"/>
                <a:gd name="T73" fmla="*/ 107 h 140"/>
                <a:gd name="T74" fmla="*/ 34 w 72"/>
                <a:gd name="T75" fmla="*/ 102 h 140"/>
                <a:gd name="T76" fmla="*/ 32 w 72"/>
                <a:gd name="T77" fmla="*/ 107 h 140"/>
                <a:gd name="T78" fmla="*/ 38 w 72"/>
                <a:gd name="T79" fmla="*/ 107 h 140"/>
                <a:gd name="T80" fmla="*/ 34 w 72"/>
                <a:gd name="T81" fmla="*/ 102 h 140"/>
                <a:gd name="T82" fmla="*/ 38 w 72"/>
                <a:gd name="T83" fmla="*/ 107 h 140"/>
                <a:gd name="T84" fmla="*/ 38 w 72"/>
                <a:gd name="T85" fmla="*/ 100 h 140"/>
                <a:gd name="T86" fmla="*/ 34 w 72"/>
                <a:gd name="T87" fmla="*/ 102 h 140"/>
                <a:gd name="T88" fmla="*/ 38 w 72"/>
                <a:gd name="T89" fmla="*/ 107 h 140"/>
                <a:gd name="T90" fmla="*/ 38 w 72"/>
                <a:gd name="T91" fmla="*/ 100 h 140"/>
                <a:gd name="T92" fmla="*/ 38 w 72"/>
                <a:gd name="T93" fmla="*/ 120 h 140"/>
                <a:gd name="T94" fmla="*/ 38 w 72"/>
                <a:gd name="T95" fmla="*/ 140 h 140"/>
                <a:gd name="T96" fmla="*/ 62 w 72"/>
                <a:gd name="T97" fmla="*/ 130 h 140"/>
                <a:gd name="T98" fmla="*/ 72 w 72"/>
                <a:gd name="T99" fmla="*/ 107 h 140"/>
                <a:gd name="T100" fmla="*/ 72 w 72"/>
                <a:gd name="T101" fmla="*/ 33 h 140"/>
                <a:gd name="T102" fmla="*/ 62 w 72"/>
                <a:gd name="T103" fmla="*/ 9 h 140"/>
                <a:gd name="T104" fmla="*/ 38 w 72"/>
                <a:gd name="T105" fmla="*/ 0 h 140"/>
                <a:gd name="T106" fmla="*/ 34 w 72"/>
                <a:gd name="T107" fmla="*/ 0 h 140"/>
                <a:gd name="T108" fmla="*/ 10 w 72"/>
                <a:gd name="T109" fmla="*/ 9 h 140"/>
                <a:gd name="T110" fmla="*/ 0 w 72"/>
                <a:gd name="T111" fmla="*/ 33 h 140"/>
                <a:gd name="T112" fmla="*/ 0 w 72"/>
                <a:gd name="T113" fmla="*/ 107 h 140"/>
                <a:gd name="T114" fmla="*/ 10 w 72"/>
                <a:gd name="T115" fmla="*/ 130 h 140"/>
                <a:gd name="T116" fmla="*/ 34 w 72"/>
                <a:gd name="T117" fmla="*/ 140 h 140"/>
                <a:gd name="T118" fmla="*/ 38 w 72"/>
                <a:gd name="T119" fmla="*/ 140 h 140"/>
                <a:gd name="T120" fmla="*/ 38 w 72"/>
                <a:gd name="T121" fmla="*/ 1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140">
                  <a:moveTo>
                    <a:pt x="38" y="120"/>
                  </a:moveTo>
                  <a:cubicBezTo>
                    <a:pt x="38" y="100"/>
                    <a:pt x="38" y="100"/>
                    <a:pt x="38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8" y="101"/>
                    <a:pt x="36" y="100"/>
                    <a:pt x="34" y="100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5"/>
                    <a:pt x="40" y="103"/>
                    <a:pt x="39" y="102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5"/>
                    <a:pt x="40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8" y="39"/>
                    <a:pt x="39" y="3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40"/>
                    <a:pt x="38" y="4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5"/>
                    <a:pt x="33" y="37"/>
                    <a:pt x="34" y="38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3" y="103"/>
                    <a:pt x="32" y="105"/>
                    <a:pt x="32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6" y="100"/>
                    <a:pt x="35" y="101"/>
                    <a:pt x="34" y="102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47" y="140"/>
                    <a:pt x="56" y="136"/>
                    <a:pt x="62" y="130"/>
                  </a:cubicBezTo>
                  <a:cubicBezTo>
                    <a:pt x="68" y="124"/>
                    <a:pt x="72" y="116"/>
                    <a:pt x="72" y="10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24"/>
                    <a:pt x="68" y="16"/>
                    <a:pt x="62" y="9"/>
                  </a:cubicBezTo>
                  <a:cubicBezTo>
                    <a:pt x="56" y="3"/>
                    <a:pt x="47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6" y="3"/>
                    <a:pt x="10" y="9"/>
                  </a:cubicBezTo>
                  <a:cubicBezTo>
                    <a:pt x="4" y="16"/>
                    <a:pt x="0" y="24"/>
                    <a:pt x="0" y="3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4" y="124"/>
                    <a:pt x="10" y="130"/>
                  </a:cubicBezTo>
                  <a:cubicBezTo>
                    <a:pt x="16" y="136"/>
                    <a:pt x="25" y="140"/>
                    <a:pt x="34" y="140"/>
                  </a:cubicBezTo>
                  <a:cubicBezTo>
                    <a:pt x="38" y="140"/>
                    <a:pt x="38" y="140"/>
                    <a:pt x="38" y="140"/>
                  </a:cubicBezTo>
                  <a:lnTo>
                    <a:pt x="38" y="120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48"/>
            <p:cNvSpPr>
              <a:spLocks/>
            </p:cNvSpPr>
            <p:nvPr/>
          </p:nvSpPr>
          <p:spPr bwMode="auto">
            <a:xfrm>
              <a:off x="3306976" y="2482158"/>
              <a:ext cx="102762" cy="197616"/>
            </a:xfrm>
            <a:custGeom>
              <a:avLst/>
              <a:gdLst>
                <a:gd name="T0" fmla="*/ 37 w 71"/>
                <a:gd name="T1" fmla="*/ 120 h 140"/>
                <a:gd name="T2" fmla="*/ 37 w 71"/>
                <a:gd name="T3" fmla="*/ 100 h 140"/>
                <a:gd name="T4" fmla="*/ 34 w 71"/>
                <a:gd name="T5" fmla="*/ 100 h 140"/>
                <a:gd name="T6" fmla="*/ 34 w 71"/>
                <a:gd name="T7" fmla="*/ 107 h 140"/>
                <a:gd name="T8" fmla="*/ 38 w 71"/>
                <a:gd name="T9" fmla="*/ 102 h 140"/>
                <a:gd name="T10" fmla="*/ 34 w 71"/>
                <a:gd name="T11" fmla="*/ 100 h 140"/>
                <a:gd name="T12" fmla="*/ 34 w 71"/>
                <a:gd name="T13" fmla="*/ 107 h 140"/>
                <a:gd name="T14" fmla="*/ 38 w 71"/>
                <a:gd name="T15" fmla="*/ 102 h 140"/>
                <a:gd name="T16" fmla="*/ 34 w 71"/>
                <a:gd name="T17" fmla="*/ 107 h 140"/>
                <a:gd name="T18" fmla="*/ 40 w 71"/>
                <a:gd name="T19" fmla="*/ 107 h 140"/>
                <a:gd name="T20" fmla="*/ 38 w 71"/>
                <a:gd name="T21" fmla="*/ 102 h 140"/>
                <a:gd name="T22" fmla="*/ 34 w 71"/>
                <a:gd name="T23" fmla="*/ 107 h 140"/>
                <a:gd name="T24" fmla="*/ 40 w 71"/>
                <a:gd name="T25" fmla="*/ 107 h 140"/>
                <a:gd name="T26" fmla="*/ 40 w 71"/>
                <a:gd name="T27" fmla="*/ 33 h 140"/>
                <a:gd name="T28" fmla="*/ 34 w 71"/>
                <a:gd name="T29" fmla="*/ 33 h 140"/>
                <a:gd name="T30" fmla="*/ 38 w 71"/>
                <a:gd name="T31" fmla="*/ 38 h 140"/>
                <a:gd name="T32" fmla="*/ 40 w 71"/>
                <a:gd name="T33" fmla="*/ 33 h 140"/>
                <a:gd name="T34" fmla="*/ 34 w 71"/>
                <a:gd name="T35" fmla="*/ 33 h 140"/>
                <a:gd name="T36" fmla="*/ 38 w 71"/>
                <a:gd name="T37" fmla="*/ 38 h 140"/>
                <a:gd name="T38" fmla="*/ 34 w 71"/>
                <a:gd name="T39" fmla="*/ 33 h 140"/>
                <a:gd name="T40" fmla="*/ 34 w 71"/>
                <a:gd name="T41" fmla="*/ 40 h 140"/>
                <a:gd name="T42" fmla="*/ 38 w 71"/>
                <a:gd name="T43" fmla="*/ 38 h 140"/>
                <a:gd name="T44" fmla="*/ 34 w 71"/>
                <a:gd name="T45" fmla="*/ 33 h 140"/>
                <a:gd name="T46" fmla="*/ 34 w 71"/>
                <a:gd name="T47" fmla="*/ 40 h 140"/>
                <a:gd name="T48" fmla="*/ 37 w 71"/>
                <a:gd name="T49" fmla="*/ 40 h 140"/>
                <a:gd name="T50" fmla="*/ 37 w 71"/>
                <a:gd name="T51" fmla="*/ 33 h 140"/>
                <a:gd name="T52" fmla="*/ 33 w 71"/>
                <a:gd name="T53" fmla="*/ 38 h 140"/>
                <a:gd name="T54" fmla="*/ 37 w 71"/>
                <a:gd name="T55" fmla="*/ 40 h 140"/>
                <a:gd name="T56" fmla="*/ 37 w 71"/>
                <a:gd name="T57" fmla="*/ 33 h 140"/>
                <a:gd name="T58" fmla="*/ 33 w 71"/>
                <a:gd name="T59" fmla="*/ 38 h 140"/>
                <a:gd name="T60" fmla="*/ 37 w 71"/>
                <a:gd name="T61" fmla="*/ 33 h 140"/>
                <a:gd name="T62" fmla="*/ 31 w 71"/>
                <a:gd name="T63" fmla="*/ 33 h 140"/>
                <a:gd name="T64" fmla="*/ 33 w 71"/>
                <a:gd name="T65" fmla="*/ 38 h 140"/>
                <a:gd name="T66" fmla="*/ 37 w 71"/>
                <a:gd name="T67" fmla="*/ 33 h 140"/>
                <a:gd name="T68" fmla="*/ 31 w 71"/>
                <a:gd name="T69" fmla="*/ 33 h 140"/>
                <a:gd name="T70" fmla="*/ 31 w 71"/>
                <a:gd name="T71" fmla="*/ 107 h 140"/>
                <a:gd name="T72" fmla="*/ 37 w 71"/>
                <a:gd name="T73" fmla="*/ 107 h 140"/>
                <a:gd name="T74" fmla="*/ 33 w 71"/>
                <a:gd name="T75" fmla="*/ 102 h 140"/>
                <a:gd name="T76" fmla="*/ 31 w 71"/>
                <a:gd name="T77" fmla="*/ 107 h 140"/>
                <a:gd name="T78" fmla="*/ 37 w 71"/>
                <a:gd name="T79" fmla="*/ 107 h 140"/>
                <a:gd name="T80" fmla="*/ 33 w 71"/>
                <a:gd name="T81" fmla="*/ 102 h 140"/>
                <a:gd name="T82" fmla="*/ 37 w 71"/>
                <a:gd name="T83" fmla="*/ 107 h 140"/>
                <a:gd name="T84" fmla="*/ 37 w 71"/>
                <a:gd name="T85" fmla="*/ 100 h 140"/>
                <a:gd name="T86" fmla="*/ 33 w 71"/>
                <a:gd name="T87" fmla="*/ 102 h 140"/>
                <a:gd name="T88" fmla="*/ 37 w 71"/>
                <a:gd name="T89" fmla="*/ 107 h 140"/>
                <a:gd name="T90" fmla="*/ 37 w 71"/>
                <a:gd name="T91" fmla="*/ 100 h 140"/>
                <a:gd name="T92" fmla="*/ 37 w 71"/>
                <a:gd name="T93" fmla="*/ 120 h 140"/>
                <a:gd name="T94" fmla="*/ 37 w 71"/>
                <a:gd name="T95" fmla="*/ 140 h 140"/>
                <a:gd name="T96" fmla="*/ 61 w 71"/>
                <a:gd name="T97" fmla="*/ 130 h 140"/>
                <a:gd name="T98" fmla="*/ 71 w 71"/>
                <a:gd name="T99" fmla="*/ 107 h 140"/>
                <a:gd name="T100" fmla="*/ 71 w 71"/>
                <a:gd name="T101" fmla="*/ 33 h 140"/>
                <a:gd name="T102" fmla="*/ 61 w 71"/>
                <a:gd name="T103" fmla="*/ 9 h 140"/>
                <a:gd name="T104" fmla="*/ 37 w 71"/>
                <a:gd name="T105" fmla="*/ 0 h 140"/>
                <a:gd name="T106" fmla="*/ 34 w 71"/>
                <a:gd name="T107" fmla="*/ 0 h 140"/>
                <a:gd name="T108" fmla="*/ 10 w 71"/>
                <a:gd name="T109" fmla="*/ 9 h 140"/>
                <a:gd name="T110" fmla="*/ 0 w 71"/>
                <a:gd name="T111" fmla="*/ 33 h 140"/>
                <a:gd name="T112" fmla="*/ 0 w 71"/>
                <a:gd name="T113" fmla="*/ 107 h 140"/>
                <a:gd name="T114" fmla="*/ 10 w 71"/>
                <a:gd name="T115" fmla="*/ 130 h 140"/>
                <a:gd name="T116" fmla="*/ 34 w 71"/>
                <a:gd name="T117" fmla="*/ 140 h 140"/>
                <a:gd name="T118" fmla="*/ 37 w 71"/>
                <a:gd name="T119" fmla="*/ 140 h 140"/>
                <a:gd name="T120" fmla="*/ 37 w 71"/>
                <a:gd name="T121" fmla="*/ 1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40">
                  <a:moveTo>
                    <a:pt x="37" y="120"/>
                  </a:moveTo>
                  <a:cubicBezTo>
                    <a:pt x="37" y="100"/>
                    <a:pt x="37" y="100"/>
                    <a:pt x="37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7" y="101"/>
                    <a:pt x="35" y="100"/>
                    <a:pt x="34" y="100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5"/>
                    <a:pt x="39" y="103"/>
                    <a:pt x="38" y="102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40" y="35"/>
                    <a:pt x="40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7" y="39"/>
                    <a:pt x="38" y="3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9"/>
                    <a:pt x="36" y="40"/>
                    <a:pt x="37" y="4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5"/>
                    <a:pt x="32" y="37"/>
                    <a:pt x="33" y="38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2" y="103"/>
                    <a:pt x="31" y="105"/>
                    <a:pt x="31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4" y="101"/>
                    <a:pt x="33" y="102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47" y="140"/>
                    <a:pt x="55" y="136"/>
                    <a:pt x="61" y="130"/>
                  </a:cubicBezTo>
                  <a:cubicBezTo>
                    <a:pt x="67" y="124"/>
                    <a:pt x="71" y="116"/>
                    <a:pt x="71" y="107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24"/>
                    <a:pt x="67" y="16"/>
                    <a:pt x="61" y="9"/>
                  </a:cubicBezTo>
                  <a:cubicBezTo>
                    <a:pt x="55" y="3"/>
                    <a:pt x="47" y="0"/>
                    <a:pt x="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6" y="3"/>
                    <a:pt x="10" y="9"/>
                  </a:cubicBezTo>
                  <a:cubicBezTo>
                    <a:pt x="4" y="16"/>
                    <a:pt x="0" y="24"/>
                    <a:pt x="0" y="3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4" y="124"/>
                    <a:pt x="10" y="130"/>
                  </a:cubicBezTo>
                  <a:cubicBezTo>
                    <a:pt x="16" y="136"/>
                    <a:pt x="24" y="140"/>
                    <a:pt x="34" y="140"/>
                  </a:cubicBezTo>
                  <a:cubicBezTo>
                    <a:pt x="37" y="140"/>
                    <a:pt x="37" y="140"/>
                    <a:pt x="37" y="140"/>
                  </a:cubicBezTo>
                  <a:lnTo>
                    <a:pt x="37" y="120"/>
                  </a:lnTo>
                  <a:close/>
                </a:path>
              </a:pathLst>
            </a:custGeom>
            <a:solidFill>
              <a:srgbClr val="28A6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49"/>
            <p:cNvSpPr>
              <a:spLocks/>
            </p:cNvSpPr>
            <p:nvPr/>
          </p:nvSpPr>
          <p:spPr bwMode="auto">
            <a:xfrm>
              <a:off x="2982887" y="2766722"/>
              <a:ext cx="371517" cy="276662"/>
            </a:xfrm>
            <a:custGeom>
              <a:avLst/>
              <a:gdLst>
                <a:gd name="T0" fmla="*/ 34 w 262"/>
                <a:gd name="T1" fmla="*/ 77 h 196"/>
                <a:gd name="T2" fmla="*/ 58 w 262"/>
                <a:gd name="T3" fmla="*/ 32 h 196"/>
                <a:gd name="T4" fmla="*/ 125 w 262"/>
                <a:gd name="T5" fmla="*/ 2 h 196"/>
                <a:gd name="T6" fmla="*/ 171 w 262"/>
                <a:gd name="T7" fmla="*/ 9 h 196"/>
                <a:gd name="T8" fmla="*/ 205 w 262"/>
                <a:gd name="T9" fmla="*/ 36 h 196"/>
                <a:gd name="T10" fmla="*/ 226 w 262"/>
                <a:gd name="T11" fmla="*/ 76 h 196"/>
                <a:gd name="T12" fmla="*/ 243 w 262"/>
                <a:gd name="T13" fmla="*/ 76 h 196"/>
                <a:gd name="T14" fmla="*/ 261 w 262"/>
                <a:gd name="T15" fmla="*/ 94 h 196"/>
                <a:gd name="T16" fmla="*/ 255 w 262"/>
                <a:gd name="T17" fmla="*/ 112 h 196"/>
                <a:gd name="T18" fmla="*/ 236 w 262"/>
                <a:gd name="T19" fmla="*/ 118 h 196"/>
                <a:gd name="T20" fmla="*/ 225 w 262"/>
                <a:gd name="T21" fmla="*/ 118 h 196"/>
                <a:gd name="T22" fmla="*/ 217 w 262"/>
                <a:gd name="T23" fmla="*/ 144 h 196"/>
                <a:gd name="T24" fmla="*/ 177 w 262"/>
                <a:gd name="T25" fmla="*/ 185 h 196"/>
                <a:gd name="T26" fmla="*/ 127 w 262"/>
                <a:gd name="T27" fmla="*/ 195 h 196"/>
                <a:gd name="T28" fmla="*/ 62 w 262"/>
                <a:gd name="T29" fmla="*/ 167 h 196"/>
                <a:gd name="T30" fmla="*/ 34 w 262"/>
                <a:gd name="T31" fmla="*/ 119 h 196"/>
                <a:gd name="T32" fmla="*/ 15 w 262"/>
                <a:gd name="T33" fmla="*/ 118 h 196"/>
                <a:gd name="T34" fmla="*/ 0 w 262"/>
                <a:gd name="T35" fmla="*/ 96 h 196"/>
                <a:gd name="T36" fmla="*/ 17 w 262"/>
                <a:gd name="T37" fmla="*/ 76 h 196"/>
                <a:gd name="T38" fmla="*/ 34 w 262"/>
                <a:gd name="T39" fmla="*/ 7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96">
                  <a:moveTo>
                    <a:pt x="34" y="77"/>
                  </a:moveTo>
                  <a:cubicBezTo>
                    <a:pt x="36" y="67"/>
                    <a:pt x="42" y="49"/>
                    <a:pt x="58" y="32"/>
                  </a:cubicBezTo>
                  <a:cubicBezTo>
                    <a:pt x="83" y="6"/>
                    <a:pt x="115" y="3"/>
                    <a:pt x="125" y="2"/>
                  </a:cubicBezTo>
                  <a:cubicBezTo>
                    <a:pt x="133" y="1"/>
                    <a:pt x="151" y="0"/>
                    <a:pt x="171" y="9"/>
                  </a:cubicBezTo>
                  <a:cubicBezTo>
                    <a:pt x="189" y="17"/>
                    <a:pt x="199" y="29"/>
                    <a:pt x="205" y="36"/>
                  </a:cubicBezTo>
                  <a:cubicBezTo>
                    <a:pt x="218" y="51"/>
                    <a:pt x="223" y="67"/>
                    <a:pt x="226" y="76"/>
                  </a:cubicBezTo>
                  <a:cubicBezTo>
                    <a:pt x="229" y="75"/>
                    <a:pt x="235" y="73"/>
                    <a:pt x="243" y="76"/>
                  </a:cubicBezTo>
                  <a:cubicBezTo>
                    <a:pt x="244" y="76"/>
                    <a:pt x="259" y="81"/>
                    <a:pt x="261" y="94"/>
                  </a:cubicBezTo>
                  <a:cubicBezTo>
                    <a:pt x="262" y="100"/>
                    <a:pt x="260" y="107"/>
                    <a:pt x="255" y="112"/>
                  </a:cubicBezTo>
                  <a:cubicBezTo>
                    <a:pt x="250" y="117"/>
                    <a:pt x="244" y="117"/>
                    <a:pt x="236" y="118"/>
                  </a:cubicBezTo>
                  <a:cubicBezTo>
                    <a:pt x="231" y="118"/>
                    <a:pt x="228" y="118"/>
                    <a:pt x="225" y="118"/>
                  </a:cubicBezTo>
                  <a:cubicBezTo>
                    <a:pt x="224" y="124"/>
                    <a:pt x="222" y="134"/>
                    <a:pt x="217" y="144"/>
                  </a:cubicBezTo>
                  <a:cubicBezTo>
                    <a:pt x="213" y="151"/>
                    <a:pt x="201" y="172"/>
                    <a:pt x="177" y="185"/>
                  </a:cubicBezTo>
                  <a:cubicBezTo>
                    <a:pt x="155" y="196"/>
                    <a:pt x="135" y="195"/>
                    <a:pt x="127" y="195"/>
                  </a:cubicBezTo>
                  <a:cubicBezTo>
                    <a:pt x="118" y="194"/>
                    <a:pt x="88" y="192"/>
                    <a:pt x="62" y="167"/>
                  </a:cubicBezTo>
                  <a:cubicBezTo>
                    <a:pt x="43" y="149"/>
                    <a:pt x="36" y="128"/>
                    <a:pt x="34" y="119"/>
                  </a:cubicBezTo>
                  <a:cubicBezTo>
                    <a:pt x="31" y="119"/>
                    <a:pt x="24" y="122"/>
                    <a:pt x="15" y="118"/>
                  </a:cubicBezTo>
                  <a:cubicBezTo>
                    <a:pt x="8" y="115"/>
                    <a:pt x="0" y="107"/>
                    <a:pt x="0" y="96"/>
                  </a:cubicBezTo>
                  <a:cubicBezTo>
                    <a:pt x="1" y="86"/>
                    <a:pt x="8" y="78"/>
                    <a:pt x="17" y="76"/>
                  </a:cubicBezTo>
                  <a:cubicBezTo>
                    <a:pt x="25" y="73"/>
                    <a:pt x="32" y="76"/>
                    <a:pt x="34" y="77"/>
                  </a:cubicBezTo>
                  <a:close/>
                </a:path>
              </a:pathLst>
            </a:custGeom>
            <a:solidFill>
              <a:srgbClr val="88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Oval 250"/>
            <p:cNvSpPr>
              <a:spLocks noChangeArrowheads="1"/>
            </p:cNvSpPr>
            <p:nvPr/>
          </p:nvSpPr>
          <p:spPr bwMode="auto">
            <a:xfrm>
              <a:off x="3101458" y="2853674"/>
              <a:ext cx="23716" cy="23716"/>
            </a:xfrm>
            <a:prstGeom prst="ellipse">
              <a:avLst/>
            </a:prstGeom>
            <a:solidFill>
              <a:srgbClr val="F8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Oval 251"/>
            <p:cNvSpPr>
              <a:spLocks noChangeArrowheads="1"/>
            </p:cNvSpPr>
            <p:nvPr/>
          </p:nvSpPr>
          <p:spPr bwMode="auto">
            <a:xfrm>
              <a:off x="3204214" y="2853674"/>
              <a:ext cx="31618" cy="23716"/>
            </a:xfrm>
            <a:prstGeom prst="ellipse">
              <a:avLst/>
            </a:prstGeom>
            <a:solidFill>
              <a:srgbClr val="F8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52"/>
            <p:cNvSpPr>
              <a:spLocks/>
            </p:cNvSpPr>
            <p:nvPr/>
          </p:nvSpPr>
          <p:spPr bwMode="auto">
            <a:xfrm>
              <a:off x="3125169" y="2972240"/>
              <a:ext cx="86953" cy="23716"/>
            </a:xfrm>
            <a:custGeom>
              <a:avLst/>
              <a:gdLst>
                <a:gd name="T0" fmla="*/ 0 w 64"/>
                <a:gd name="T1" fmla="*/ 0 h 16"/>
                <a:gd name="T2" fmla="*/ 16 w 64"/>
                <a:gd name="T3" fmla="*/ 9 h 16"/>
                <a:gd name="T4" fmla="*/ 64 w 64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cubicBezTo>
                    <a:pt x="4" y="3"/>
                    <a:pt x="9" y="6"/>
                    <a:pt x="16" y="9"/>
                  </a:cubicBezTo>
                  <a:cubicBezTo>
                    <a:pt x="39" y="16"/>
                    <a:pt x="60" y="4"/>
                    <a:pt x="64" y="1"/>
                  </a:cubicBezTo>
                </a:path>
              </a:pathLst>
            </a:custGeom>
            <a:solidFill>
              <a:srgbClr val="F8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53"/>
            <p:cNvSpPr>
              <a:spLocks/>
            </p:cNvSpPr>
            <p:nvPr/>
          </p:nvSpPr>
          <p:spPr bwMode="auto">
            <a:xfrm>
              <a:off x="3101458" y="2956431"/>
              <a:ext cx="126473" cy="47427"/>
            </a:xfrm>
            <a:custGeom>
              <a:avLst/>
              <a:gdLst>
                <a:gd name="T0" fmla="*/ 42 w 86"/>
                <a:gd name="T1" fmla="*/ 32 h 32"/>
                <a:gd name="T2" fmla="*/ 24 w 86"/>
                <a:gd name="T3" fmla="*/ 29 h 32"/>
                <a:gd name="T4" fmla="*/ 5 w 86"/>
                <a:gd name="T5" fmla="*/ 19 h 32"/>
                <a:gd name="T6" fmla="*/ 3 w 86"/>
                <a:gd name="T7" fmla="*/ 5 h 32"/>
                <a:gd name="T8" fmla="*/ 17 w 86"/>
                <a:gd name="T9" fmla="*/ 3 h 32"/>
                <a:gd name="T10" fmla="*/ 30 w 86"/>
                <a:gd name="T11" fmla="*/ 10 h 32"/>
                <a:gd name="T12" fmla="*/ 70 w 86"/>
                <a:gd name="T13" fmla="*/ 4 h 32"/>
                <a:gd name="T14" fmla="*/ 83 w 86"/>
                <a:gd name="T15" fmla="*/ 7 h 32"/>
                <a:gd name="T16" fmla="*/ 80 w 86"/>
                <a:gd name="T17" fmla="*/ 20 h 32"/>
                <a:gd name="T18" fmla="*/ 42 w 86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2">
                  <a:moveTo>
                    <a:pt x="42" y="32"/>
                  </a:moveTo>
                  <a:cubicBezTo>
                    <a:pt x="36" y="32"/>
                    <a:pt x="30" y="31"/>
                    <a:pt x="24" y="29"/>
                  </a:cubicBezTo>
                  <a:cubicBezTo>
                    <a:pt x="17" y="27"/>
                    <a:pt x="11" y="23"/>
                    <a:pt x="5" y="19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7" y="3"/>
                  </a:cubicBezTo>
                  <a:cubicBezTo>
                    <a:pt x="21" y="7"/>
                    <a:pt x="25" y="9"/>
                    <a:pt x="30" y="10"/>
                  </a:cubicBezTo>
                  <a:cubicBezTo>
                    <a:pt x="47" y="16"/>
                    <a:pt x="64" y="7"/>
                    <a:pt x="70" y="4"/>
                  </a:cubicBezTo>
                  <a:cubicBezTo>
                    <a:pt x="74" y="1"/>
                    <a:pt x="80" y="2"/>
                    <a:pt x="83" y="7"/>
                  </a:cubicBezTo>
                  <a:cubicBezTo>
                    <a:pt x="86" y="11"/>
                    <a:pt x="85" y="17"/>
                    <a:pt x="80" y="20"/>
                  </a:cubicBezTo>
                  <a:cubicBezTo>
                    <a:pt x="74" y="24"/>
                    <a:pt x="59" y="32"/>
                    <a:pt x="42" y="32"/>
                  </a:cubicBezTo>
                  <a:close/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2840605" y="3491107"/>
            <a:ext cx="751129" cy="834837"/>
            <a:chOff x="4257064" y="3226597"/>
            <a:chExt cx="961315" cy="1039795"/>
          </a:xfrm>
        </p:grpSpPr>
        <p:sp>
          <p:nvSpPr>
            <p:cNvPr id="67" name="Freeform 254"/>
            <p:cNvSpPr>
              <a:spLocks/>
            </p:cNvSpPr>
            <p:nvPr/>
          </p:nvSpPr>
          <p:spPr bwMode="auto">
            <a:xfrm>
              <a:off x="4257064" y="3363930"/>
              <a:ext cx="961315" cy="902462"/>
            </a:xfrm>
            <a:custGeom>
              <a:avLst/>
              <a:gdLst>
                <a:gd name="T0" fmla="*/ 416 w 545"/>
                <a:gd name="T1" fmla="*/ 489 h 509"/>
                <a:gd name="T2" fmla="*/ 416 w 545"/>
                <a:gd name="T3" fmla="*/ 469 h 509"/>
                <a:gd name="T4" fmla="*/ 129 w 545"/>
                <a:gd name="T5" fmla="*/ 469 h 509"/>
                <a:gd name="T6" fmla="*/ 66 w 545"/>
                <a:gd name="T7" fmla="*/ 443 h 509"/>
                <a:gd name="T8" fmla="*/ 40 w 545"/>
                <a:gd name="T9" fmla="*/ 380 h 509"/>
                <a:gd name="T10" fmla="*/ 40 w 545"/>
                <a:gd name="T11" fmla="*/ 129 h 509"/>
                <a:gd name="T12" fmla="*/ 66 w 545"/>
                <a:gd name="T13" fmla="*/ 66 h 509"/>
                <a:gd name="T14" fmla="*/ 129 w 545"/>
                <a:gd name="T15" fmla="*/ 40 h 509"/>
                <a:gd name="T16" fmla="*/ 416 w 545"/>
                <a:gd name="T17" fmla="*/ 40 h 509"/>
                <a:gd name="T18" fmla="*/ 479 w 545"/>
                <a:gd name="T19" fmla="*/ 66 h 509"/>
                <a:gd name="T20" fmla="*/ 505 w 545"/>
                <a:gd name="T21" fmla="*/ 129 h 509"/>
                <a:gd name="T22" fmla="*/ 505 w 545"/>
                <a:gd name="T23" fmla="*/ 380 h 509"/>
                <a:gd name="T24" fmla="*/ 479 w 545"/>
                <a:gd name="T25" fmla="*/ 443 h 509"/>
                <a:gd name="T26" fmla="*/ 416 w 545"/>
                <a:gd name="T27" fmla="*/ 469 h 509"/>
                <a:gd name="T28" fmla="*/ 416 w 545"/>
                <a:gd name="T29" fmla="*/ 489 h 509"/>
                <a:gd name="T30" fmla="*/ 416 w 545"/>
                <a:gd name="T31" fmla="*/ 509 h 509"/>
                <a:gd name="T32" fmla="*/ 507 w 545"/>
                <a:gd name="T33" fmla="*/ 472 h 509"/>
                <a:gd name="T34" fmla="*/ 545 w 545"/>
                <a:gd name="T35" fmla="*/ 380 h 509"/>
                <a:gd name="T36" fmla="*/ 545 w 545"/>
                <a:gd name="T37" fmla="*/ 129 h 509"/>
                <a:gd name="T38" fmla="*/ 507 w 545"/>
                <a:gd name="T39" fmla="*/ 38 h 509"/>
                <a:gd name="T40" fmla="*/ 416 w 545"/>
                <a:gd name="T41" fmla="*/ 0 h 509"/>
                <a:gd name="T42" fmla="*/ 129 w 545"/>
                <a:gd name="T43" fmla="*/ 0 h 509"/>
                <a:gd name="T44" fmla="*/ 38 w 545"/>
                <a:gd name="T45" fmla="*/ 38 h 509"/>
                <a:gd name="T46" fmla="*/ 0 w 545"/>
                <a:gd name="T47" fmla="*/ 129 h 509"/>
                <a:gd name="T48" fmla="*/ 0 w 545"/>
                <a:gd name="T49" fmla="*/ 380 h 509"/>
                <a:gd name="T50" fmla="*/ 38 w 545"/>
                <a:gd name="T51" fmla="*/ 472 h 509"/>
                <a:gd name="T52" fmla="*/ 129 w 545"/>
                <a:gd name="T53" fmla="*/ 509 h 509"/>
                <a:gd name="T54" fmla="*/ 416 w 545"/>
                <a:gd name="T55" fmla="*/ 509 h 509"/>
                <a:gd name="T56" fmla="*/ 416 w 545"/>
                <a:gd name="T57" fmla="*/ 48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5" h="509">
                  <a:moveTo>
                    <a:pt x="416" y="489"/>
                  </a:moveTo>
                  <a:cubicBezTo>
                    <a:pt x="416" y="469"/>
                    <a:pt x="416" y="469"/>
                    <a:pt x="416" y="469"/>
                  </a:cubicBezTo>
                  <a:cubicBezTo>
                    <a:pt x="129" y="469"/>
                    <a:pt x="129" y="469"/>
                    <a:pt x="129" y="469"/>
                  </a:cubicBezTo>
                  <a:cubicBezTo>
                    <a:pt x="105" y="469"/>
                    <a:pt x="83" y="459"/>
                    <a:pt x="66" y="443"/>
                  </a:cubicBezTo>
                  <a:cubicBezTo>
                    <a:pt x="50" y="427"/>
                    <a:pt x="40" y="405"/>
                    <a:pt x="40" y="38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05"/>
                    <a:pt x="50" y="82"/>
                    <a:pt x="66" y="66"/>
                  </a:cubicBezTo>
                  <a:cubicBezTo>
                    <a:pt x="83" y="50"/>
                    <a:pt x="105" y="40"/>
                    <a:pt x="129" y="40"/>
                  </a:cubicBezTo>
                  <a:cubicBezTo>
                    <a:pt x="416" y="40"/>
                    <a:pt x="416" y="40"/>
                    <a:pt x="416" y="40"/>
                  </a:cubicBezTo>
                  <a:cubicBezTo>
                    <a:pt x="441" y="40"/>
                    <a:pt x="463" y="50"/>
                    <a:pt x="479" y="66"/>
                  </a:cubicBezTo>
                  <a:cubicBezTo>
                    <a:pt x="495" y="82"/>
                    <a:pt x="505" y="105"/>
                    <a:pt x="505" y="129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5" y="405"/>
                    <a:pt x="495" y="427"/>
                    <a:pt x="479" y="443"/>
                  </a:cubicBezTo>
                  <a:cubicBezTo>
                    <a:pt x="463" y="459"/>
                    <a:pt x="441" y="469"/>
                    <a:pt x="416" y="469"/>
                  </a:cubicBezTo>
                  <a:cubicBezTo>
                    <a:pt x="416" y="489"/>
                    <a:pt x="416" y="489"/>
                    <a:pt x="416" y="489"/>
                  </a:cubicBezTo>
                  <a:cubicBezTo>
                    <a:pt x="416" y="509"/>
                    <a:pt x="416" y="509"/>
                    <a:pt x="416" y="509"/>
                  </a:cubicBezTo>
                  <a:cubicBezTo>
                    <a:pt x="452" y="509"/>
                    <a:pt x="484" y="495"/>
                    <a:pt x="507" y="472"/>
                  </a:cubicBezTo>
                  <a:cubicBezTo>
                    <a:pt x="531" y="448"/>
                    <a:pt x="545" y="416"/>
                    <a:pt x="545" y="380"/>
                  </a:cubicBezTo>
                  <a:cubicBezTo>
                    <a:pt x="545" y="129"/>
                    <a:pt x="545" y="129"/>
                    <a:pt x="545" y="129"/>
                  </a:cubicBezTo>
                  <a:cubicBezTo>
                    <a:pt x="545" y="94"/>
                    <a:pt x="531" y="61"/>
                    <a:pt x="507" y="38"/>
                  </a:cubicBezTo>
                  <a:cubicBezTo>
                    <a:pt x="484" y="15"/>
                    <a:pt x="452" y="0"/>
                    <a:pt x="4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94" y="0"/>
                    <a:pt x="61" y="15"/>
                    <a:pt x="38" y="38"/>
                  </a:cubicBezTo>
                  <a:cubicBezTo>
                    <a:pt x="15" y="61"/>
                    <a:pt x="0" y="94"/>
                    <a:pt x="0" y="129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16"/>
                    <a:pt x="15" y="448"/>
                    <a:pt x="38" y="472"/>
                  </a:cubicBezTo>
                  <a:cubicBezTo>
                    <a:pt x="61" y="495"/>
                    <a:pt x="94" y="509"/>
                    <a:pt x="129" y="509"/>
                  </a:cubicBezTo>
                  <a:cubicBezTo>
                    <a:pt x="416" y="509"/>
                    <a:pt x="416" y="509"/>
                    <a:pt x="416" y="509"/>
                  </a:cubicBezTo>
                  <a:lnTo>
                    <a:pt x="416" y="489"/>
                  </a:lnTo>
                  <a:close/>
                </a:path>
              </a:pathLst>
            </a:custGeom>
            <a:solidFill>
              <a:srgbClr val="376E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5"/>
            <p:cNvSpPr>
              <a:spLocks/>
            </p:cNvSpPr>
            <p:nvPr/>
          </p:nvSpPr>
          <p:spPr bwMode="auto">
            <a:xfrm>
              <a:off x="4394394" y="3618973"/>
              <a:ext cx="686654" cy="490469"/>
            </a:xfrm>
            <a:custGeom>
              <a:avLst/>
              <a:gdLst>
                <a:gd name="T0" fmla="*/ 317 w 391"/>
                <a:gd name="T1" fmla="*/ 276 h 276"/>
                <a:gd name="T2" fmla="*/ 74 w 391"/>
                <a:gd name="T3" fmla="*/ 276 h 276"/>
                <a:gd name="T4" fmla="*/ 0 w 391"/>
                <a:gd name="T5" fmla="*/ 202 h 276"/>
                <a:gd name="T6" fmla="*/ 0 w 391"/>
                <a:gd name="T7" fmla="*/ 74 h 276"/>
                <a:gd name="T8" fmla="*/ 74 w 391"/>
                <a:gd name="T9" fmla="*/ 0 h 276"/>
                <a:gd name="T10" fmla="*/ 317 w 391"/>
                <a:gd name="T11" fmla="*/ 0 h 276"/>
                <a:gd name="T12" fmla="*/ 391 w 391"/>
                <a:gd name="T13" fmla="*/ 74 h 276"/>
                <a:gd name="T14" fmla="*/ 391 w 391"/>
                <a:gd name="T15" fmla="*/ 202 h 276"/>
                <a:gd name="T16" fmla="*/ 317 w 391"/>
                <a:gd name="T1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276">
                  <a:moveTo>
                    <a:pt x="317" y="276"/>
                  </a:moveTo>
                  <a:cubicBezTo>
                    <a:pt x="74" y="276"/>
                    <a:pt x="74" y="276"/>
                    <a:pt x="74" y="276"/>
                  </a:cubicBezTo>
                  <a:cubicBezTo>
                    <a:pt x="33" y="276"/>
                    <a:pt x="0" y="243"/>
                    <a:pt x="0" y="20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58" y="0"/>
                    <a:pt x="391" y="33"/>
                    <a:pt x="391" y="74"/>
                  </a:cubicBezTo>
                  <a:cubicBezTo>
                    <a:pt x="391" y="202"/>
                    <a:pt x="391" y="202"/>
                    <a:pt x="391" y="202"/>
                  </a:cubicBezTo>
                  <a:cubicBezTo>
                    <a:pt x="391" y="243"/>
                    <a:pt x="358" y="276"/>
                    <a:pt x="317" y="276"/>
                  </a:cubicBezTo>
                  <a:close/>
                </a:path>
              </a:pathLst>
            </a:custGeom>
            <a:solidFill>
              <a:srgbClr val="A7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56"/>
            <p:cNvSpPr>
              <a:spLocks/>
            </p:cNvSpPr>
            <p:nvPr/>
          </p:nvSpPr>
          <p:spPr bwMode="auto">
            <a:xfrm>
              <a:off x="4355157" y="3589548"/>
              <a:ext cx="765129" cy="559138"/>
            </a:xfrm>
            <a:custGeom>
              <a:avLst/>
              <a:gdLst>
                <a:gd name="T0" fmla="*/ 337 w 431"/>
                <a:gd name="T1" fmla="*/ 296 h 316"/>
                <a:gd name="T2" fmla="*/ 337 w 431"/>
                <a:gd name="T3" fmla="*/ 276 h 316"/>
                <a:gd name="T4" fmla="*/ 94 w 431"/>
                <a:gd name="T5" fmla="*/ 276 h 316"/>
                <a:gd name="T6" fmla="*/ 56 w 431"/>
                <a:gd name="T7" fmla="*/ 260 h 316"/>
                <a:gd name="T8" fmla="*/ 40 w 431"/>
                <a:gd name="T9" fmla="*/ 222 h 316"/>
                <a:gd name="T10" fmla="*/ 40 w 431"/>
                <a:gd name="T11" fmla="*/ 94 h 316"/>
                <a:gd name="T12" fmla="*/ 56 w 431"/>
                <a:gd name="T13" fmla="*/ 56 h 316"/>
                <a:gd name="T14" fmla="*/ 94 w 431"/>
                <a:gd name="T15" fmla="*/ 40 h 316"/>
                <a:gd name="T16" fmla="*/ 337 w 431"/>
                <a:gd name="T17" fmla="*/ 40 h 316"/>
                <a:gd name="T18" fmla="*/ 375 w 431"/>
                <a:gd name="T19" fmla="*/ 56 h 316"/>
                <a:gd name="T20" fmla="*/ 391 w 431"/>
                <a:gd name="T21" fmla="*/ 94 h 316"/>
                <a:gd name="T22" fmla="*/ 391 w 431"/>
                <a:gd name="T23" fmla="*/ 222 h 316"/>
                <a:gd name="T24" fmla="*/ 375 w 431"/>
                <a:gd name="T25" fmla="*/ 260 h 316"/>
                <a:gd name="T26" fmla="*/ 337 w 431"/>
                <a:gd name="T27" fmla="*/ 276 h 316"/>
                <a:gd name="T28" fmla="*/ 337 w 431"/>
                <a:gd name="T29" fmla="*/ 296 h 316"/>
                <a:gd name="T30" fmla="*/ 337 w 431"/>
                <a:gd name="T31" fmla="*/ 316 h 316"/>
                <a:gd name="T32" fmla="*/ 403 w 431"/>
                <a:gd name="T33" fmla="*/ 289 h 316"/>
                <a:gd name="T34" fmla="*/ 431 w 431"/>
                <a:gd name="T35" fmla="*/ 222 h 316"/>
                <a:gd name="T36" fmla="*/ 431 w 431"/>
                <a:gd name="T37" fmla="*/ 94 h 316"/>
                <a:gd name="T38" fmla="*/ 403 w 431"/>
                <a:gd name="T39" fmla="*/ 27 h 316"/>
                <a:gd name="T40" fmla="*/ 337 w 431"/>
                <a:gd name="T41" fmla="*/ 0 h 316"/>
                <a:gd name="T42" fmla="*/ 94 w 431"/>
                <a:gd name="T43" fmla="*/ 0 h 316"/>
                <a:gd name="T44" fmla="*/ 27 w 431"/>
                <a:gd name="T45" fmla="*/ 27 h 316"/>
                <a:gd name="T46" fmla="*/ 0 w 431"/>
                <a:gd name="T47" fmla="*/ 94 h 316"/>
                <a:gd name="T48" fmla="*/ 0 w 431"/>
                <a:gd name="T49" fmla="*/ 222 h 316"/>
                <a:gd name="T50" fmla="*/ 27 w 431"/>
                <a:gd name="T51" fmla="*/ 289 h 316"/>
                <a:gd name="T52" fmla="*/ 94 w 431"/>
                <a:gd name="T53" fmla="*/ 316 h 316"/>
                <a:gd name="T54" fmla="*/ 337 w 431"/>
                <a:gd name="T55" fmla="*/ 316 h 316"/>
                <a:gd name="T56" fmla="*/ 337 w 431"/>
                <a:gd name="T57" fmla="*/ 29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1" h="316">
                  <a:moveTo>
                    <a:pt x="337" y="296"/>
                  </a:moveTo>
                  <a:cubicBezTo>
                    <a:pt x="337" y="276"/>
                    <a:pt x="337" y="276"/>
                    <a:pt x="337" y="276"/>
                  </a:cubicBezTo>
                  <a:cubicBezTo>
                    <a:pt x="94" y="276"/>
                    <a:pt x="94" y="276"/>
                    <a:pt x="94" y="276"/>
                  </a:cubicBezTo>
                  <a:cubicBezTo>
                    <a:pt x="79" y="276"/>
                    <a:pt x="65" y="270"/>
                    <a:pt x="56" y="260"/>
                  </a:cubicBezTo>
                  <a:cubicBezTo>
                    <a:pt x="46" y="250"/>
                    <a:pt x="40" y="237"/>
                    <a:pt x="40" y="222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79"/>
                    <a:pt x="46" y="65"/>
                    <a:pt x="56" y="56"/>
                  </a:cubicBezTo>
                  <a:cubicBezTo>
                    <a:pt x="65" y="46"/>
                    <a:pt x="79" y="40"/>
                    <a:pt x="94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52" y="40"/>
                    <a:pt x="365" y="46"/>
                    <a:pt x="375" y="56"/>
                  </a:cubicBezTo>
                  <a:cubicBezTo>
                    <a:pt x="385" y="65"/>
                    <a:pt x="391" y="79"/>
                    <a:pt x="391" y="94"/>
                  </a:cubicBezTo>
                  <a:cubicBezTo>
                    <a:pt x="391" y="222"/>
                    <a:pt x="391" y="222"/>
                    <a:pt x="391" y="222"/>
                  </a:cubicBezTo>
                  <a:cubicBezTo>
                    <a:pt x="391" y="237"/>
                    <a:pt x="385" y="250"/>
                    <a:pt x="375" y="260"/>
                  </a:cubicBezTo>
                  <a:cubicBezTo>
                    <a:pt x="365" y="270"/>
                    <a:pt x="352" y="276"/>
                    <a:pt x="337" y="276"/>
                  </a:cubicBezTo>
                  <a:cubicBezTo>
                    <a:pt x="337" y="296"/>
                    <a:pt x="337" y="296"/>
                    <a:pt x="337" y="29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63" y="316"/>
                    <a:pt x="386" y="306"/>
                    <a:pt x="403" y="289"/>
                  </a:cubicBezTo>
                  <a:cubicBezTo>
                    <a:pt x="420" y="272"/>
                    <a:pt x="431" y="248"/>
                    <a:pt x="431" y="222"/>
                  </a:cubicBezTo>
                  <a:cubicBezTo>
                    <a:pt x="431" y="94"/>
                    <a:pt x="431" y="94"/>
                    <a:pt x="431" y="94"/>
                  </a:cubicBezTo>
                  <a:cubicBezTo>
                    <a:pt x="431" y="68"/>
                    <a:pt x="420" y="44"/>
                    <a:pt x="403" y="27"/>
                  </a:cubicBezTo>
                  <a:cubicBezTo>
                    <a:pt x="386" y="10"/>
                    <a:pt x="363" y="0"/>
                    <a:pt x="33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8" y="0"/>
                    <a:pt x="44" y="10"/>
                    <a:pt x="27" y="27"/>
                  </a:cubicBezTo>
                  <a:cubicBezTo>
                    <a:pt x="10" y="44"/>
                    <a:pt x="0" y="68"/>
                    <a:pt x="0" y="94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8"/>
                    <a:pt x="10" y="272"/>
                    <a:pt x="27" y="289"/>
                  </a:cubicBezTo>
                  <a:cubicBezTo>
                    <a:pt x="44" y="306"/>
                    <a:pt x="68" y="316"/>
                    <a:pt x="94" y="316"/>
                  </a:cubicBezTo>
                  <a:cubicBezTo>
                    <a:pt x="337" y="316"/>
                    <a:pt x="337" y="316"/>
                    <a:pt x="337" y="316"/>
                  </a:cubicBezTo>
                  <a:lnTo>
                    <a:pt x="337" y="296"/>
                  </a:lnTo>
                  <a:close/>
                </a:path>
              </a:pathLst>
            </a:custGeom>
            <a:solidFill>
              <a:srgbClr val="376E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7"/>
            <p:cNvSpPr>
              <a:spLocks/>
            </p:cNvSpPr>
            <p:nvPr/>
          </p:nvSpPr>
          <p:spPr bwMode="auto">
            <a:xfrm>
              <a:off x="4463057" y="3265836"/>
              <a:ext cx="549323" cy="264856"/>
            </a:xfrm>
            <a:custGeom>
              <a:avLst/>
              <a:gdLst>
                <a:gd name="T0" fmla="*/ 0 w 309"/>
                <a:gd name="T1" fmla="*/ 150 h 150"/>
                <a:gd name="T2" fmla="*/ 156 w 309"/>
                <a:gd name="T3" fmla="*/ 0 h 150"/>
                <a:gd name="T4" fmla="*/ 309 w 309"/>
                <a:gd name="T5" fmla="*/ 150 h 150"/>
                <a:gd name="T6" fmla="*/ 0 w 309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150">
                  <a:moveTo>
                    <a:pt x="0" y="150"/>
                  </a:moveTo>
                  <a:cubicBezTo>
                    <a:pt x="3" y="66"/>
                    <a:pt x="73" y="0"/>
                    <a:pt x="156" y="0"/>
                  </a:cubicBezTo>
                  <a:cubicBezTo>
                    <a:pt x="238" y="1"/>
                    <a:pt x="306" y="67"/>
                    <a:pt x="309" y="150"/>
                  </a:cubicBezTo>
                  <a:cubicBezTo>
                    <a:pt x="206" y="150"/>
                    <a:pt x="103" y="150"/>
                    <a:pt x="0" y="150"/>
                  </a:cubicBezTo>
                  <a:close/>
                </a:path>
              </a:pathLst>
            </a:custGeom>
            <a:solidFill>
              <a:srgbClr val="F4D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58"/>
            <p:cNvSpPr>
              <a:spLocks/>
            </p:cNvSpPr>
            <p:nvPr/>
          </p:nvSpPr>
          <p:spPr bwMode="auto">
            <a:xfrm>
              <a:off x="4423820" y="3226597"/>
              <a:ext cx="627798" cy="343331"/>
            </a:xfrm>
            <a:custGeom>
              <a:avLst/>
              <a:gdLst>
                <a:gd name="T0" fmla="*/ 23 w 355"/>
                <a:gd name="T1" fmla="*/ 172 h 194"/>
                <a:gd name="T2" fmla="*/ 45 w 355"/>
                <a:gd name="T3" fmla="*/ 173 h 194"/>
                <a:gd name="T4" fmla="*/ 86 w 355"/>
                <a:gd name="T5" fmla="*/ 82 h 194"/>
                <a:gd name="T6" fmla="*/ 178 w 355"/>
                <a:gd name="T7" fmla="*/ 44 h 194"/>
                <a:gd name="T8" fmla="*/ 178 w 355"/>
                <a:gd name="T9" fmla="*/ 44 h 194"/>
                <a:gd name="T10" fmla="*/ 178 w 355"/>
                <a:gd name="T11" fmla="*/ 44 h 194"/>
                <a:gd name="T12" fmla="*/ 270 w 355"/>
                <a:gd name="T13" fmla="*/ 82 h 194"/>
                <a:gd name="T14" fmla="*/ 310 w 355"/>
                <a:gd name="T15" fmla="*/ 173 h 194"/>
                <a:gd name="T16" fmla="*/ 332 w 355"/>
                <a:gd name="T17" fmla="*/ 172 h 194"/>
                <a:gd name="T18" fmla="*/ 332 w 355"/>
                <a:gd name="T19" fmla="*/ 150 h 194"/>
                <a:gd name="T20" fmla="*/ 23 w 355"/>
                <a:gd name="T21" fmla="*/ 150 h 194"/>
                <a:gd name="T22" fmla="*/ 23 w 355"/>
                <a:gd name="T23" fmla="*/ 172 h 194"/>
                <a:gd name="T24" fmla="*/ 45 w 355"/>
                <a:gd name="T25" fmla="*/ 173 h 194"/>
                <a:gd name="T26" fmla="*/ 23 w 355"/>
                <a:gd name="T27" fmla="*/ 172 h 194"/>
                <a:gd name="T28" fmla="*/ 23 w 355"/>
                <a:gd name="T29" fmla="*/ 194 h 194"/>
                <a:gd name="T30" fmla="*/ 332 w 355"/>
                <a:gd name="T31" fmla="*/ 194 h 194"/>
                <a:gd name="T32" fmla="*/ 355 w 355"/>
                <a:gd name="T33" fmla="*/ 194 h 194"/>
                <a:gd name="T34" fmla="*/ 354 w 355"/>
                <a:gd name="T35" fmla="*/ 171 h 194"/>
                <a:gd name="T36" fmla="*/ 300 w 355"/>
                <a:gd name="T37" fmla="*/ 51 h 194"/>
                <a:gd name="T38" fmla="*/ 179 w 355"/>
                <a:gd name="T39" fmla="*/ 0 h 194"/>
                <a:gd name="T40" fmla="*/ 179 w 355"/>
                <a:gd name="T41" fmla="*/ 0 h 194"/>
                <a:gd name="T42" fmla="*/ 178 w 355"/>
                <a:gd name="T43" fmla="*/ 0 h 194"/>
                <a:gd name="T44" fmla="*/ 55 w 355"/>
                <a:gd name="T45" fmla="*/ 50 h 194"/>
                <a:gd name="T46" fmla="*/ 1 w 355"/>
                <a:gd name="T47" fmla="*/ 171 h 194"/>
                <a:gd name="T48" fmla="*/ 0 w 355"/>
                <a:gd name="T49" fmla="*/ 194 h 194"/>
                <a:gd name="T50" fmla="*/ 23 w 355"/>
                <a:gd name="T51" fmla="*/ 194 h 194"/>
                <a:gd name="T52" fmla="*/ 23 w 355"/>
                <a:gd name="T53" fmla="*/ 17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194">
                  <a:moveTo>
                    <a:pt x="23" y="172"/>
                  </a:moveTo>
                  <a:cubicBezTo>
                    <a:pt x="45" y="173"/>
                    <a:pt x="45" y="173"/>
                    <a:pt x="45" y="173"/>
                  </a:cubicBezTo>
                  <a:cubicBezTo>
                    <a:pt x="46" y="137"/>
                    <a:pt x="61" y="105"/>
                    <a:pt x="86" y="82"/>
                  </a:cubicBezTo>
                  <a:cubicBezTo>
                    <a:pt x="110" y="59"/>
                    <a:pt x="142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214" y="45"/>
                    <a:pt x="246" y="59"/>
                    <a:pt x="270" y="82"/>
                  </a:cubicBezTo>
                  <a:cubicBezTo>
                    <a:pt x="294" y="105"/>
                    <a:pt x="309" y="137"/>
                    <a:pt x="310" y="173"/>
                  </a:cubicBezTo>
                  <a:cubicBezTo>
                    <a:pt x="332" y="172"/>
                    <a:pt x="332" y="172"/>
                    <a:pt x="332" y="172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229" y="150"/>
                    <a:pt x="126" y="150"/>
                    <a:pt x="23" y="150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126" y="194"/>
                    <a:pt x="229" y="194"/>
                    <a:pt x="332" y="194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4" y="171"/>
                    <a:pt x="354" y="171"/>
                    <a:pt x="354" y="171"/>
                  </a:cubicBezTo>
                  <a:cubicBezTo>
                    <a:pt x="353" y="124"/>
                    <a:pt x="332" y="81"/>
                    <a:pt x="300" y="51"/>
                  </a:cubicBezTo>
                  <a:cubicBezTo>
                    <a:pt x="269" y="20"/>
                    <a:pt x="226" y="1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30" y="0"/>
                    <a:pt x="87" y="19"/>
                    <a:pt x="55" y="50"/>
                  </a:cubicBezTo>
                  <a:cubicBezTo>
                    <a:pt x="23" y="81"/>
                    <a:pt x="2" y="124"/>
                    <a:pt x="1" y="171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23" y="194"/>
                    <a:pt x="23" y="194"/>
                    <a:pt x="23" y="194"/>
                  </a:cubicBezTo>
                  <a:lnTo>
                    <a:pt x="23" y="172"/>
                  </a:lnTo>
                  <a:close/>
                </a:path>
              </a:pathLst>
            </a:custGeom>
            <a:solidFill>
              <a:srgbClr val="376E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9"/>
            <p:cNvSpPr>
              <a:spLocks/>
            </p:cNvSpPr>
            <p:nvPr/>
          </p:nvSpPr>
          <p:spPr bwMode="auto">
            <a:xfrm>
              <a:off x="4629825" y="3412976"/>
              <a:ext cx="98094" cy="58856"/>
            </a:xfrm>
            <a:custGeom>
              <a:avLst/>
              <a:gdLst>
                <a:gd name="T0" fmla="*/ 44 w 52"/>
                <a:gd name="T1" fmla="*/ 35 h 35"/>
                <a:gd name="T2" fmla="*/ 0 w 52"/>
                <a:gd name="T3" fmla="*/ 0 h 35"/>
                <a:gd name="T4" fmla="*/ 52 w 52"/>
                <a:gd name="T5" fmla="*/ 20 h 35"/>
                <a:gd name="T6" fmla="*/ 44 w 52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5">
                  <a:moveTo>
                    <a:pt x="44" y="35"/>
                  </a:moveTo>
                  <a:cubicBezTo>
                    <a:pt x="29" y="24"/>
                    <a:pt x="14" y="12"/>
                    <a:pt x="0" y="0"/>
                  </a:cubicBezTo>
                  <a:cubicBezTo>
                    <a:pt x="17" y="7"/>
                    <a:pt x="34" y="14"/>
                    <a:pt x="52" y="20"/>
                  </a:cubicBezTo>
                  <a:cubicBezTo>
                    <a:pt x="49" y="25"/>
                    <a:pt x="47" y="30"/>
                    <a:pt x="44" y="35"/>
                  </a:cubicBezTo>
                  <a:close/>
                </a:path>
              </a:pathLst>
            </a:custGeom>
            <a:solidFill>
              <a:srgbClr val="2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Oval 260"/>
            <p:cNvSpPr>
              <a:spLocks noChangeArrowheads="1"/>
            </p:cNvSpPr>
            <p:nvPr/>
          </p:nvSpPr>
          <p:spPr bwMode="auto">
            <a:xfrm>
              <a:off x="4698490" y="3432596"/>
              <a:ext cx="68669" cy="68669"/>
            </a:xfrm>
            <a:prstGeom prst="ellipse">
              <a:avLst/>
            </a:prstGeom>
            <a:solidFill>
              <a:srgbClr val="2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4" name="Group 51">
            <a:extLst>
              <a:ext uri="{FF2B5EF4-FFF2-40B4-BE49-F238E27FC236}">
                <a16:creationId xmlns:a16="http://schemas.microsoft.com/office/drawing/2014/main" id="{D58A3A07-9D0F-4B2E-A09C-5B560B992BFB}"/>
              </a:ext>
            </a:extLst>
          </p:cNvPr>
          <p:cNvGrpSpPr/>
          <p:nvPr/>
        </p:nvGrpSpPr>
        <p:grpSpPr>
          <a:xfrm>
            <a:off x="3697442" y="1291793"/>
            <a:ext cx="4321253" cy="853305"/>
            <a:chOff x="910640" y="3014284"/>
            <a:chExt cx="1527408" cy="2134255"/>
          </a:xfrm>
        </p:grpSpPr>
        <p:sp>
          <p:nvSpPr>
            <p:cNvPr id="75" name="TextBox 52">
              <a:extLst>
                <a:ext uri="{FF2B5EF4-FFF2-40B4-BE49-F238E27FC236}">
                  <a16:creationId xmlns:a16="http://schemas.microsoft.com/office/drawing/2014/main" id="{0403DF9C-CD5A-41ED-ABDF-CFAFB5CE16F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6" name="TextBox 53">
              <a:extLst>
                <a:ext uri="{FF2B5EF4-FFF2-40B4-BE49-F238E27FC236}">
                  <a16:creationId xmlns:a16="http://schemas.microsoft.com/office/drawing/2014/main" id="{274240BF-8AD4-41EB-BB95-2CC5BA0825B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54">
            <a:extLst>
              <a:ext uri="{FF2B5EF4-FFF2-40B4-BE49-F238E27FC236}">
                <a16:creationId xmlns:a16="http://schemas.microsoft.com/office/drawing/2014/main" id="{D3DF5DB6-DF36-4BB2-80D1-444E66E288B9}"/>
              </a:ext>
            </a:extLst>
          </p:cNvPr>
          <p:cNvGrpSpPr/>
          <p:nvPr/>
        </p:nvGrpSpPr>
        <p:grpSpPr>
          <a:xfrm>
            <a:off x="3700174" y="2476970"/>
            <a:ext cx="4321253" cy="853305"/>
            <a:chOff x="910640" y="3014284"/>
            <a:chExt cx="1527408" cy="2134255"/>
          </a:xfrm>
        </p:grpSpPr>
        <p:sp>
          <p:nvSpPr>
            <p:cNvPr id="78" name="TextBox 55">
              <a:extLst>
                <a:ext uri="{FF2B5EF4-FFF2-40B4-BE49-F238E27FC236}">
                  <a16:creationId xmlns:a16="http://schemas.microsoft.com/office/drawing/2014/main" id="{B9158E11-CE55-443F-94CB-AC58B9755C4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9" name="TextBox 56">
              <a:extLst>
                <a:ext uri="{FF2B5EF4-FFF2-40B4-BE49-F238E27FC236}">
                  <a16:creationId xmlns:a16="http://schemas.microsoft.com/office/drawing/2014/main" id="{BACA36F3-30CD-46FB-91BC-7C455E31CAF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57">
            <a:extLst>
              <a:ext uri="{FF2B5EF4-FFF2-40B4-BE49-F238E27FC236}">
                <a16:creationId xmlns:a16="http://schemas.microsoft.com/office/drawing/2014/main" id="{AD2A6B2E-57B3-48F2-A52E-193D63AAE85E}"/>
              </a:ext>
            </a:extLst>
          </p:cNvPr>
          <p:cNvGrpSpPr/>
          <p:nvPr/>
        </p:nvGrpSpPr>
        <p:grpSpPr>
          <a:xfrm>
            <a:off x="3722030" y="3585134"/>
            <a:ext cx="4321253" cy="853305"/>
            <a:chOff x="910640" y="3014284"/>
            <a:chExt cx="1527408" cy="2134257"/>
          </a:xfrm>
        </p:grpSpPr>
        <p:sp>
          <p:nvSpPr>
            <p:cNvPr id="81" name="TextBox 58">
              <a:extLst>
                <a:ext uri="{FF2B5EF4-FFF2-40B4-BE49-F238E27FC236}">
                  <a16:creationId xmlns:a16="http://schemas.microsoft.com/office/drawing/2014/main" id="{C61B0307-D82E-4E2C-9732-566762AAD0B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2" name="TextBox 59">
              <a:extLst>
                <a:ext uri="{FF2B5EF4-FFF2-40B4-BE49-F238E27FC236}">
                  <a16:creationId xmlns:a16="http://schemas.microsoft.com/office/drawing/2014/main" id="{B53C8982-C46D-48C2-AC16-3A492531FD0C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7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8</a:t>
            </a:fld>
            <a:endParaRPr lang="es-PE"/>
          </a:p>
        </p:txBody>
      </p:sp>
      <p:sp>
        <p:nvSpPr>
          <p:cNvPr id="29" name="Google Shape;27;p5"/>
          <p:cNvSpPr txBox="1">
            <a:spLocks noGrp="1"/>
          </p:cNvSpPr>
          <p:nvPr>
            <p:ph type="title"/>
          </p:nvPr>
        </p:nvSpPr>
        <p:spPr>
          <a:xfrm>
            <a:off x="338137" y="121963"/>
            <a:ext cx="748665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PE" dirty="0" smtClean="0"/>
              <a:t>Titulo de la presentación</a:t>
            </a:r>
            <a:endParaRPr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C32F4A66-F57E-4F1C-A5F0-91151B46E13C}"/>
              </a:ext>
            </a:extLst>
          </p:cNvPr>
          <p:cNvSpPr/>
          <p:nvPr/>
        </p:nvSpPr>
        <p:spPr>
          <a:xfrm>
            <a:off x="446405" y="1049987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10BD4E77-1AD0-4BD5-9C7E-36C9377A8AFF}"/>
              </a:ext>
            </a:extLst>
          </p:cNvPr>
          <p:cNvSpPr txBox="1"/>
          <p:nvPr/>
        </p:nvSpPr>
        <p:spPr>
          <a:xfrm>
            <a:off x="898385" y="1130099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872C059B-4DB0-4A65-9A68-B281FED40BA0}"/>
              </a:ext>
            </a:extLst>
          </p:cNvPr>
          <p:cNvSpPr txBox="1"/>
          <p:nvPr/>
        </p:nvSpPr>
        <p:spPr>
          <a:xfrm>
            <a:off x="445141" y="1498187"/>
            <a:ext cx="190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5">
            <a:extLst>
              <a:ext uri="{FF2B5EF4-FFF2-40B4-BE49-F238E27FC236}">
                <a16:creationId xmlns:a16="http://schemas.microsoft.com/office/drawing/2014/main" id="{8238DF90-F737-43BF-8F08-70DB44C0EC19}"/>
              </a:ext>
            </a:extLst>
          </p:cNvPr>
          <p:cNvSpPr/>
          <p:nvPr/>
        </p:nvSpPr>
        <p:spPr>
          <a:xfrm>
            <a:off x="6195052" y="1049987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64DFB833-C83A-45D7-BB6F-48B18CF1F54C}"/>
              </a:ext>
            </a:extLst>
          </p:cNvPr>
          <p:cNvSpPr txBox="1"/>
          <p:nvPr/>
        </p:nvSpPr>
        <p:spPr>
          <a:xfrm>
            <a:off x="6587646" y="1129709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3F365FD6-1869-40FC-A1C8-71DF587C1CD9}"/>
              </a:ext>
            </a:extLst>
          </p:cNvPr>
          <p:cNvSpPr txBox="1"/>
          <p:nvPr/>
        </p:nvSpPr>
        <p:spPr>
          <a:xfrm>
            <a:off x="6193788" y="1498187"/>
            <a:ext cx="190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B3C84A62-0D5D-486C-AB00-E642D9068C4E}"/>
              </a:ext>
            </a:extLst>
          </p:cNvPr>
          <p:cNvSpPr/>
          <p:nvPr/>
        </p:nvSpPr>
        <p:spPr>
          <a:xfrm>
            <a:off x="448114" y="3172521"/>
            <a:ext cx="468000" cy="4680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BF2A8B7F-7303-490C-AB9C-6AE6B52F7791}"/>
              </a:ext>
            </a:extLst>
          </p:cNvPr>
          <p:cNvSpPr txBox="1"/>
          <p:nvPr/>
        </p:nvSpPr>
        <p:spPr>
          <a:xfrm>
            <a:off x="900094" y="3252633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14AC869E-80EA-4E12-8830-AF0CB90D4FE8}"/>
              </a:ext>
            </a:extLst>
          </p:cNvPr>
          <p:cNvSpPr txBox="1"/>
          <p:nvPr/>
        </p:nvSpPr>
        <p:spPr>
          <a:xfrm>
            <a:off x="446850" y="3620721"/>
            <a:ext cx="190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Oval 11">
            <a:extLst>
              <a:ext uri="{FF2B5EF4-FFF2-40B4-BE49-F238E27FC236}">
                <a16:creationId xmlns:a16="http://schemas.microsoft.com/office/drawing/2014/main" id="{1F422C60-ED98-4AD8-97DB-6C2054991EFF}"/>
              </a:ext>
            </a:extLst>
          </p:cNvPr>
          <p:cNvSpPr/>
          <p:nvPr/>
        </p:nvSpPr>
        <p:spPr>
          <a:xfrm>
            <a:off x="6196761" y="3172521"/>
            <a:ext cx="468000" cy="4680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12">
            <a:extLst>
              <a:ext uri="{FF2B5EF4-FFF2-40B4-BE49-F238E27FC236}">
                <a16:creationId xmlns:a16="http://schemas.microsoft.com/office/drawing/2014/main" id="{A5A584DC-8DAD-4C64-A40D-1F0D538614BE}"/>
              </a:ext>
            </a:extLst>
          </p:cNvPr>
          <p:cNvSpPr txBox="1"/>
          <p:nvPr/>
        </p:nvSpPr>
        <p:spPr>
          <a:xfrm>
            <a:off x="6589355" y="3252243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CA057503-36D9-4B77-B75F-54496B1D8589}"/>
              </a:ext>
            </a:extLst>
          </p:cNvPr>
          <p:cNvSpPr txBox="1"/>
          <p:nvPr/>
        </p:nvSpPr>
        <p:spPr>
          <a:xfrm>
            <a:off x="6195497" y="3620721"/>
            <a:ext cx="190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47" name="Straight Connector 14">
            <a:extLst>
              <a:ext uri="{FF2B5EF4-FFF2-40B4-BE49-F238E27FC236}">
                <a16:creationId xmlns:a16="http://schemas.microsoft.com/office/drawing/2014/main" id="{35A38058-F9AD-4E8B-BC0A-B270D79F53B8}"/>
              </a:ext>
            </a:extLst>
          </p:cNvPr>
          <p:cNvCxnSpPr/>
          <p:nvPr/>
        </p:nvCxnSpPr>
        <p:spPr>
          <a:xfrm flipH="1">
            <a:off x="2907395" y="1259419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5">
            <a:extLst>
              <a:ext uri="{FF2B5EF4-FFF2-40B4-BE49-F238E27FC236}">
                <a16:creationId xmlns:a16="http://schemas.microsoft.com/office/drawing/2014/main" id="{2310BB7F-B6C6-491B-912C-B8F06189F979}"/>
              </a:ext>
            </a:extLst>
          </p:cNvPr>
          <p:cNvCxnSpPr/>
          <p:nvPr/>
        </p:nvCxnSpPr>
        <p:spPr>
          <a:xfrm flipH="1">
            <a:off x="2909103" y="3287584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137FB83D-E3C4-4585-9E77-0313FEDE9449}"/>
              </a:ext>
            </a:extLst>
          </p:cNvPr>
          <p:cNvCxnSpPr/>
          <p:nvPr/>
        </p:nvCxnSpPr>
        <p:spPr>
          <a:xfrm>
            <a:off x="537558" y="2780035"/>
            <a:ext cx="7789318" cy="4098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7">
            <a:extLst>
              <a:ext uri="{FF2B5EF4-FFF2-40B4-BE49-F238E27FC236}">
                <a16:creationId xmlns:a16="http://schemas.microsoft.com/office/drawing/2014/main" id="{61E1CDE1-5034-4482-853B-8BA8DCC50E6F}"/>
              </a:ext>
            </a:extLst>
          </p:cNvPr>
          <p:cNvCxnSpPr/>
          <p:nvPr/>
        </p:nvCxnSpPr>
        <p:spPr>
          <a:xfrm flipH="1">
            <a:off x="5842397" y="3287584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8">
            <a:extLst>
              <a:ext uri="{FF2B5EF4-FFF2-40B4-BE49-F238E27FC236}">
                <a16:creationId xmlns:a16="http://schemas.microsoft.com/office/drawing/2014/main" id="{B3F4450E-FA8A-4DB6-8E29-E53CC2F88A5F}"/>
              </a:ext>
            </a:extLst>
          </p:cNvPr>
          <p:cNvCxnSpPr/>
          <p:nvPr/>
        </p:nvCxnSpPr>
        <p:spPr>
          <a:xfrm flipH="1">
            <a:off x="5840700" y="1259419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19">
            <a:extLst>
              <a:ext uri="{FF2B5EF4-FFF2-40B4-BE49-F238E27FC236}">
                <a16:creationId xmlns:a16="http://schemas.microsoft.com/office/drawing/2014/main" id="{80DDC15E-72A5-46A9-BABF-3239235CD173}"/>
              </a:ext>
            </a:extLst>
          </p:cNvPr>
          <p:cNvSpPr/>
          <p:nvPr/>
        </p:nvSpPr>
        <p:spPr>
          <a:xfrm>
            <a:off x="3265176" y="3172521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C1022138-90AB-44BD-A0FA-00AE5B7C9FFF}"/>
              </a:ext>
            </a:extLst>
          </p:cNvPr>
          <p:cNvSpPr txBox="1"/>
          <p:nvPr/>
        </p:nvSpPr>
        <p:spPr>
          <a:xfrm>
            <a:off x="3717156" y="3252633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0EA2874C-BF6C-4C0A-BB8A-5885BF1F0D4D}"/>
              </a:ext>
            </a:extLst>
          </p:cNvPr>
          <p:cNvSpPr txBox="1"/>
          <p:nvPr/>
        </p:nvSpPr>
        <p:spPr>
          <a:xfrm>
            <a:off x="3263912" y="3620721"/>
            <a:ext cx="190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Oval 22">
            <a:extLst>
              <a:ext uri="{FF2B5EF4-FFF2-40B4-BE49-F238E27FC236}">
                <a16:creationId xmlns:a16="http://schemas.microsoft.com/office/drawing/2014/main" id="{76BF2832-6490-416B-AC3E-F1D9C922F8B6}"/>
              </a:ext>
            </a:extLst>
          </p:cNvPr>
          <p:cNvSpPr/>
          <p:nvPr/>
        </p:nvSpPr>
        <p:spPr>
          <a:xfrm>
            <a:off x="3263467" y="1049987"/>
            <a:ext cx="468000" cy="468000"/>
          </a:xfrm>
          <a:prstGeom prst="ellipse">
            <a:avLst/>
          </a:prstGeom>
          <a:solidFill>
            <a:schemeClr val="accent3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23">
            <a:extLst>
              <a:ext uri="{FF2B5EF4-FFF2-40B4-BE49-F238E27FC236}">
                <a16:creationId xmlns:a16="http://schemas.microsoft.com/office/drawing/2014/main" id="{7AB628DB-A5F7-4F21-84BB-75007C0EA3E3}"/>
              </a:ext>
            </a:extLst>
          </p:cNvPr>
          <p:cNvSpPr txBox="1"/>
          <p:nvPr/>
        </p:nvSpPr>
        <p:spPr>
          <a:xfrm>
            <a:off x="3715447" y="1130099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34EEACEB-3FEA-4158-A7DC-C81871D637FB}"/>
              </a:ext>
            </a:extLst>
          </p:cNvPr>
          <p:cNvSpPr txBox="1"/>
          <p:nvPr/>
        </p:nvSpPr>
        <p:spPr>
          <a:xfrm>
            <a:off x="3262203" y="1498187"/>
            <a:ext cx="190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6E991241-483B-4056-A806-1CAD13BBCD9A}"/>
              </a:ext>
            </a:extLst>
          </p:cNvPr>
          <p:cNvSpPr/>
          <p:nvPr/>
        </p:nvSpPr>
        <p:spPr>
          <a:xfrm>
            <a:off x="537558" y="3315691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B045EE25-DCE2-4FB4-860D-261F38F2DE44}"/>
              </a:ext>
            </a:extLst>
          </p:cNvPr>
          <p:cNvSpPr/>
          <p:nvPr/>
        </p:nvSpPr>
        <p:spPr>
          <a:xfrm>
            <a:off x="3381079" y="3301517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AD278B6A-0972-443B-A8C7-14FF0AE9F05B}"/>
              </a:ext>
            </a:extLst>
          </p:cNvPr>
          <p:cNvSpPr/>
          <p:nvPr/>
        </p:nvSpPr>
        <p:spPr>
          <a:xfrm>
            <a:off x="3363353" y="1195143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31">
            <a:extLst>
              <a:ext uri="{FF2B5EF4-FFF2-40B4-BE49-F238E27FC236}">
                <a16:creationId xmlns:a16="http://schemas.microsoft.com/office/drawing/2014/main" id="{D775F01A-818C-4F5A-A60D-17E08C0649ED}"/>
              </a:ext>
            </a:extLst>
          </p:cNvPr>
          <p:cNvSpPr/>
          <p:nvPr/>
        </p:nvSpPr>
        <p:spPr>
          <a:xfrm>
            <a:off x="6294996" y="1151358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Teardrop 17">
            <a:extLst>
              <a:ext uri="{FF2B5EF4-FFF2-40B4-BE49-F238E27FC236}">
                <a16:creationId xmlns:a16="http://schemas.microsoft.com/office/drawing/2014/main" id="{5B488B6D-2575-4D02-BA4A-3024BDAA5029}"/>
              </a:ext>
            </a:extLst>
          </p:cNvPr>
          <p:cNvSpPr/>
          <p:nvPr/>
        </p:nvSpPr>
        <p:spPr>
          <a:xfrm rot="18900000">
            <a:off x="580614" y="1197097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23">
            <a:extLst>
              <a:ext uri="{FF2B5EF4-FFF2-40B4-BE49-F238E27FC236}">
                <a16:creationId xmlns:a16="http://schemas.microsoft.com/office/drawing/2014/main" id="{C06C6768-5EE7-4CC6-8D56-994C00875277}"/>
              </a:ext>
            </a:extLst>
          </p:cNvPr>
          <p:cNvSpPr/>
          <p:nvPr/>
        </p:nvSpPr>
        <p:spPr>
          <a:xfrm>
            <a:off x="6306142" y="3261161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7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9</a:t>
            </a:fld>
            <a:endParaRPr lang="es-PE"/>
          </a:p>
        </p:txBody>
      </p:sp>
      <p:sp>
        <p:nvSpPr>
          <p:cNvPr id="42" name="Google Shape;75;p13"/>
          <p:cNvSpPr txBox="1">
            <a:spLocks/>
          </p:cNvSpPr>
          <p:nvPr/>
        </p:nvSpPr>
        <p:spPr>
          <a:xfrm>
            <a:off x="303897" y="158982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>
              <a:lnSpc>
                <a:spcPct val="90000"/>
              </a:lnSpc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Etapas del desarrollo de feto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303897" y="1732840"/>
            <a:ext cx="8474700" cy="1597325"/>
            <a:chOff x="803274" y="1637591"/>
            <a:chExt cx="7235825" cy="1363820"/>
          </a:xfrm>
          <a:solidFill>
            <a:srgbClr val="376E85"/>
          </a:solidFill>
        </p:grpSpPr>
        <p:sp>
          <p:nvSpPr>
            <p:cNvPr id="90" name="Freeform 103"/>
            <p:cNvSpPr>
              <a:spLocks/>
            </p:cNvSpPr>
            <p:nvPr/>
          </p:nvSpPr>
          <p:spPr bwMode="auto">
            <a:xfrm>
              <a:off x="803274" y="2508917"/>
              <a:ext cx="340959" cy="366215"/>
            </a:xfrm>
            <a:custGeom>
              <a:avLst/>
              <a:gdLst>
                <a:gd name="T0" fmla="*/ 1 w 154"/>
                <a:gd name="T1" fmla="*/ 86 h 158"/>
                <a:gd name="T2" fmla="*/ 7 w 154"/>
                <a:gd name="T3" fmla="*/ 48 h 158"/>
                <a:gd name="T4" fmla="*/ 58 w 154"/>
                <a:gd name="T5" fmla="*/ 5 h 158"/>
                <a:gd name="T6" fmla="*/ 100 w 154"/>
                <a:gd name="T7" fmla="*/ 8 h 158"/>
                <a:gd name="T8" fmla="*/ 142 w 154"/>
                <a:gd name="T9" fmla="*/ 41 h 158"/>
                <a:gd name="T10" fmla="*/ 152 w 154"/>
                <a:gd name="T11" fmla="*/ 88 h 158"/>
                <a:gd name="T12" fmla="*/ 134 w 154"/>
                <a:gd name="T13" fmla="*/ 132 h 158"/>
                <a:gd name="T14" fmla="*/ 73 w 154"/>
                <a:gd name="T15" fmla="*/ 157 h 158"/>
                <a:gd name="T16" fmla="*/ 16 w 154"/>
                <a:gd name="T17" fmla="*/ 128 h 158"/>
                <a:gd name="T18" fmla="*/ 1 w 154"/>
                <a:gd name="T19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8">
                  <a:moveTo>
                    <a:pt x="1" y="86"/>
                  </a:moveTo>
                  <a:cubicBezTo>
                    <a:pt x="0" y="78"/>
                    <a:pt x="0" y="63"/>
                    <a:pt x="7" y="48"/>
                  </a:cubicBezTo>
                  <a:cubicBezTo>
                    <a:pt x="8" y="44"/>
                    <a:pt x="23" y="12"/>
                    <a:pt x="58" y="5"/>
                  </a:cubicBezTo>
                  <a:cubicBezTo>
                    <a:pt x="77" y="0"/>
                    <a:pt x="92" y="5"/>
                    <a:pt x="100" y="8"/>
                  </a:cubicBezTo>
                  <a:cubicBezTo>
                    <a:pt x="107" y="11"/>
                    <a:pt x="128" y="18"/>
                    <a:pt x="142" y="41"/>
                  </a:cubicBezTo>
                  <a:cubicBezTo>
                    <a:pt x="154" y="61"/>
                    <a:pt x="153" y="81"/>
                    <a:pt x="152" y="88"/>
                  </a:cubicBezTo>
                  <a:cubicBezTo>
                    <a:pt x="151" y="94"/>
                    <a:pt x="149" y="114"/>
                    <a:pt x="134" y="132"/>
                  </a:cubicBezTo>
                  <a:cubicBezTo>
                    <a:pt x="111" y="158"/>
                    <a:pt x="78" y="157"/>
                    <a:pt x="73" y="157"/>
                  </a:cubicBezTo>
                  <a:cubicBezTo>
                    <a:pt x="65" y="156"/>
                    <a:pt x="35" y="154"/>
                    <a:pt x="16" y="128"/>
                  </a:cubicBezTo>
                  <a:cubicBezTo>
                    <a:pt x="3" y="111"/>
                    <a:pt x="1" y="93"/>
                    <a:pt x="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04"/>
            <p:cNvSpPr>
              <a:spLocks/>
            </p:cNvSpPr>
            <p:nvPr/>
          </p:nvSpPr>
          <p:spPr bwMode="auto">
            <a:xfrm>
              <a:off x="1472560" y="2395269"/>
              <a:ext cx="618774" cy="568262"/>
            </a:xfrm>
            <a:custGeom>
              <a:avLst/>
              <a:gdLst>
                <a:gd name="T0" fmla="*/ 5 w 270"/>
                <a:gd name="T1" fmla="*/ 139 h 251"/>
                <a:gd name="T2" fmla="*/ 20 w 270"/>
                <a:gd name="T3" fmla="*/ 67 h 251"/>
                <a:gd name="T4" fmla="*/ 117 w 270"/>
                <a:gd name="T5" fmla="*/ 8 h 251"/>
                <a:gd name="T6" fmla="*/ 228 w 270"/>
                <a:gd name="T7" fmla="*/ 44 h 251"/>
                <a:gd name="T8" fmla="*/ 237 w 270"/>
                <a:gd name="T9" fmla="*/ 195 h 251"/>
                <a:gd name="T10" fmla="*/ 92 w 270"/>
                <a:gd name="T11" fmla="*/ 236 h 251"/>
                <a:gd name="T12" fmla="*/ 5 w 270"/>
                <a:gd name="T13" fmla="*/ 1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251">
                  <a:moveTo>
                    <a:pt x="5" y="139"/>
                  </a:moveTo>
                  <a:cubicBezTo>
                    <a:pt x="0" y="103"/>
                    <a:pt x="15" y="75"/>
                    <a:pt x="20" y="67"/>
                  </a:cubicBezTo>
                  <a:cubicBezTo>
                    <a:pt x="49" y="16"/>
                    <a:pt x="107" y="9"/>
                    <a:pt x="117" y="8"/>
                  </a:cubicBezTo>
                  <a:cubicBezTo>
                    <a:pt x="127" y="7"/>
                    <a:pt x="187" y="0"/>
                    <a:pt x="228" y="44"/>
                  </a:cubicBezTo>
                  <a:cubicBezTo>
                    <a:pt x="263" y="83"/>
                    <a:pt x="270" y="148"/>
                    <a:pt x="237" y="195"/>
                  </a:cubicBezTo>
                  <a:cubicBezTo>
                    <a:pt x="201" y="246"/>
                    <a:pt x="136" y="251"/>
                    <a:pt x="92" y="236"/>
                  </a:cubicBezTo>
                  <a:cubicBezTo>
                    <a:pt x="52" y="223"/>
                    <a:pt x="12" y="188"/>
                    <a:pt x="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05"/>
            <p:cNvSpPr>
              <a:spLocks/>
            </p:cNvSpPr>
            <p:nvPr/>
          </p:nvSpPr>
          <p:spPr bwMode="auto">
            <a:xfrm>
              <a:off x="2293373" y="2294245"/>
              <a:ext cx="555630" cy="681910"/>
            </a:xfrm>
            <a:custGeom>
              <a:avLst/>
              <a:gdLst>
                <a:gd name="T0" fmla="*/ 30 w 243"/>
                <a:gd name="T1" fmla="*/ 80 h 301"/>
                <a:gd name="T2" fmla="*/ 6 w 243"/>
                <a:gd name="T3" fmla="*/ 74 h 301"/>
                <a:gd name="T4" fmla="*/ 0 w 243"/>
                <a:gd name="T5" fmla="*/ 98 h 301"/>
                <a:gd name="T6" fmla="*/ 12 w 243"/>
                <a:gd name="T7" fmla="*/ 170 h 301"/>
                <a:gd name="T8" fmla="*/ 11 w 243"/>
                <a:gd name="T9" fmla="*/ 235 h 301"/>
                <a:gd name="T10" fmla="*/ 11 w 243"/>
                <a:gd name="T11" fmla="*/ 273 h 301"/>
                <a:gd name="T12" fmla="*/ 18 w 243"/>
                <a:gd name="T13" fmla="*/ 294 h 301"/>
                <a:gd name="T14" fmla="*/ 49 w 243"/>
                <a:gd name="T15" fmla="*/ 293 h 301"/>
                <a:gd name="T16" fmla="*/ 88 w 243"/>
                <a:gd name="T17" fmla="*/ 269 h 301"/>
                <a:gd name="T18" fmla="*/ 119 w 243"/>
                <a:gd name="T19" fmla="*/ 286 h 301"/>
                <a:gd name="T20" fmla="*/ 146 w 243"/>
                <a:gd name="T21" fmla="*/ 297 h 301"/>
                <a:gd name="T22" fmla="*/ 212 w 243"/>
                <a:gd name="T23" fmla="*/ 250 h 301"/>
                <a:gd name="T24" fmla="*/ 242 w 243"/>
                <a:gd name="T25" fmla="*/ 156 h 301"/>
                <a:gd name="T26" fmla="*/ 226 w 243"/>
                <a:gd name="T27" fmla="*/ 76 h 301"/>
                <a:gd name="T28" fmla="*/ 181 w 243"/>
                <a:gd name="T29" fmla="*/ 14 h 301"/>
                <a:gd name="T30" fmla="*/ 141 w 243"/>
                <a:gd name="T31" fmla="*/ 6 h 301"/>
                <a:gd name="T32" fmla="*/ 112 w 243"/>
                <a:gd name="T33" fmla="*/ 43 h 301"/>
                <a:gd name="T34" fmla="*/ 95 w 243"/>
                <a:gd name="T35" fmla="*/ 83 h 301"/>
                <a:gd name="T36" fmla="*/ 104 w 243"/>
                <a:gd name="T37" fmla="*/ 114 h 301"/>
                <a:gd name="T38" fmla="*/ 112 w 243"/>
                <a:gd name="T39" fmla="*/ 129 h 301"/>
                <a:gd name="T40" fmla="*/ 78 w 243"/>
                <a:gd name="T41" fmla="*/ 109 h 301"/>
                <a:gd name="T42" fmla="*/ 30 w 243"/>
                <a:gd name="T43" fmla="*/ 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301">
                  <a:moveTo>
                    <a:pt x="30" y="80"/>
                  </a:moveTo>
                  <a:cubicBezTo>
                    <a:pt x="29" y="79"/>
                    <a:pt x="15" y="69"/>
                    <a:pt x="6" y="74"/>
                  </a:cubicBezTo>
                  <a:cubicBezTo>
                    <a:pt x="0" y="78"/>
                    <a:pt x="0" y="87"/>
                    <a:pt x="0" y="98"/>
                  </a:cubicBezTo>
                  <a:cubicBezTo>
                    <a:pt x="1" y="133"/>
                    <a:pt x="9" y="143"/>
                    <a:pt x="12" y="170"/>
                  </a:cubicBezTo>
                  <a:cubicBezTo>
                    <a:pt x="16" y="203"/>
                    <a:pt x="11" y="235"/>
                    <a:pt x="11" y="235"/>
                  </a:cubicBezTo>
                  <a:cubicBezTo>
                    <a:pt x="10" y="242"/>
                    <a:pt x="8" y="256"/>
                    <a:pt x="11" y="273"/>
                  </a:cubicBezTo>
                  <a:cubicBezTo>
                    <a:pt x="13" y="282"/>
                    <a:pt x="16" y="289"/>
                    <a:pt x="18" y="294"/>
                  </a:cubicBezTo>
                  <a:cubicBezTo>
                    <a:pt x="25" y="295"/>
                    <a:pt x="36" y="296"/>
                    <a:pt x="49" y="293"/>
                  </a:cubicBezTo>
                  <a:cubicBezTo>
                    <a:pt x="70" y="288"/>
                    <a:pt x="83" y="275"/>
                    <a:pt x="88" y="269"/>
                  </a:cubicBezTo>
                  <a:cubicBezTo>
                    <a:pt x="95" y="273"/>
                    <a:pt x="106" y="280"/>
                    <a:pt x="119" y="286"/>
                  </a:cubicBezTo>
                  <a:cubicBezTo>
                    <a:pt x="133" y="293"/>
                    <a:pt x="140" y="296"/>
                    <a:pt x="146" y="297"/>
                  </a:cubicBezTo>
                  <a:cubicBezTo>
                    <a:pt x="176" y="301"/>
                    <a:pt x="205" y="260"/>
                    <a:pt x="212" y="250"/>
                  </a:cubicBezTo>
                  <a:cubicBezTo>
                    <a:pt x="240" y="211"/>
                    <a:pt x="242" y="169"/>
                    <a:pt x="242" y="156"/>
                  </a:cubicBezTo>
                  <a:cubicBezTo>
                    <a:pt x="243" y="119"/>
                    <a:pt x="232" y="91"/>
                    <a:pt x="226" y="76"/>
                  </a:cubicBezTo>
                  <a:cubicBezTo>
                    <a:pt x="217" y="54"/>
                    <a:pt x="207" y="29"/>
                    <a:pt x="181" y="14"/>
                  </a:cubicBezTo>
                  <a:cubicBezTo>
                    <a:pt x="174" y="10"/>
                    <a:pt x="157" y="0"/>
                    <a:pt x="141" y="6"/>
                  </a:cubicBezTo>
                  <a:cubicBezTo>
                    <a:pt x="132" y="9"/>
                    <a:pt x="125" y="21"/>
                    <a:pt x="112" y="43"/>
                  </a:cubicBezTo>
                  <a:cubicBezTo>
                    <a:pt x="96" y="71"/>
                    <a:pt x="95" y="80"/>
                    <a:pt x="95" y="83"/>
                  </a:cubicBezTo>
                  <a:cubicBezTo>
                    <a:pt x="95" y="97"/>
                    <a:pt x="100" y="108"/>
                    <a:pt x="104" y="114"/>
                  </a:cubicBezTo>
                  <a:cubicBezTo>
                    <a:pt x="107" y="119"/>
                    <a:pt x="109" y="124"/>
                    <a:pt x="112" y="129"/>
                  </a:cubicBezTo>
                  <a:cubicBezTo>
                    <a:pt x="101" y="122"/>
                    <a:pt x="89" y="116"/>
                    <a:pt x="78" y="109"/>
                  </a:cubicBezTo>
                  <a:cubicBezTo>
                    <a:pt x="62" y="99"/>
                    <a:pt x="46" y="90"/>
                    <a:pt x="3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06"/>
            <p:cNvSpPr>
              <a:spLocks/>
            </p:cNvSpPr>
            <p:nvPr/>
          </p:nvSpPr>
          <p:spPr bwMode="auto">
            <a:xfrm>
              <a:off x="2520677" y="2811988"/>
              <a:ext cx="126280" cy="88400"/>
            </a:xfrm>
            <a:custGeom>
              <a:avLst/>
              <a:gdLst>
                <a:gd name="T0" fmla="*/ 6 w 56"/>
                <a:gd name="T1" fmla="*/ 0 h 39"/>
                <a:gd name="T2" fmla="*/ 2 w 56"/>
                <a:gd name="T3" fmla="*/ 17 h 39"/>
                <a:gd name="T4" fmla="*/ 13 w 56"/>
                <a:gd name="T5" fmla="*/ 25 h 39"/>
                <a:gd name="T6" fmla="*/ 25 w 56"/>
                <a:gd name="T7" fmla="*/ 34 h 39"/>
                <a:gd name="T8" fmla="*/ 56 w 56"/>
                <a:gd name="T9" fmla="*/ 32 h 39"/>
                <a:gd name="T10" fmla="*/ 55 w 56"/>
                <a:gd name="T11" fmla="*/ 19 h 39"/>
                <a:gd name="T12" fmla="*/ 43 w 56"/>
                <a:gd name="T13" fmla="*/ 17 h 39"/>
                <a:gd name="T14" fmla="*/ 29 w 56"/>
                <a:gd name="T15" fmla="*/ 19 h 39"/>
                <a:gd name="T16" fmla="*/ 21 w 56"/>
                <a:gd name="T17" fmla="*/ 8 h 39"/>
                <a:gd name="T18" fmla="*/ 6 w 56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9">
                  <a:moveTo>
                    <a:pt x="6" y="0"/>
                  </a:moveTo>
                  <a:cubicBezTo>
                    <a:pt x="0" y="9"/>
                    <a:pt x="1" y="14"/>
                    <a:pt x="2" y="17"/>
                  </a:cubicBezTo>
                  <a:cubicBezTo>
                    <a:pt x="3" y="19"/>
                    <a:pt x="6" y="20"/>
                    <a:pt x="13" y="25"/>
                  </a:cubicBezTo>
                  <a:cubicBezTo>
                    <a:pt x="21" y="30"/>
                    <a:pt x="22" y="32"/>
                    <a:pt x="25" y="34"/>
                  </a:cubicBezTo>
                  <a:cubicBezTo>
                    <a:pt x="29" y="36"/>
                    <a:pt x="38" y="39"/>
                    <a:pt x="56" y="32"/>
                  </a:cubicBezTo>
                  <a:cubicBezTo>
                    <a:pt x="55" y="27"/>
                    <a:pt x="55" y="23"/>
                    <a:pt x="55" y="19"/>
                  </a:cubicBezTo>
                  <a:cubicBezTo>
                    <a:pt x="51" y="18"/>
                    <a:pt x="47" y="18"/>
                    <a:pt x="43" y="17"/>
                  </a:cubicBezTo>
                  <a:cubicBezTo>
                    <a:pt x="39" y="19"/>
                    <a:pt x="33" y="21"/>
                    <a:pt x="29" y="19"/>
                  </a:cubicBezTo>
                  <a:cubicBezTo>
                    <a:pt x="25" y="17"/>
                    <a:pt x="25" y="12"/>
                    <a:pt x="21" y="8"/>
                  </a:cubicBezTo>
                  <a:cubicBezTo>
                    <a:pt x="18" y="4"/>
                    <a:pt x="13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07"/>
            <p:cNvSpPr>
              <a:spLocks/>
            </p:cNvSpPr>
            <p:nvPr/>
          </p:nvSpPr>
          <p:spPr bwMode="auto">
            <a:xfrm>
              <a:off x="3051051" y="2205846"/>
              <a:ext cx="631398" cy="770309"/>
            </a:xfrm>
            <a:custGeom>
              <a:avLst/>
              <a:gdLst>
                <a:gd name="T0" fmla="*/ 4 w 278"/>
                <a:gd name="T1" fmla="*/ 218 h 339"/>
                <a:gd name="T2" fmla="*/ 42 w 278"/>
                <a:gd name="T3" fmla="*/ 226 h 339"/>
                <a:gd name="T4" fmla="*/ 78 w 278"/>
                <a:gd name="T5" fmla="*/ 214 h 339"/>
                <a:gd name="T6" fmla="*/ 83 w 278"/>
                <a:gd name="T7" fmla="*/ 224 h 339"/>
                <a:gd name="T8" fmla="*/ 93 w 278"/>
                <a:gd name="T9" fmla="*/ 222 h 339"/>
                <a:gd name="T10" fmla="*/ 95 w 278"/>
                <a:gd name="T11" fmla="*/ 190 h 339"/>
                <a:gd name="T12" fmla="*/ 101 w 278"/>
                <a:gd name="T13" fmla="*/ 161 h 339"/>
                <a:gd name="T14" fmla="*/ 55 w 278"/>
                <a:gd name="T15" fmla="*/ 131 h 339"/>
                <a:gd name="T16" fmla="*/ 39 w 278"/>
                <a:gd name="T17" fmla="*/ 89 h 339"/>
                <a:gd name="T18" fmla="*/ 87 w 278"/>
                <a:gd name="T19" fmla="*/ 23 h 339"/>
                <a:gd name="T20" fmla="*/ 177 w 278"/>
                <a:gd name="T21" fmla="*/ 16 h 339"/>
                <a:gd name="T22" fmla="*/ 214 w 278"/>
                <a:gd name="T23" fmla="*/ 51 h 339"/>
                <a:gd name="T24" fmla="*/ 239 w 278"/>
                <a:gd name="T25" fmla="*/ 85 h 339"/>
                <a:gd name="T26" fmla="*/ 263 w 278"/>
                <a:gd name="T27" fmla="*/ 115 h 339"/>
                <a:gd name="T28" fmla="*/ 263 w 278"/>
                <a:gd name="T29" fmla="*/ 212 h 339"/>
                <a:gd name="T30" fmla="*/ 240 w 278"/>
                <a:gd name="T31" fmla="*/ 280 h 339"/>
                <a:gd name="T32" fmla="*/ 179 w 278"/>
                <a:gd name="T33" fmla="*/ 331 h 339"/>
                <a:gd name="T34" fmla="*/ 119 w 278"/>
                <a:gd name="T35" fmla="*/ 330 h 339"/>
                <a:gd name="T36" fmla="*/ 60 w 278"/>
                <a:gd name="T37" fmla="*/ 279 h 339"/>
                <a:gd name="T38" fmla="*/ 27 w 278"/>
                <a:gd name="T39" fmla="*/ 274 h 339"/>
                <a:gd name="T40" fmla="*/ 4 w 278"/>
                <a:gd name="T41" fmla="*/ 21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8" h="339">
                  <a:moveTo>
                    <a:pt x="4" y="218"/>
                  </a:moveTo>
                  <a:cubicBezTo>
                    <a:pt x="10" y="221"/>
                    <a:pt x="24" y="227"/>
                    <a:pt x="42" y="226"/>
                  </a:cubicBezTo>
                  <a:cubicBezTo>
                    <a:pt x="60" y="225"/>
                    <a:pt x="73" y="217"/>
                    <a:pt x="78" y="214"/>
                  </a:cubicBezTo>
                  <a:cubicBezTo>
                    <a:pt x="80" y="217"/>
                    <a:pt x="81" y="221"/>
                    <a:pt x="83" y="224"/>
                  </a:cubicBezTo>
                  <a:cubicBezTo>
                    <a:pt x="86" y="223"/>
                    <a:pt x="90" y="223"/>
                    <a:pt x="93" y="222"/>
                  </a:cubicBezTo>
                  <a:cubicBezTo>
                    <a:pt x="93" y="213"/>
                    <a:pt x="93" y="202"/>
                    <a:pt x="95" y="190"/>
                  </a:cubicBezTo>
                  <a:cubicBezTo>
                    <a:pt x="96" y="179"/>
                    <a:pt x="99" y="169"/>
                    <a:pt x="101" y="161"/>
                  </a:cubicBezTo>
                  <a:cubicBezTo>
                    <a:pt x="93" y="159"/>
                    <a:pt x="71" y="152"/>
                    <a:pt x="55" y="131"/>
                  </a:cubicBezTo>
                  <a:cubicBezTo>
                    <a:pt x="51" y="125"/>
                    <a:pt x="39" y="110"/>
                    <a:pt x="39" y="89"/>
                  </a:cubicBezTo>
                  <a:cubicBezTo>
                    <a:pt x="39" y="51"/>
                    <a:pt x="80" y="27"/>
                    <a:pt x="87" y="23"/>
                  </a:cubicBezTo>
                  <a:cubicBezTo>
                    <a:pt x="111" y="9"/>
                    <a:pt x="148" y="0"/>
                    <a:pt x="177" y="16"/>
                  </a:cubicBezTo>
                  <a:cubicBezTo>
                    <a:pt x="192" y="24"/>
                    <a:pt x="202" y="37"/>
                    <a:pt x="214" y="51"/>
                  </a:cubicBezTo>
                  <a:cubicBezTo>
                    <a:pt x="223" y="61"/>
                    <a:pt x="225" y="66"/>
                    <a:pt x="239" y="85"/>
                  </a:cubicBezTo>
                  <a:cubicBezTo>
                    <a:pt x="257" y="109"/>
                    <a:pt x="258" y="108"/>
                    <a:pt x="263" y="115"/>
                  </a:cubicBezTo>
                  <a:cubicBezTo>
                    <a:pt x="278" y="140"/>
                    <a:pt x="272" y="169"/>
                    <a:pt x="263" y="212"/>
                  </a:cubicBezTo>
                  <a:cubicBezTo>
                    <a:pt x="256" y="244"/>
                    <a:pt x="253" y="260"/>
                    <a:pt x="240" y="280"/>
                  </a:cubicBezTo>
                  <a:cubicBezTo>
                    <a:pt x="232" y="293"/>
                    <a:pt x="214" y="320"/>
                    <a:pt x="179" y="331"/>
                  </a:cubicBezTo>
                  <a:cubicBezTo>
                    <a:pt x="151" y="339"/>
                    <a:pt x="127" y="333"/>
                    <a:pt x="119" y="330"/>
                  </a:cubicBezTo>
                  <a:cubicBezTo>
                    <a:pt x="81" y="317"/>
                    <a:pt x="64" y="286"/>
                    <a:pt x="60" y="279"/>
                  </a:cubicBezTo>
                  <a:cubicBezTo>
                    <a:pt x="55" y="280"/>
                    <a:pt x="41" y="282"/>
                    <a:pt x="27" y="274"/>
                  </a:cubicBezTo>
                  <a:cubicBezTo>
                    <a:pt x="9" y="264"/>
                    <a:pt x="0" y="241"/>
                    <a:pt x="4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08"/>
            <p:cNvSpPr>
              <a:spLocks/>
            </p:cNvSpPr>
            <p:nvPr/>
          </p:nvSpPr>
          <p:spPr bwMode="auto">
            <a:xfrm>
              <a:off x="3947640" y="1965918"/>
              <a:ext cx="631398" cy="1035493"/>
            </a:xfrm>
            <a:custGeom>
              <a:avLst/>
              <a:gdLst>
                <a:gd name="T0" fmla="*/ 8 w 275"/>
                <a:gd name="T1" fmla="*/ 113 h 455"/>
                <a:gd name="T2" fmla="*/ 31 w 275"/>
                <a:gd name="T3" fmla="*/ 49 h 455"/>
                <a:gd name="T4" fmla="*/ 106 w 275"/>
                <a:gd name="T5" fmla="*/ 0 h 455"/>
                <a:gd name="T6" fmla="*/ 150 w 275"/>
                <a:gd name="T7" fmla="*/ 14 h 455"/>
                <a:gd name="T8" fmla="*/ 180 w 275"/>
                <a:gd name="T9" fmla="*/ 41 h 455"/>
                <a:gd name="T10" fmla="*/ 214 w 275"/>
                <a:gd name="T11" fmla="*/ 70 h 455"/>
                <a:gd name="T12" fmla="*/ 266 w 275"/>
                <a:gd name="T13" fmla="*/ 179 h 455"/>
                <a:gd name="T14" fmla="*/ 273 w 275"/>
                <a:gd name="T15" fmla="*/ 277 h 455"/>
                <a:gd name="T16" fmla="*/ 261 w 275"/>
                <a:gd name="T17" fmla="*/ 359 h 455"/>
                <a:gd name="T18" fmla="*/ 231 w 275"/>
                <a:gd name="T19" fmla="*/ 421 h 455"/>
                <a:gd name="T20" fmla="*/ 158 w 275"/>
                <a:gd name="T21" fmla="*/ 453 h 455"/>
                <a:gd name="T22" fmla="*/ 109 w 275"/>
                <a:gd name="T23" fmla="*/ 435 h 455"/>
                <a:gd name="T24" fmla="*/ 97 w 275"/>
                <a:gd name="T25" fmla="*/ 445 h 455"/>
                <a:gd name="T26" fmla="*/ 58 w 275"/>
                <a:gd name="T27" fmla="*/ 434 h 455"/>
                <a:gd name="T28" fmla="*/ 45 w 275"/>
                <a:gd name="T29" fmla="*/ 416 h 455"/>
                <a:gd name="T30" fmla="*/ 23 w 275"/>
                <a:gd name="T31" fmla="*/ 394 h 455"/>
                <a:gd name="T32" fmla="*/ 56 w 275"/>
                <a:gd name="T33" fmla="*/ 360 h 455"/>
                <a:gd name="T34" fmla="*/ 71 w 275"/>
                <a:gd name="T35" fmla="*/ 373 h 455"/>
                <a:gd name="T36" fmla="*/ 76 w 275"/>
                <a:gd name="T37" fmla="*/ 360 h 455"/>
                <a:gd name="T38" fmla="*/ 105 w 275"/>
                <a:gd name="T39" fmla="*/ 344 h 455"/>
                <a:gd name="T40" fmla="*/ 56 w 275"/>
                <a:gd name="T41" fmla="*/ 337 h 455"/>
                <a:gd name="T42" fmla="*/ 7 w 275"/>
                <a:gd name="T43" fmla="*/ 341 h 455"/>
                <a:gd name="T44" fmla="*/ 1 w 275"/>
                <a:gd name="T45" fmla="*/ 319 h 455"/>
                <a:gd name="T46" fmla="*/ 15 w 275"/>
                <a:gd name="T47" fmla="*/ 292 h 455"/>
                <a:gd name="T48" fmla="*/ 57 w 275"/>
                <a:gd name="T49" fmla="*/ 293 h 455"/>
                <a:gd name="T50" fmla="*/ 99 w 275"/>
                <a:gd name="T51" fmla="*/ 298 h 455"/>
                <a:gd name="T52" fmla="*/ 108 w 275"/>
                <a:gd name="T53" fmla="*/ 283 h 455"/>
                <a:gd name="T54" fmla="*/ 102 w 275"/>
                <a:gd name="T55" fmla="*/ 266 h 455"/>
                <a:gd name="T56" fmla="*/ 87 w 275"/>
                <a:gd name="T57" fmla="*/ 248 h 455"/>
                <a:gd name="T58" fmla="*/ 99 w 275"/>
                <a:gd name="T59" fmla="*/ 227 h 455"/>
                <a:gd name="T60" fmla="*/ 98 w 275"/>
                <a:gd name="T61" fmla="*/ 205 h 455"/>
                <a:gd name="T62" fmla="*/ 101 w 275"/>
                <a:gd name="T63" fmla="*/ 186 h 455"/>
                <a:gd name="T64" fmla="*/ 75 w 275"/>
                <a:gd name="T65" fmla="*/ 183 h 455"/>
                <a:gd name="T66" fmla="*/ 52 w 275"/>
                <a:gd name="T67" fmla="*/ 179 h 455"/>
                <a:gd name="T68" fmla="*/ 17 w 275"/>
                <a:gd name="T69" fmla="*/ 146 h 455"/>
                <a:gd name="T70" fmla="*/ 8 w 275"/>
                <a:gd name="T71" fmla="*/ 11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5" h="455">
                  <a:moveTo>
                    <a:pt x="8" y="113"/>
                  </a:moveTo>
                  <a:cubicBezTo>
                    <a:pt x="9" y="98"/>
                    <a:pt x="14" y="73"/>
                    <a:pt x="31" y="49"/>
                  </a:cubicBezTo>
                  <a:cubicBezTo>
                    <a:pt x="38" y="39"/>
                    <a:pt x="65" y="0"/>
                    <a:pt x="106" y="0"/>
                  </a:cubicBezTo>
                  <a:cubicBezTo>
                    <a:pt x="128" y="0"/>
                    <a:pt x="146" y="11"/>
                    <a:pt x="150" y="14"/>
                  </a:cubicBezTo>
                  <a:cubicBezTo>
                    <a:pt x="160" y="20"/>
                    <a:pt x="163" y="26"/>
                    <a:pt x="180" y="41"/>
                  </a:cubicBezTo>
                  <a:cubicBezTo>
                    <a:pt x="197" y="57"/>
                    <a:pt x="207" y="64"/>
                    <a:pt x="214" y="70"/>
                  </a:cubicBezTo>
                  <a:cubicBezTo>
                    <a:pt x="248" y="99"/>
                    <a:pt x="259" y="149"/>
                    <a:pt x="266" y="179"/>
                  </a:cubicBezTo>
                  <a:cubicBezTo>
                    <a:pt x="275" y="219"/>
                    <a:pt x="274" y="249"/>
                    <a:pt x="273" y="277"/>
                  </a:cubicBezTo>
                  <a:cubicBezTo>
                    <a:pt x="271" y="324"/>
                    <a:pt x="263" y="353"/>
                    <a:pt x="261" y="359"/>
                  </a:cubicBezTo>
                  <a:cubicBezTo>
                    <a:pt x="253" y="386"/>
                    <a:pt x="248" y="404"/>
                    <a:pt x="231" y="421"/>
                  </a:cubicBezTo>
                  <a:cubicBezTo>
                    <a:pt x="225" y="427"/>
                    <a:pt x="199" y="455"/>
                    <a:pt x="158" y="453"/>
                  </a:cubicBezTo>
                  <a:cubicBezTo>
                    <a:pt x="134" y="452"/>
                    <a:pt x="117" y="441"/>
                    <a:pt x="109" y="435"/>
                  </a:cubicBezTo>
                  <a:cubicBezTo>
                    <a:pt x="107" y="438"/>
                    <a:pt x="103" y="442"/>
                    <a:pt x="97" y="445"/>
                  </a:cubicBezTo>
                  <a:cubicBezTo>
                    <a:pt x="83" y="451"/>
                    <a:pt x="67" y="442"/>
                    <a:pt x="58" y="434"/>
                  </a:cubicBezTo>
                  <a:cubicBezTo>
                    <a:pt x="52" y="428"/>
                    <a:pt x="53" y="426"/>
                    <a:pt x="45" y="416"/>
                  </a:cubicBezTo>
                  <a:cubicBezTo>
                    <a:pt x="33" y="401"/>
                    <a:pt x="24" y="401"/>
                    <a:pt x="23" y="394"/>
                  </a:cubicBezTo>
                  <a:cubicBezTo>
                    <a:pt x="22" y="388"/>
                    <a:pt x="26" y="378"/>
                    <a:pt x="56" y="360"/>
                  </a:cubicBezTo>
                  <a:cubicBezTo>
                    <a:pt x="61" y="364"/>
                    <a:pt x="66" y="369"/>
                    <a:pt x="71" y="373"/>
                  </a:cubicBezTo>
                  <a:cubicBezTo>
                    <a:pt x="72" y="369"/>
                    <a:pt x="73" y="365"/>
                    <a:pt x="76" y="360"/>
                  </a:cubicBezTo>
                  <a:cubicBezTo>
                    <a:pt x="85" y="346"/>
                    <a:pt x="102" y="344"/>
                    <a:pt x="105" y="344"/>
                  </a:cubicBezTo>
                  <a:cubicBezTo>
                    <a:pt x="92" y="341"/>
                    <a:pt x="76" y="338"/>
                    <a:pt x="56" y="337"/>
                  </a:cubicBezTo>
                  <a:cubicBezTo>
                    <a:pt x="37" y="336"/>
                    <a:pt x="20" y="338"/>
                    <a:pt x="7" y="341"/>
                  </a:cubicBezTo>
                  <a:cubicBezTo>
                    <a:pt x="5" y="338"/>
                    <a:pt x="0" y="330"/>
                    <a:pt x="1" y="319"/>
                  </a:cubicBezTo>
                  <a:cubicBezTo>
                    <a:pt x="2" y="303"/>
                    <a:pt x="13" y="294"/>
                    <a:pt x="15" y="292"/>
                  </a:cubicBezTo>
                  <a:cubicBezTo>
                    <a:pt x="28" y="292"/>
                    <a:pt x="42" y="292"/>
                    <a:pt x="57" y="293"/>
                  </a:cubicBezTo>
                  <a:cubicBezTo>
                    <a:pt x="72" y="294"/>
                    <a:pt x="86" y="296"/>
                    <a:pt x="99" y="298"/>
                  </a:cubicBezTo>
                  <a:cubicBezTo>
                    <a:pt x="100" y="297"/>
                    <a:pt x="107" y="292"/>
                    <a:pt x="108" y="283"/>
                  </a:cubicBezTo>
                  <a:cubicBezTo>
                    <a:pt x="109" y="273"/>
                    <a:pt x="103" y="267"/>
                    <a:pt x="102" y="266"/>
                  </a:cubicBezTo>
                  <a:cubicBezTo>
                    <a:pt x="94" y="264"/>
                    <a:pt x="88" y="256"/>
                    <a:pt x="87" y="248"/>
                  </a:cubicBezTo>
                  <a:cubicBezTo>
                    <a:pt x="86" y="239"/>
                    <a:pt x="91" y="231"/>
                    <a:pt x="99" y="227"/>
                  </a:cubicBezTo>
                  <a:cubicBezTo>
                    <a:pt x="98" y="221"/>
                    <a:pt x="97" y="214"/>
                    <a:pt x="98" y="205"/>
                  </a:cubicBezTo>
                  <a:cubicBezTo>
                    <a:pt x="98" y="198"/>
                    <a:pt x="100" y="191"/>
                    <a:pt x="101" y="186"/>
                  </a:cubicBezTo>
                  <a:cubicBezTo>
                    <a:pt x="95" y="185"/>
                    <a:pt x="86" y="185"/>
                    <a:pt x="75" y="183"/>
                  </a:cubicBezTo>
                  <a:cubicBezTo>
                    <a:pt x="62" y="181"/>
                    <a:pt x="56" y="180"/>
                    <a:pt x="52" y="179"/>
                  </a:cubicBezTo>
                  <a:cubicBezTo>
                    <a:pt x="31" y="172"/>
                    <a:pt x="20" y="151"/>
                    <a:pt x="17" y="146"/>
                  </a:cubicBezTo>
                  <a:cubicBezTo>
                    <a:pt x="10" y="133"/>
                    <a:pt x="8" y="121"/>
                    <a:pt x="8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09"/>
            <p:cNvSpPr>
              <a:spLocks/>
            </p:cNvSpPr>
            <p:nvPr/>
          </p:nvSpPr>
          <p:spPr bwMode="auto">
            <a:xfrm>
              <a:off x="4692686" y="1877519"/>
              <a:ext cx="732422" cy="1060749"/>
            </a:xfrm>
            <a:custGeom>
              <a:avLst/>
              <a:gdLst>
                <a:gd name="T0" fmla="*/ 4 w 323"/>
                <a:gd name="T1" fmla="*/ 134 h 465"/>
                <a:gd name="T2" fmla="*/ 7 w 323"/>
                <a:gd name="T3" fmla="*/ 85 h 465"/>
                <a:gd name="T4" fmla="*/ 42 w 323"/>
                <a:gd name="T5" fmla="*/ 35 h 465"/>
                <a:gd name="T6" fmla="*/ 100 w 323"/>
                <a:gd name="T7" fmla="*/ 4 h 465"/>
                <a:gd name="T8" fmla="*/ 163 w 323"/>
                <a:gd name="T9" fmla="*/ 19 h 465"/>
                <a:gd name="T10" fmla="*/ 207 w 323"/>
                <a:gd name="T11" fmla="*/ 82 h 465"/>
                <a:gd name="T12" fmla="*/ 224 w 323"/>
                <a:gd name="T13" fmla="*/ 97 h 465"/>
                <a:gd name="T14" fmla="*/ 254 w 323"/>
                <a:gd name="T15" fmla="*/ 117 h 465"/>
                <a:gd name="T16" fmla="*/ 302 w 323"/>
                <a:gd name="T17" fmla="*/ 204 h 465"/>
                <a:gd name="T18" fmla="*/ 317 w 323"/>
                <a:gd name="T19" fmla="*/ 320 h 465"/>
                <a:gd name="T20" fmla="*/ 293 w 323"/>
                <a:gd name="T21" fmla="*/ 396 h 465"/>
                <a:gd name="T22" fmla="*/ 230 w 323"/>
                <a:gd name="T23" fmla="*/ 448 h 465"/>
                <a:gd name="T24" fmla="*/ 178 w 323"/>
                <a:gd name="T25" fmla="*/ 463 h 465"/>
                <a:gd name="T26" fmla="*/ 147 w 323"/>
                <a:gd name="T27" fmla="*/ 451 h 465"/>
                <a:gd name="T28" fmla="*/ 131 w 323"/>
                <a:gd name="T29" fmla="*/ 457 h 465"/>
                <a:gd name="T30" fmla="*/ 112 w 323"/>
                <a:gd name="T31" fmla="*/ 462 h 465"/>
                <a:gd name="T32" fmla="*/ 83 w 323"/>
                <a:gd name="T33" fmla="*/ 440 h 465"/>
                <a:gd name="T34" fmla="*/ 85 w 323"/>
                <a:gd name="T35" fmla="*/ 417 h 465"/>
                <a:gd name="T36" fmla="*/ 69 w 323"/>
                <a:gd name="T37" fmla="*/ 427 h 465"/>
                <a:gd name="T38" fmla="*/ 60 w 323"/>
                <a:gd name="T39" fmla="*/ 436 h 465"/>
                <a:gd name="T40" fmla="*/ 43 w 323"/>
                <a:gd name="T41" fmla="*/ 427 h 465"/>
                <a:gd name="T42" fmla="*/ 20 w 323"/>
                <a:gd name="T43" fmla="*/ 389 h 465"/>
                <a:gd name="T44" fmla="*/ 38 w 323"/>
                <a:gd name="T45" fmla="*/ 385 h 465"/>
                <a:gd name="T46" fmla="*/ 55 w 323"/>
                <a:gd name="T47" fmla="*/ 383 h 465"/>
                <a:gd name="T48" fmla="*/ 68 w 323"/>
                <a:gd name="T49" fmla="*/ 370 h 465"/>
                <a:gd name="T50" fmla="*/ 36 w 323"/>
                <a:gd name="T51" fmla="*/ 359 h 465"/>
                <a:gd name="T52" fmla="*/ 17 w 323"/>
                <a:gd name="T53" fmla="*/ 333 h 465"/>
                <a:gd name="T54" fmla="*/ 26 w 323"/>
                <a:gd name="T55" fmla="*/ 318 h 465"/>
                <a:gd name="T56" fmla="*/ 48 w 323"/>
                <a:gd name="T57" fmla="*/ 328 h 465"/>
                <a:gd name="T58" fmla="*/ 126 w 323"/>
                <a:gd name="T59" fmla="*/ 329 h 465"/>
                <a:gd name="T60" fmla="*/ 143 w 323"/>
                <a:gd name="T61" fmla="*/ 311 h 465"/>
                <a:gd name="T62" fmla="*/ 115 w 323"/>
                <a:gd name="T63" fmla="*/ 296 h 465"/>
                <a:gd name="T64" fmla="*/ 72 w 323"/>
                <a:gd name="T65" fmla="*/ 279 h 465"/>
                <a:gd name="T66" fmla="*/ 80 w 323"/>
                <a:gd name="T67" fmla="*/ 234 h 465"/>
                <a:gd name="T68" fmla="*/ 92 w 323"/>
                <a:gd name="T69" fmla="*/ 235 h 465"/>
                <a:gd name="T70" fmla="*/ 102 w 323"/>
                <a:gd name="T71" fmla="*/ 222 h 465"/>
                <a:gd name="T72" fmla="*/ 91 w 323"/>
                <a:gd name="T73" fmla="*/ 212 h 465"/>
                <a:gd name="T74" fmla="*/ 82 w 323"/>
                <a:gd name="T75" fmla="*/ 186 h 465"/>
                <a:gd name="T76" fmla="*/ 44 w 323"/>
                <a:gd name="T77" fmla="*/ 185 h 465"/>
                <a:gd name="T78" fmla="*/ 18 w 323"/>
                <a:gd name="T79" fmla="*/ 160 h 465"/>
                <a:gd name="T80" fmla="*/ 4 w 323"/>
                <a:gd name="T81" fmla="*/ 13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465">
                  <a:moveTo>
                    <a:pt x="4" y="134"/>
                  </a:moveTo>
                  <a:cubicBezTo>
                    <a:pt x="2" y="124"/>
                    <a:pt x="0" y="106"/>
                    <a:pt x="7" y="85"/>
                  </a:cubicBezTo>
                  <a:cubicBezTo>
                    <a:pt x="15" y="60"/>
                    <a:pt x="31" y="45"/>
                    <a:pt x="42" y="35"/>
                  </a:cubicBezTo>
                  <a:cubicBezTo>
                    <a:pt x="55" y="23"/>
                    <a:pt x="73" y="8"/>
                    <a:pt x="100" y="4"/>
                  </a:cubicBezTo>
                  <a:cubicBezTo>
                    <a:pt x="132" y="0"/>
                    <a:pt x="157" y="15"/>
                    <a:pt x="163" y="19"/>
                  </a:cubicBezTo>
                  <a:cubicBezTo>
                    <a:pt x="196" y="40"/>
                    <a:pt x="205" y="74"/>
                    <a:pt x="207" y="82"/>
                  </a:cubicBezTo>
                  <a:cubicBezTo>
                    <a:pt x="211" y="85"/>
                    <a:pt x="216" y="91"/>
                    <a:pt x="224" y="97"/>
                  </a:cubicBezTo>
                  <a:cubicBezTo>
                    <a:pt x="239" y="109"/>
                    <a:pt x="251" y="115"/>
                    <a:pt x="254" y="117"/>
                  </a:cubicBezTo>
                  <a:cubicBezTo>
                    <a:pt x="279" y="132"/>
                    <a:pt x="293" y="176"/>
                    <a:pt x="302" y="204"/>
                  </a:cubicBezTo>
                  <a:cubicBezTo>
                    <a:pt x="311" y="232"/>
                    <a:pt x="323" y="270"/>
                    <a:pt x="317" y="320"/>
                  </a:cubicBezTo>
                  <a:cubicBezTo>
                    <a:pt x="314" y="343"/>
                    <a:pt x="311" y="369"/>
                    <a:pt x="293" y="396"/>
                  </a:cubicBezTo>
                  <a:cubicBezTo>
                    <a:pt x="274" y="424"/>
                    <a:pt x="250" y="437"/>
                    <a:pt x="230" y="448"/>
                  </a:cubicBezTo>
                  <a:cubicBezTo>
                    <a:pt x="199" y="465"/>
                    <a:pt x="183" y="464"/>
                    <a:pt x="178" y="463"/>
                  </a:cubicBezTo>
                  <a:cubicBezTo>
                    <a:pt x="164" y="461"/>
                    <a:pt x="153" y="455"/>
                    <a:pt x="147" y="451"/>
                  </a:cubicBezTo>
                  <a:cubicBezTo>
                    <a:pt x="143" y="453"/>
                    <a:pt x="138" y="455"/>
                    <a:pt x="131" y="457"/>
                  </a:cubicBezTo>
                  <a:cubicBezTo>
                    <a:pt x="121" y="460"/>
                    <a:pt x="116" y="462"/>
                    <a:pt x="112" y="462"/>
                  </a:cubicBezTo>
                  <a:cubicBezTo>
                    <a:pt x="98" y="462"/>
                    <a:pt x="88" y="447"/>
                    <a:pt x="83" y="440"/>
                  </a:cubicBezTo>
                  <a:cubicBezTo>
                    <a:pt x="84" y="437"/>
                    <a:pt x="89" y="419"/>
                    <a:pt x="85" y="417"/>
                  </a:cubicBezTo>
                  <a:cubicBezTo>
                    <a:pt x="82" y="415"/>
                    <a:pt x="75" y="421"/>
                    <a:pt x="69" y="427"/>
                  </a:cubicBezTo>
                  <a:cubicBezTo>
                    <a:pt x="65" y="430"/>
                    <a:pt x="62" y="434"/>
                    <a:pt x="60" y="436"/>
                  </a:cubicBezTo>
                  <a:cubicBezTo>
                    <a:pt x="56" y="434"/>
                    <a:pt x="49" y="432"/>
                    <a:pt x="43" y="427"/>
                  </a:cubicBezTo>
                  <a:cubicBezTo>
                    <a:pt x="28" y="416"/>
                    <a:pt x="15" y="396"/>
                    <a:pt x="20" y="389"/>
                  </a:cubicBezTo>
                  <a:cubicBezTo>
                    <a:pt x="22" y="387"/>
                    <a:pt x="27" y="386"/>
                    <a:pt x="38" y="385"/>
                  </a:cubicBezTo>
                  <a:cubicBezTo>
                    <a:pt x="48" y="384"/>
                    <a:pt x="51" y="385"/>
                    <a:pt x="55" y="383"/>
                  </a:cubicBezTo>
                  <a:cubicBezTo>
                    <a:pt x="59" y="381"/>
                    <a:pt x="64" y="378"/>
                    <a:pt x="68" y="370"/>
                  </a:cubicBezTo>
                  <a:cubicBezTo>
                    <a:pt x="60" y="369"/>
                    <a:pt x="48" y="367"/>
                    <a:pt x="36" y="359"/>
                  </a:cubicBezTo>
                  <a:cubicBezTo>
                    <a:pt x="29" y="354"/>
                    <a:pt x="17" y="346"/>
                    <a:pt x="17" y="333"/>
                  </a:cubicBezTo>
                  <a:cubicBezTo>
                    <a:pt x="17" y="324"/>
                    <a:pt x="22" y="318"/>
                    <a:pt x="26" y="318"/>
                  </a:cubicBezTo>
                  <a:cubicBezTo>
                    <a:pt x="32" y="318"/>
                    <a:pt x="38" y="324"/>
                    <a:pt x="48" y="328"/>
                  </a:cubicBezTo>
                  <a:cubicBezTo>
                    <a:pt x="74" y="339"/>
                    <a:pt x="104" y="341"/>
                    <a:pt x="126" y="329"/>
                  </a:cubicBezTo>
                  <a:cubicBezTo>
                    <a:pt x="131" y="327"/>
                    <a:pt x="144" y="318"/>
                    <a:pt x="143" y="311"/>
                  </a:cubicBezTo>
                  <a:cubicBezTo>
                    <a:pt x="141" y="301"/>
                    <a:pt x="137" y="304"/>
                    <a:pt x="115" y="296"/>
                  </a:cubicBezTo>
                  <a:cubicBezTo>
                    <a:pt x="83" y="285"/>
                    <a:pt x="76" y="285"/>
                    <a:pt x="72" y="279"/>
                  </a:cubicBezTo>
                  <a:cubicBezTo>
                    <a:pt x="68" y="273"/>
                    <a:pt x="66" y="261"/>
                    <a:pt x="80" y="234"/>
                  </a:cubicBezTo>
                  <a:cubicBezTo>
                    <a:pt x="81" y="235"/>
                    <a:pt x="86" y="237"/>
                    <a:pt x="92" y="235"/>
                  </a:cubicBezTo>
                  <a:cubicBezTo>
                    <a:pt x="97" y="233"/>
                    <a:pt x="103" y="229"/>
                    <a:pt x="102" y="222"/>
                  </a:cubicBezTo>
                  <a:cubicBezTo>
                    <a:pt x="101" y="217"/>
                    <a:pt x="97" y="213"/>
                    <a:pt x="91" y="212"/>
                  </a:cubicBezTo>
                  <a:cubicBezTo>
                    <a:pt x="88" y="203"/>
                    <a:pt x="85" y="195"/>
                    <a:pt x="82" y="186"/>
                  </a:cubicBezTo>
                  <a:cubicBezTo>
                    <a:pt x="69" y="186"/>
                    <a:pt x="57" y="185"/>
                    <a:pt x="44" y="185"/>
                  </a:cubicBezTo>
                  <a:cubicBezTo>
                    <a:pt x="37" y="180"/>
                    <a:pt x="27" y="172"/>
                    <a:pt x="18" y="160"/>
                  </a:cubicBezTo>
                  <a:cubicBezTo>
                    <a:pt x="11" y="150"/>
                    <a:pt x="7" y="141"/>
                    <a:pt x="4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10"/>
            <p:cNvSpPr>
              <a:spLocks/>
            </p:cNvSpPr>
            <p:nvPr/>
          </p:nvSpPr>
          <p:spPr bwMode="auto">
            <a:xfrm>
              <a:off x="4995757" y="2344757"/>
              <a:ext cx="75768" cy="50512"/>
            </a:xfrm>
            <a:custGeom>
              <a:avLst/>
              <a:gdLst>
                <a:gd name="T0" fmla="*/ 3 w 32"/>
                <a:gd name="T1" fmla="*/ 9 h 24"/>
                <a:gd name="T2" fmla="*/ 3 w 32"/>
                <a:gd name="T3" fmla="*/ 18 h 24"/>
                <a:gd name="T4" fmla="*/ 8 w 32"/>
                <a:gd name="T5" fmla="*/ 23 h 24"/>
                <a:gd name="T6" fmla="*/ 18 w 32"/>
                <a:gd name="T7" fmla="*/ 22 h 24"/>
                <a:gd name="T8" fmla="*/ 22 w 32"/>
                <a:gd name="T9" fmla="*/ 16 h 24"/>
                <a:gd name="T10" fmla="*/ 29 w 32"/>
                <a:gd name="T11" fmla="*/ 13 h 24"/>
                <a:gd name="T12" fmla="*/ 29 w 32"/>
                <a:gd name="T13" fmla="*/ 1 h 24"/>
                <a:gd name="T14" fmla="*/ 21 w 32"/>
                <a:gd name="T15" fmla="*/ 7 h 24"/>
                <a:gd name="T16" fmla="*/ 12 w 32"/>
                <a:gd name="T17" fmla="*/ 10 h 24"/>
                <a:gd name="T18" fmla="*/ 3 w 32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4">
                  <a:moveTo>
                    <a:pt x="3" y="9"/>
                  </a:moveTo>
                  <a:cubicBezTo>
                    <a:pt x="3" y="9"/>
                    <a:pt x="0" y="14"/>
                    <a:pt x="3" y="18"/>
                  </a:cubicBezTo>
                  <a:cubicBezTo>
                    <a:pt x="4" y="22"/>
                    <a:pt x="7" y="23"/>
                    <a:pt x="8" y="23"/>
                  </a:cubicBezTo>
                  <a:cubicBezTo>
                    <a:pt x="11" y="24"/>
                    <a:pt x="15" y="24"/>
                    <a:pt x="18" y="22"/>
                  </a:cubicBezTo>
                  <a:cubicBezTo>
                    <a:pt x="20" y="20"/>
                    <a:pt x="19" y="18"/>
                    <a:pt x="22" y="16"/>
                  </a:cubicBezTo>
                  <a:cubicBezTo>
                    <a:pt x="24" y="13"/>
                    <a:pt x="27" y="15"/>
                    <a:pt x="29" y="13"/>
                  </a:cubicBezTo>
                  <a:cubicBezTo>
                    <a:pt x="32" y="9"/>
                    <a:pt x="31" y="1"/>
                    <a:pt x="29" y="1"/>
                  </a:cubicBezTo>
                  <a:cubicBezTo>
                    <a:pt x="27" y="0"/>
                    <a:pt x="26" y="4"/>
                    <a:pt x="21" y="7"/>
                  </a:cubicBezTo>
                  <a:cubicBezTo>
                    <a:pt x="20" y="8"/>
                    <a:pt x="17" y="10"/>
                    <a:pt x="12" y="10"/>
                  </a:cubicBezTo>
                  <a:cubicBezTo>
                    <a:pt x="8" y="11"/>
                    <a:pt x="5" y="10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11"/>
            <p:cNvSpPr>
              <a:spLocks/>
            </p:cNvSpPr>
            <p:nvPr/>
          </p:nvSpPr>
          <p:spPr bwMode="auto">
            <a:xfrm>
              <a:off x="5513507" y="1852263"/>
              <a:ext cx="644030" cy="1136516"/>
            </a:xfrm>
            <a:custGeom>
              <a:avLst/>
              <a:gdLst>
                <a:gd name="T0" fmla="*/ 6 w 278"/>
                <a:gd name="T1" fmla="*/ 322 h 503"/>
                <a:gd name="T2" fmla="*/ 1 w 278"/>
                <a:gd name="T3" fmla="*/ 301 h 503"/>
                <a:gd name="T4" fmla="*/ 7 w 278"/>
                <a:gd name="T5" fmla="*/ 285 h 503"/>
                <a:gd name="T6" fmla="*/ 28 w 278"/>
                <a:gd name="T7" fmla="*/ 295 h 503"/>
                <a:gd name="T8" fmla="*/ 59 w 278"/>
                <a:gd name="T9" fmla="*/ 317 h 503"/>
                <a:gd name="T10" fmla="*/ 95 w 278"/>
                <a:gd name="T11" fmla="*/ 345 h 503"/>
                <a:gd name="T12" fmla="*/ 109 w 278"/>
                <a:gd name="T13" fmla="*/ 347 h 503"/>
                <a:gd name="T14" fmla="*/ 118 w 278"/>
                <a:gd name="T15" fmla="*/ 340 h 503"/>
                <a:gd name="T16" fmla="*/ 103 w 278"/>
                <a:gd name="T17" fmla="*/ 325 h 503"/>
                <a:gd name="T18" fmla="*/ 73 w 278"/>
                <a:gd name="T19" fmla="*/ 298 h 503"/>
                <a:gd name="T20" fmla="*/ 43 w 278"/>
                <a:gd name="T21" fmla="*/ 264 h 503"/>
                <a:gd name="T22" fmla="*/ 41 w 278"/>
                <a:gd name="T23" fmla="*/ 243 h 503"/>
                <a:gd name="T24" fmla="*/ 63 w 278"/>
                <a:gd name="T25" fmla="*/ 234 h 503"/>
                <a:gd name="T26" fmla="*/ 76 w 278"/>
                <a:gd name="T27" fmla="*/ 238 h 503"/>
                <a:gd name="T28" fmla="*/ 89 w 278"/>
                <a:gd name="T29" fmla="*/ 259 h 503"/>
                <a:gd name="T30" fmla="*/ 98 w 278"/>
                <a:gd name="T31" fmla="*/ 259 h 503"/>
                <a:gd name="T32" fmla="*/ 100 w 278"/>
                <a:gd name="T33" fmla="*/ 246 h 503"/>
                <a:gd name="T34" fmla="*/ 97 w 278"/>
                <a:gd name="T35" fmla="*/ 235 h 503"/>
                <a:gd name="T36" fmla="*/ 86 w 278"/>
                <a:gd name="T37" fmla="*/ 227 h 503"/>
                <a:gd name="T38" fmla="*/ 78 w 278"/>
                <a:gd name="T39" fmla="*/ 211 h 503"/>
                <a:gd name="T40" fmla="*/ 65 w 278"/>
                <a:gd name="T41" fmla="*/ 199 h 503"/>
                <a:gd name="T42" fmla="*/ 72 w 278"/>
                <a:gd name="T43" fmla="*/ 182 h 503"/>
                <a:gd name="T44" fmla="*/ 65 w 278"/>
                <a:gd name="T45" fmla="*/ 162 h 503"/>
                <a:gd name="T46" fmla="*/ 53 w 278"/>
                <a:gd name="T47" fmla="*/ 148 h 503"/>
                <a:gd name="T48" fmla="*/ 43 w 278"/>
                <a:gd name="T49" fmla="*/ 126 h 503"/>
                <a:gd name="T50" fmla="*/ 50 w 278"/>
                <a:gd name="T51" fmla="*/ 81 h 503"/>
                <a:gd name="T52" fmla="*/ 114 w 278"/>
                <a:gd name="T53" fmla="*/ 22 h 503"/>
                <a:gd name="T54" fmla="*/ 196 w 278"/>
                <a:gd name="T55" fmla="*/ 12 h 503"/>
                <a:gd name="T56" fmla="*/ 246 w 278"/>
                <a:gd name="T57" fmla="*/ 52 h 503"/>
                <a:gd name="T58" fmla="*/ 254 w 278"/>
                <a:gd name="T59" fmla="*/ 110 h 503"/>
                <a:gd name="T60" fmla="*/ 246 w 278"/>
                <a:gd name="T61" fmla="*/ 159 h 503"/>
                <a:gd name="T62" fmla="*/ 252 w 278"/>
                <a:gd name="T63" fmla="*/ 196 h 503"/>
                <a:gd name="T64" fmla="*/ 270 w 278"/>
                <a:gd name="T65" fmla="*/ 248 h 503"/>
                <a:gd name="T66" fmla="*/ 277 w 278"/>
                <a:gd name="T67" fmla="*/ 324 h 503"/>
                <a:gd name="T68" fmla="*/ 276 w 278"/>
                <a:gd name="T69" fmla="*/ 383 h 503"/>
                <a:gd name="T70" fmla="*/ 264 w 278"/>
                <a:gd name="T71" fmla="*/ 442 h 503"/>
                <a:gd name="T72" fmla="*/ 229 w 278"/>
                <a:gd name="T73" fmla="*/ 491 h 503"/>
                <a:gd name="T74" fmla="*/ 179 w 278"/>
                <a:gd name="T75" fmla="*/ 497 h 503"/>
                <a:gd name="T76" fmla="*/ 132 w 278"/>
                <a:gd name="T77" fmla="*/ 468 h 503"/>
                <a:gd name="T78" fmla="*/ 106 w 278"/>
                <a:gd name="T79" fmla="*/ 433 h 503"/>
                <a:gd name="T80" fmla="*/ 98 w 278"/>
                <a:gd name="T81" fmla="*/ 432 h 503"/>
                <a:gd name="T82" fmla="*/ 85 w 278"/>
                <a:gd name="T83" fmla="*/ 444 h 503"/>
                <a:gd name="T84" fmla="*/ 41 w 278"/>
                <a:gd name="T85" fmla="*/ 441 h 503"/>
                <a:gd name="T86" fmla="*/ 23 w 278"/>
                <a:gd name="T87" fmla="*/ 398 h 503"/>
                <a:gd name="T88" fmla="*/ 32 w 278"/>
                <a:gd name="T89" fmla="*/ 374 h 503"/>
                <a:gd name="T90" fmla="*/ 50 w 278"/>
                <a:gd name="T91" fmla="*/ 373 h 503"/>
                <a:gd name="T92" fmla="*/ 53 w 278"/>
                <a:gd name="T93" fmla="*/ 384 h 503"/>
                <a:gd name="T94" fmla="*/ 61 w 278"/>
                <a:gd name="T95" fmla="*/ 393 h 503"/>
                <a:gd name="T96" fmla="*/ 65 w 278"/>
                <a:gd name="T97" fmla="*/ 378 h 503"/>
                <a:gd name="T98" fmla="*/ 57 w 278"/>
                <a:gd name="T99" fmla="*/ 364 h 503"/>
                <a:gd name="T100" fmla="*/ 26 w 278"/>
                <a:gd name="T101" fmla="*/ 341 h 503"/>
                <a:gd name="T102" fmla="*/ 6 w 278"/>
                <a:gd name="T103" fmla="*/ 32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8" h="503">
                  <a:moveTo>
                    <a:pt x="6" y="322"/>
                  </a:moveTo>
                  <a:cubicBezTo>
                    <a:pt x="3" y="317"/>
                    <a:pt x="0" y="310"/>
                    <a:pt x="1" y="301"/>
                  </a:cubicBezTo>
                  <a:cubicBezTo>
                    <a:pt x="1" y="296"/>
                    <a:pt x="2" y="287"/>
                    <a:pt x="7" y="285"/>
                  </a:cubicBezTo>
                  <a:cubicBezTo>
                    <a:pt x="11" y="283"/>
                    <a:pt x="17" y="287"/>
                    <a:pt x="28" y="295"/>
                  </a:cubicBezTo>
                  <a:cubicBezTo>
                    <a:pt x="48" y="309"/>
                    <a:pt x="58" y="316"/>
                    <a:pt x="59" y="317"/>
                  </a:cubicBezTo>
                  <a:cubicBezTo>
                    <a:pt x="72" y="328"/>
                    <a:pt x="81" y="338"/>
                    <a:pt x="95" y="345"/>
                  </a:cubicBezTo>
                  <a:cubicBezTo>
                    <a:pt x="97" y="346"/>
                    <a:pt x="102" y="348"/>
                    <a:pt x="109" y="347"/>
                  </a:cubicBezTo>
                  <a:cubicBezTo>
                    <a:pt x="109" y="346"/>
                    <a:pt x="117" y="344"/>
                    <a:pt x="118" y="340"/>
                  </a:cubicBezTo>
                  <a:cubicBezTo>
                    <a:pt x="118" y="335"/>
                    <a:pt x="111" y="330"/>
                    <a:pt x="103" y="325"/>
                  </a:cubicBezTo>
                  <a:cubicBezTo>
                    <a:pt x="92" y="317"/>
                    <a:pt x="83" y="306"/>
                    <a:pt x="73" y="298"/>
                  </a:cubicBezTo>
                  <a:cubicBezTo>
                    <a:pt x="52" y="278"/>
                    <a:pt x="47" y="272"/>
                    <a:pt x="43" y="264"/>
                  </a:cubicBezTo>
                  <a:cubicBezTo>
                    <a:pt x="40" y="257"/>
                    <a:pt x="37" y="249"/>
                    <a:pt x="41" y="243"/>
                  </a:cubicBezTo>
                  <a:cubicBezTo>
                    <a:pt x="45" y="235"/>
                    <a:pt x="57" y="233"/>
                    <a:pt x="63" y="234"/>
                  </a:cubicBezTo>
                  <a:cubicBezTo>
                    <a:pt x="70" y="234"/>
                    <a:pt x="75" y="237"/>
                    <a:pt x="76" y="238"/>
                  </a:cubicBezTo>
                  <a:cubicBezTo>
                    <a:pt x="87" y="244"/>
                    <a:pt x="89" y="256"/>
                    <a:pt x="89" y="259"/>
                  </a:cubicBezTo>
                  <a:cubicBezTo>
                    <a:pt x="92" y="259"/>
                    <a:pt x="95" y="259"/>
                    <a:pt x="98" y="259"/>
                  </a:cubicBezTo>
                  <a:cubicBezTo>
                    <a:pt x="98" y="256"/>
                    <a:pt x="100" y="251"/>
                    <a:pt x="100" y="246"/>
                  </a:cubicBezTo>
                  <a:cubicBezTo>
                    <a:pt x="99" y="243"/>
                    <a:pt x="99" y="238"/>
                    <a:pt x="97" y="235"/>
                  </a:cubicBezTo>
                  <a:cubicBezTo>
                    <a:pt x="93" y="230"/>
                    <a:pt x="90" y="231"/>
                    <a:pt x="86" y="227"/>
                  </a:cubicBezTo>
                  <a:cubicBezTo>
                    <a:pt x="80" y="222"/>
                    <a:pt x="83" y="218"/>
                    <a:pt x="78" y="211"/>
                  </a:cubicBezTo>
                  <a:cubicBezTo>
                    <a:pt x="72" y="203"/>
                    <a:pt x="67" y="204"/>
                    <a:pt x="65" y="199"/>
                  </a:cubicBezTo>
                  <a:cubicBezTo>
                    <a:pt x="64" y="195"/>
                    <a:pt x="64" y="190"/>
                    <a:pt x="72" y="182"/>
                  </a:cubicBezTo>
                  <a:cubicBezTo>
                    <a:pt x="70" y="175"/>
                    <a:pt x="67" y="169"/>
                    <a:pt x="65" y="162"/>
                  </a:cubicBezTo>
                  <a:cubicBezTo>
                    <a:pt x="61" y="159"/>
                    <a:pt x="57" y="154"/>
                    <a:pt x="53" y="148"/>
                  </a:cubicBezTo>
                  <a:cubicBezTo>
                    <a:pt x="52" y="147"/>
                    <a:pt x="46" y="137"/>
                    <a:pt x="43" y="126"/>
                  </a:cubicBezTo>
                  <a:cubicBezTo>
                    <a:pt x="38" y="106"/>
                    <a:pt x="46" y="89"/>
                    <a:pt x="50" y="81"/>
                  </a:cubicBezTo>
                  <a:cubicBezTo>
                    <a:pt x="66" y="43"/>
                    <a:pt x="103" y="26"/>
                    <a:pt x="114" y="22"/>
                  </a:cubicBezTo>
                  <a:cubicBezTo>
                    <a:pt x="130" y="14"/>
                    <a:pt x="161" y="0"/>
                    <a:pt x="196" y="12"/>
                  </a:cubicBezTo>
                  <a:cubicBezTo>
                    <a:pt x="203" y="14"/>
                    <a:pt x="231" y="25"/>
                    <a:pt x="246" y="52"/>
                  </a:cubicBezTo>
                  <a:cubicBezTo>
                    <a:pt x="257" y="73"/>
                    <a:pt x="255" y="96"/>
                    <a:pt x="254" y="110"/>
                  </a:cubicBezTo>
                  <a:cubicBezTo>
                    <a:pt x="252" y="131"/>
                    <a:pt x="246" y="137"/>
                    <a:pt x="246" y="159"/>
                  </a:cubicBezTo>
                  <a:cubicBezTo>
                    <a:pt x="246" y="172"/>
                    <a:pt x="249" y="181"/>
                    <a:pt x="252" y="196"/>
                  </a:cubicBezTo>
                  <a:cubicBezTo>
                    <a:pt x="259" y="223"/>
                    <a:pt x="264" y="228"/>
                    <a:pt x="270" y="248"/>
                  </a:cubicBezTo>
                  <a:cubicBezTo>
                    <a:pt x="275" y="269"/>
                    <a:pt x="276" y="287"/>
                    <a:pt x="277" y="324"/>
                  </a:cubicBezTo>
                  <a:cubicBezTo>
                    <a:pt x="277" y="341"/>
                    <a:pt x="278" y="359"/>
                    <a:pt x="276" y="383"/>
                  </a:cubicBezTo>
                  <a:cubicBezTo>
                    <a:pt x="273" y="406"/>
                    <a:pt x="271" y="422"/>
                    <a:pt x="264" y="442"/>
                  </a:cubicBezTo>
                  <a:cubicBezTo>
                    <a:pt x="256" y="461"/>
                    <a:pt x="248" y="479"/>
                    <a:pt x="229" y="491"/>
                  </a:cubicBezTo>
                  <a:cubicBezTo>
                    <a:pt x="207" y="503"/>
                    <a:pt x="184" y="498"/>
                    <a:pt x="179" y="497"/>
                  </a:cubicBezTo>
                  <a:cubicBezTo>
                    <a:pt x="175" y="496"/>
                    <a:pt x="147" y="490"/>
                    <a:pt x="132" y="468"/>
                  </a:cubicBezTo>
                  <a:cubicBezTo>
                    <a:pt x="125" y="457"/>
                    <a:pt x="118" y="439"/>
                    <a:pt x="106" y="433"/>
                  </a:cubicBezTo>
                  <a:cubicBezTo>
                    <a:pt x="102" y="431"/>
                    <a:pt x="100" y="431"/>
                    <a:pt x="98" y="432"/>
                  </a:cubicBezTo>
                  <a:cubicBezTo>
                    <a:pt x="91" y="432"/>
                    <a:pt x="89" y="439"/>
                    <a:pt x="85" y="444"/>
                  </a:cubicBezTo>
                  <a:cubicBezTo>
                    <a:pt x="76" y="452"/>
                    <a:pt x="55" y="450"/>
                    <a:pt x="41" y="441"/>
                  </a:cubicBezTo>
                  <a:cubicBezTo>
                    <a:pt x="22" y="428"/>
                    <a:pt x="23" y="406"/>
                    <a:pt x="23" y="398"/>
                  </a:cubicBezTo>
                  <a:cubicBezTo>
                    <a:pt x="23" y="391"/>
                    <a:pt x="23" y="379"/>
                    <a:pt x="32" y="374"/>
                  </a:cubicBezTo>
                  <a:cubicBezTo>
                    <a:pt x="37" y="370"/>
                    <a:pt x="46" y="369"/>
                    <a:pt x="50" y="373"/>
                  </a:cubicBezTo>
                  <a:cubicBezTo>
                    <a:pt x="52" y="376"/>
                    <a:pt x="50" y="378"/>
                    <a:pt x="53" y="384"/>
                  </a:cubicBezTo>
                  <a:cubicBezTo>
                    <a:pt x="54" y="388"/>
                    <a:pt x="58" y="393"/>
                    <a:pt x="61" y="393"/>
                  </a:cubicBezTo>
                  <a:cubicBezTo>
                    <a:pt x="64" y="392"/>
                    <a:pt x="66" y="384"/>
                    <a:pt x="65" y="378"/>
                  </a:cubicBezTo>
                  <a:cubicBezTo>
                    <a:pt x="64" y="372"/>
                    <a:pt x="61" y="367"/>
                    <a:pt x="57" y="364"/>
                  </a:cubicBezTo>
                  <a:cubicBezTo>
                    <a:pt x="46" y="352"/>
                    <a:pt x="37" y="349"/>
                    <a:pt x="26" y="341"/>
                  </a:cubicBezTo>
                  <a:cubicBezTo>
                    <a:pt x="20" y="337"/>
                    <a:pt x="13" y="331"/>
                    <a:pt x="6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12"/>
            <p:cNvSpPr>
              <a:spLocks/>
            </p:cNvSpPr>
            <p:nvPr/>
          </p:nvSpPr>
          <p:spPr bwMode="auto">
            <a:xfrm>
              <a:off x="6359576" y="1827007"/>
              <a:ext cx="757678" cy="1149148"/>
            </a:xfrm>
            <a:custGeom>
              <a:avLst/>
              <a:gdLst>
                <a:gd name="T0" fmla="*/ 76 w 332"/>
                <a:gd name="T1" fmla="*/ 169 h 504"/>
                <a:gd name="T2" fmla="*/ 49 w 332"/>
                <a:gd name="T3" fmla="*/ 81 h 504"/>
                <a:gd name="T4" fmla="*/ 159 w 332"/>
                <a:gd name="T5" fmla="*/ 0 h 504"/>
                <a:gd name="T6" fmla="*/ 248 w 332"/>
                <a:gd name="T7" fmla="*/ 72 h 504"/>
                <a:gd name="T8" fmla="*/ 247 w 332"/>
                <a:gd name="T9" fmla="*/ 152 h 504"/>
                <a:gd name="T10" fmla="*/ 315 w 332"/>
                <a:gd name="T11" fmla="*/ 260 h 504"/>
                <a:gd name="T12" fmla="*/ 328 w 332"/>
                <a:gd name="T13" fmla="*/ 334 h 504"/>
                <a:gd name="T14" fmla="*/ 322 w 332"/>
                <a:gd name="T15" fmla="*/ 449 h 504"/>
                <a:gd name="T16" fmla="*/ 240 w 332"/>
                <a:gd name="T17" fmla="*/ 501 h 504"/>
                <a:gd name="T18" fmla="*/ 166 w 332"/>
                <a:gd name="T19" fmla="*/ 451 h 504"/>
                <a:gd name="T20" fmla="*/ 111 w 332"/>
                <a:gd name="T21" fmla="*/ 455 h 504"/>
                <a:gd name="T22" fmla="*/ 65 w 332"/>
                <a:gd name="T23" fmla="*/ 504 h 504"/>
                <a:gd name="T24" fmla="*/ 22 w 332"/>
                <a:gd name="T25" fmla="*/ 470 h 504"/>
                <a:gd name="T26" fmla="*/ 39 w 332"/>
                <a:gd name="T27" fmla="*/ 459 h 504"/>
                <a:gd name="T28" fmla="*/ 56 w 332"/>
                <a:gd name="T29" fmla="*/ 464 h 504"/>
                <a:gd name="T30" fmla="*/ 76 w 332"/>
                <a:gd name="T31" fmla="*/ 438 h 504"/>
                <a:gd name="T32" fmla="*/ 60 w 332"/>
                <a:gd name="T33" fmla="*/ 431 h 504"/>
                <a:gd name="T34" fmla="*/ 25 w 332"/>
                <a:gd name="T35" fmla="*/ 432 h 504"/>
                <a:gd name="T36" fmla="*/ 1 w 332"/>
                <a:gd name="T37" fmla="*/ 395 h 504"/>
                <a:gd name="T38" fmla="*/ 36 w 332"/>
                <a:gd name="T39" fmla="*/ 381 h 504"/>
                <a:gd name="T40" fmla="*/ 64 w 332"/>
                <a:gd name="T41" fmla="*/ 379 h 504"/>
                <a:gd name="T42" fmla="*/ 69 w 332"/>
                <a:gd name="T43" fmla="*/ 331 h 504"/>
                <a:gd name="T44" fmla="*/ 29 w 332"/>
                <a:gd name="T45" fmla="*/ 316 h 504"/>
                <a:gd name="T46" fmla="*/ 36 w 332"/>
                <a:gd name="T47" fmla="*/ 293 h 504"/>
                <a:gd name="T48" fmla="*/ 80 w 332"/>
                <a:gd name="T49" fmla="*/ 312 h 504"/>
                <a:gd name="T50" fmla="*/ 126 w 332"/>
                <a:gd name="T51" fmla="*/ 343 h 504"/>
                <a:gd name="T52" fmla="*/ 148 w 332"/>
                <a:gd name="T53" fmla="*/ 331 h 504"/>
                <a:gd name="T54" fmla="*/ 109 w 332"/>
                <a:gd name="T55" fmla="*/ 310 h 504"/>
                <a:gd name="T56" fmla="*/ 65 w 332"/>
                <a:gd name="T57" fmla="*/ 280 h 504"/>
                <a:gd name="T58" fmla="*/ 86 w 332"/>
                <a:gd name="T59" fmla="*/ 244 h 504"/>
                <a:gd name="T60" fmla="*/ 110 w 332"/>
                <a:gd name="T61" fmla="*/ 266 h 504"/>
                <a:gd name="T62" fmla="*/ 121 w 332"/>
                <a:gd name="T63" fmla="*/ 257 h 504"/>
                <a:gd name="T64" fmla="*/ 162 w 332"/>
                <a:gd name="T65" fmla="*/ 262 h 504"/>
                <a:gd name="T66" fmla="*/ 170 w 332"/>
                <a:gd name="T67" fmla="*/ 229 h 504"/>
                <a:gd name="T68" fmla="*/ 156 w 332"/>
                <a:gd name="T69" fmla="*/ 228 h 504"/>
                <a:gd name="T70" fmla="*/ 124 w 332"/>
                <a:gd name="T71" fmla="*/ 242 h 504"/>
                <a:gd name="T72" fmla="*/ 99 w 332"/>
                <a:gd name="T73" fmla="*/ 221 h 504"/>
                <a:gd name="T74" fmla="*/ 88 w 332"/>
                <a:gd name="T75" fmla="*/ 204 h 504"/>
                <a:gd name="T76" fmla="*/ 77 w 332"/>
                <a:gd name="T77" fmla="*/ 1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2" h="504">
                  <a:moveTo>
                    <a:pt x="77" y="196"/>
                  </a:moveTo>
                  <a:cubicBezTo>
                    <a:pt x="71" y="192"/>
                    <a:pt x="79" y="180"/>
                    <a:pt x="76" y="169"/>
                  </a:cubicBezTo>
                  <a:cubicBezTo>
                    <a:pt x="74" y="161"/>
                    <a:pt x="68" y="158"/>
                    <a:pt x="65" y="155"/>
                  </a:cubicBezTo>
                  <a:cubicBezTo>
                    <a:pt x="49" y="139"/>
                    <a:pt x="44" y="106"/>
                    <a:pt x="49" y="81"/>
                  </a:cubicBezTo>
                  <a:cubicBezTo>
                    <a:pt x="54" y="50"/>
                    <a:pt x="75" y="32"/>
                    <a:pt x="84" y="26"/>
                  </a:cubicBezTo>
                  <a:cubicBezTo>
                    <a:pt x="112" y="1"/>
                    <a:pt x="145" y="0"/>
                    <a:pt x="159" y="0"/>
                  </a:cubicBezTo>
                  <a:cubicBezTo>
                    <a:pt x="171" y="0"/>
                    <a:pt x="195" y="1"/>
                    <a:pt x="217" y="18"/>
                  </a:cubicBezTo>
                  <a:cubicBezTo>
                    <a:pt x="219" y="20"/>
                    <a:pt x="244" y="40"/>
                    <a:pt x="248" y="72"/>
                  </a:cubicBezTo>
                  <a:cubicBezTo>
                    <a:pt x="249" y="78"/>
                    <a:pt x="248" y="80"/>
                    <a:pt x="248" y="94"/>
                  </a:cubicBezTo>
                  <a:cubicBezTo>
                    <a:pt x="247" y="114"/>
                    <a:pt x="247" y="134"/>
                    <a:pt x="247" y="152"/>
                  </a:cubicBezTo>
                  <a:cubicBezTo>
                    <a:pt x="274" y="171"/>
                    <a:pt x="288" y="192"/>
                    <a:pt x="295" y="205"/>
                  </a:cubicBezTo>
                  <a:cubicBezTo>
                    <a:pt x="308" y="227"/>
                    <a:pt x="313" y="249"/>
                    <a:pt x="315" y="260"/>
                  </a:cubicBezTo>
                  <a:cubicBezTo>
                    <a:pt x="316" y="264"/>
                    <a:pt x="318" y="273"/>
                    <a:pt x="321" y="291"/>
                  </a:cubicBezTo>
                  <a:cubicBezTo>
                    <a:pt x="325" y="315"/>
                    <a:pt x="327" y="327"/>
                    <a:pt x="328" y="334"/>
                  </a:cubicBezTo>
                  <a:cubicBezTo>
                    <a:pt x="329" y="343"/>
                    <a:pt x="332" y="376"/>
                    <a:pt x="328" y="417"/>
                  </a:cubicBezTo>
                  <a:cubicBezTo>
                    <a:pt x="326" y="432"/>
                    <a:pt x="325" y="440"/>
                    <a:pt x="322" y="449"/>
                  </a:cubicBezTo>
                  <a:cubicBezTo>
                    <a:pt x="311" y="474"/>
                    <a:pt x="290" y="487"/>
                    <a:pt x="282" y="491"/>
                  </a:cubicBezTo>
                  <a:cubicBezTo>
                    <a:pt x="273" y="495"/>
                    <a:pt x="258" y="503"/>
                    <a:pt x="240" y="501"/>
                  </a:cubicBezTo>
                  <a:cubicBezTo>
                    <a:pt x="217" y="499"/>
                    <a:pt x="199" y="482"/>
                    <a:pt x="187" y="471"/>
                  </a:cubicBezTo>
                  <a:cubicBezTo>
                    <a:pt x="177" y="462"/>
                    <a:pt x="176" y="458"/>
                    <a:pt x="166" y="451"/>
                  </a:cubicBezTo>
                  <a:cubicBezTo>
                    <a:pt x="156" y="444"/>
                    <a:pt x="142" y="434"/>
                    <a:pt x="130" y="438"/>
                  </a:cubicBezTo>
                  <a:cubicBezTo>
                    <a:pt x="123" y="439"/>
                    <a:pt x="119" y="444"/>
                    <a:pt x="111" y="455"/>
                  </a:cubicBezTo>
                  <a:cubicBezTo>
                    <a:pt x="99" y="470"/>
                    <a:pt x="100" y="475"/>
                    <a:pt x="90" y="487"/>
                  </a:cubicBezTo>
                  <a:cubicBezTo>
                    <a:pt x="82" y="495"/>
                    <a:pt x="75" y="503"/>
                    <a:pt x="65" y="504"/>
                  </a:cubicBezTo>
                  <a:cubicBezTo>
                    <a:pt x="55" y="504"/>
                    <a:pt x="47" y="498"/>
                    <a:pt x="36" y="489"/>
                  </a:cubicBezTo>
                  <a:cubicBezTo>
                    <a:pt x="23" y="478"/>
                    <a:pt x="22" y="472"/>
                    <a:pt x="22" y="470"/>
                  </a:cubicBezTo>
                  <a:cubicBezTo>
                    <a:pt x="22" y="469"/>
                    <a:pt x="21" y="461"/>
                    <a:pt x="27" y="458"/>
                  </a:cubicBezTo>
                  <a:cubicBezTo>
                    <a:pt x="31" y="455"/>
                    <a:pt x="37" y="458"/>
                    <a:pt x="39" y="459"/>
                  </a:cubicBezTo>
                  <a:cubicBezTo>
                    <a:pt x="44" y="461"/>
                    <a:pt x="44" y="465"/>
                    <a:pt x="49" y="466"/>
                  </a:cubicBezTo>
                  <a:cubicBezTo>
                    <a:pt x="49" y="466"/>
                    <a:pt x="53" y="466"/>
                    <a:pt x="56" y="464"/>
                  </a:cubicBezTo>
                  <a:cubicBezTo>
                    <a:pt x="60" y="461"/>
                    <a:pt x="60" y="457"/>
                    <a:pt x="62" y="453"/>
                  </a:cubicBezTo>
                  <a:cubicBezTo>
                    <a:pt x="64" y="449"/>
                    <a:pt x="67" y="443"/>
                    <a:pt x="76" y="438"/>
                  </a:cubicBezTo>
                  <a:cubicBezTo>
                    <a:pt x="76" y="435"/>
                    <a:pt x="76" y="432"/>
                    <a:pt x="75" y="431"/>
                  </a:cubicBezTo>
                  <a:cubicBezTo>
                    <a:pt x="71" y="427"/>
                    <a:pt x="62" y="430"/>
                    <a:pt x="60" y="431"/>
                  </a:cubicBezTo>
                  <a:cubicBezTo>
                    <a:pt x="49" y="435"/>
                    <a:pt x="48" y="440"/>
                    <a:pt x="42" y="441"/>
                  </a:cubicBezTo>
                  <a:cubicBezTo>
                    <a:pt x="34" y="442"/>
                    <a:pt x="28" y="435"/>
                    <a:pt x="25" y="432"/>
                  </a:cubicBezTo>
                  <a:cubicBezTo>
                    <a:pt x="19" y="427"/>
                    <a:pt x="20" y="424"/>
                    <a:pt x="14" y="415"/>
                  </a:cubicBezTo>
                  <a:cubicBezTo>
                    <a:pt x="6" y="401"/>
                    <a:pt x="1" y="400"/>
                    <a:pt x="1" y="395"/>
                  </a:cubicBezTo>
                  <a:cubicBezTo>
                    <a:pt x="0" y="390"/>
                    <a:pt x="5" y="382"/>
                    <a:pt x="28" y="373"/>
                  </a:cubicBezTo>
                  <a:cubicBezTo>
                    <a:pt x="30" y="374"/>
                    <a:pt x="33" y="377"/>
                    <a:pt x="36" y="381"/>
                  </a:cubicBezTo>
                  <a:cubicBezTo>
                    <a:pt x="40" y="386"/>
                    <a:pt x="42" y="391"/>
                    <a:pt x="44" y="395"/>
                  </a:cubicBezTo>
                  <a:cubicBezTo>
                    <a:pt x="50" y="390"/>
                    <a:pt x="56" y="384"/>
                    <a:pt x="64" y="379"/>
                  </a:cubicBezTo>
                  <a:cubicBezTo>
                    <a:pt x="76" y="371"/>
                    <a:pt x="87" y="364"/>
                    <a:pt x="97" y="360"/>
                  </a:cubicBezTo>
                  <a:cubicBezTo>
                    <a:pt x="92" y="351"/>
                    <a:pt x="83" y="340"/>
                    <a:pt x="69" y="331"/>
                  </a:cubicBezTo>
                  <a:cubicBezTo>
                    <a:pt x="61" y="326"/>
                    <a:pt x="56" y="322"/>
                    <a:pt x="49" y="321"/>
                  </a:cubicBezTo>
                  <a:cubicBezTo>
                    <a:pt x="39" y="318"/>
                    <a:pt x="35" y="320"/>
                    <a:pt x="29" y="316"/>
                  </a:cubicBezTo>
                  <a:cubicBezTo>
                    <a:pt x="25" y="313"/>
                    <a:pt x="19" y="307"/>
                    <a:pt x="21" y="302"/>
                  </a:cubicBezTo>
                  <a:cubicBezTo>
                    <a:pt x="22" y="295"/>
                    <a:pt x="34" y="293"/>
                    <a:pt x="36" y="293"/>
                  </a:cubicBezTo>
                  <a:cubicBezTo>
                    <a:pt x="38" y="293"/>
                    <a:pt x="45" y="292"/>
                    <a:pt x="57" y="297"/>
                  </a:cubicBezTo>
                  <a:cubicBezTo>
                    <a:pt x="60" y="298"/>
                    <a:pt x="67" y="302"/>
                    <a:pt x="80" y="312"/>
                  </a:cubicBezTo>
                  <a:cubicBezTo>
                    <a:pt x="94" y="324"/>
                    <a:pt x="93" y="326"/>
                    <a:pt x="103" y="333"/>
                  </a:cubicBezTo>
                  <a:cubicBezTo>
                    <a:pt x="112" y="338"/>
                    <a:pt x="120" y="341"/>
                    <a:pt x="126" y="343"/>
                  </a:cubicBezTo>
                  <a:cubicBezTo>
                    <a:pt x="136" y="345"/>
                    <a:pt x="148" y="349"/>
                    <a:pt x="151" y="345"/>
                  </a:cubicBezTo>
                  <a:cubicBezTo>
                    <a:pt x="153" y="341"/>
                    <a:pt x="151" y="335"/>
                    <a:pt x="148" y="331"/>
                  </a:cubicBezTo>
                  <a:cubicBezTo>
                    <a:pt x="143" y="326"/>
                    <a:pt x="138" y="326"/>
                    <a:pt x="130" y="322"/>
                  </a:cubicBezTo>
                  <a:cubicBezTo>
                    <a:pt x="122" y="319"/>
                    <a:pt x="124" y="318"/>
                    <a:pt x="109" y="310"/>
                  </a:cubicBezTo>
                  <a:cubicBezTo>
                    <a:pt x="94" y="301"/>
                    <a:pt x="93" y="302"/>
                    <a:pt x="84" y="296"/>
                  </a:cubicBezTo>
                  <a:cubicBezTo>
                    <a:pt x="70" y="287"/>
                    <a:pt x="66" y="282"/>
                    <a:pt x="65" y="280"/>
                  </a:cubicBezTo>
                  <a:cubicBezTo>
                    <a:pt x="61" y="275"/>
                    <a:pt x="57" y="269"/>
                    <a:pt x="58" y="262"/>
                  </a:cubicBezTo>
                  <a:cubicBezTo>
                    <a:pt x="60" y="251"/>
                    <a:pt x="73" y="243"/>
                    <a:pt x="86" y="244"/>
                  </a:cubicBezTo>
                  <a:cubicBezTo>
                    <a:pt x="87" y="244"/>
                    <a:pt x="98" y="245"/>
                    <a:pt x="103" y="253"/>
                  </a:cubicBezTo>
                  <a:cubicBezTo>
                    <a:pt x="106" y="257"/>
                    <a:pt x="105" y="261"/>
                    <a:pt x="110" y="266"/>
                  </a:cubicBezTo>
                  <a:cubicBezTo>
                    <a:pt x="111" y="267"/>
                    <a:pt x="113" y="269"/>
                    <a:pt x="115" y="269"/>
                  </a:cubicBezTo>
                  <a:cubicBezTo>
                    <a:pt x="118" y="268"/>
                    <a:pt x="117" y="262"/>
                    <a:pt x="121" y="257"/>
                  </a:cubicBezTo>
                  <a:cubicBezTo>
                    <a:pt x="127" y="249"/>
                    <a:pt x="139" y="251"/>
                    <a:pt x="142" y="251"/>
                  </a:cubicBezTo>
                  <a:cubicBezTo>
                    <a:pt x="153" y="252"/>
                    <a:pt x="160" y="260"/>
                    <a:pt x="162" y="262"/>
                  </a:cubicBezTo>
                  <a:cubicBezTo>
                    <a:pt x="160" y="253"/>
                    <a:pt x="161" y="247"/>
                    <a:pt x="164" y="243"/>
                  </a:cubicBezTo>
                  <a:cubicBezTo>
                    <a:pt x="166" y="237"/>
                    <a:pt x="170" y="234"/>
                    <a:pt x="170" y="229"/>
                  </a:cubicBezTo>
                  <a:cubicBezTo>
                    <a:pt x="170" y="226"/>
                    <a:pt x="168" y="222"/>
                    <a:pt x="166" y="222"/>
                  </a:cubicBezTo>
                  <a:cubicBezTo>
                    <a:pt x="163" y="221"/>
                    <a:pt x="161" y="223"/>
                    <a:pt x="156" y="228"/>
                  </a:cubicBezTo>
                  <a:cubicBezTo>
                    <a:pt x="150" y="233"/>
                    <a:pt x="146" y="236"/>
                    <a:pt x="142" y="239"/>
                  </a:cubicBezTo>
                  <a:cubicBezTo>
                    <a:pt x="138" y="240"/>
                    <a:pt x="130" y="244"/>
                    <a:pt x="124" y="242"/>
                  </a:cubicBezTo>
                  <a:cubicBezTo>
                    <a:pt x="117" y="238"/>
                    <a:pt x="119" y="231"/>
                    <a:pt x="111" y="226"/>
                  </a:cubicBezTo>
                  <a:cubicBezTo>
                    <a:pt x="105" y="223"/>
                    <a:pt x="101" y="225"/>
                    <a:pt x="99" y="221"/>
                  </a:cubicBezTo>
                  <a:cubicBezTo>
                    <a:pt x="96" y="218"/>
                    <a:pt x="98" y="215"/>
                    <a:pt x="96" y="211"/>
                  </a:cubicBezTo>
                  <a:cubicBezTo>
                    <a:pt x="94" y="208"/>
                    <a:pt x="93" y="209"/>
                    <a:pt x="88" y="204"/>
                  </a:cubicBezTo>
                  <a:cubicBezTo>
                    <a:pt x="85" y="201"/>
                    <a:pt x="85" y="200"/>
                    <a:pt x="82" y="198"/>
                  </a:cubicBezTo>
                  <a:cubicBezTo>
                    <a:pt x="79" y="196"/>
                    <a:pt x="78" y="197"/>
                    <a:pt x="77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13"/>
            <p:cNvSpPr>
              <a:spLocks/>
            </p:cNvSpPr>
            <p:nvPr/>
          </p:nvSpPr>
          <p:spPr bwMode="auto">
            <a:xfrm>
              <a:off x="7193022" y="1637591"/>
              <a:ext cx="846077" cy="1338564"/>
            </a:xfrm>
            <a:custGeom>
              <a:avLst/>
              <a:gdLst>
                <a:gd name="T0" fmla="*/ 130 w 372"/>
                <a:gd name="T1" fmla="*/ 215 h 585"/>
                <a:gd name="T2" fmla="*/ 124 w 372"/>
                <a:gd name="T3" fmla="*/ 192 h 585"/>
                <a:gd name="T4" fmla="*/ 80 w 372"/>
                <a:gd name="T5" fmla="*/ 150 h 585"/>
                <a:gd name="T6" fmla="*/ 79 w 372"/>
                <a:gd name="T7" fmla="*/ 71 h 585"/>
                <a:gd name="T8" fmla="*/ 173 w 372"/>
                <a:gd name="T9" fmla="*/ 7 h 585"/>
                <a:gd name="T10" fmla="*/ 256 w 372"/>
                <a:gd name="T11" fmla="*/ 36 h 585"/>
                <a:gd name="T12" fmla="*/ 283 w 372"/>
                <a:gd name="T13" fmla="*/ 118 h 585"/>
                <a:gd name="T14" fmla="*/ 336 w 372"/>
                <a:gd name="T15" fmla="*/ 222 h 585"/>
                <a:gd name="T16" fmla="*/ 363 w 372"/>
                <a:gd name="T17" fmla="*/ 289 h 585"/>
                <a:gd name="T18" fmla="*/ 363 w 372"/>
                <a:gd name="T19" fmla="*/ 495 h 585"/>
                <a:gd name="T20" fmla="*/ 308 w 372"/>
                <a:gd name="T21" fmla="*/ 571 h 585"/>
                <a:gd name="T22" fmla="*/ 193 w 372"/>
                <a:gd name="T23" fmla="*/ 548 h 585"/>
                <a:gd name="T24" fmla="*/ 160 w 372"/>
                <a:gd name="T25" fmla="*/ 540 h 585"/>
                <a:gd name="T26" fmla="*/ 140 w 372"/>
                <a:gd name="T27" fmla="*/ 544 h 585"/>
                <a:gd name="T28" fmla="*/ 134 w 372"/>
                <a:gd name="T29" fmla="*/ 572 h 585"/>
                <a:gd name="T30" fmla="*/ 103 w 372"/>
                <a:gd name="T31" fmla="*/ 576 h 585"/>
                <a:gd name="T32" fmla="*/ 78 w 372"/>
                <a:gd name="T33" fmla="*/ 530 h 585"/>
                <a:gd name="T34" fmla="*/ 91 w 372"/>
                <a:gd name="T35" fmla="*/ 512 h 585"/>
                <a:gd name="T36" fmla="*/ 93 w 372"/>
                <a:gd name="T37" fmla="*/ 467 h 585"/>
                <a:gd name="T38" fmla="*/ 133 w 372"/>
                <a:gd name="T39" fmla="*/ 436 h 585"/>
                <a:gd name="T40" fmla="*/ 161 w 372"/>
                <a:gd name="T41" fmla="*/ 408 h 585"/>
                <a:gd name="T42" fmla="*/ 117 w 372"/>
                <a:gd name="T43" fmla="*/ 379 h 585"/>
                <a:gd name="T44" fmla="*/ 54 w 372"/>
                <a:gd name="T45" fmla="*/ 377 h 585"/>
                <a:gd name="T46" fmla="*/ 3 w 372"/>
                <a:gd name="T47" fmla="*/ 363 h 585"/>
                <a:gd name="T48" fmla="*/ 4 w 372"/>
                <a:gd name="T49" fmla="*/ 341 h 585"/>
                <a:gd name="T50" fmla="*/ 25 w 372"/>
                <a:gd name="T51" fmla="*/ 357 h 585"/>
                <a:gd name="T52" fmla="*/ 84 w 372"/>
                <a:gd name="T53" fmla="*/ 359 h 585"/>
                <a:gd name="T54" fmla="*/ 131 w 372"/>
                <a:gd name="T55" fmla="*/ 362 h 585"/>
                <a:gd name="T56" fmla="*/ 177 w 372"/>
                <a:gd name="T57" fmla="*/ 393 h 585"/>
                <a:gd name="T58" fmla="*/ 187 w 372"/>
                <a:gd name="T59" fmla="*/ 397 h 585"/>
                <a:gd name="T60" fmla="*/ 179 w 372"/>
                <a:gd name="T61" fmla="*/ 381 h 585"/>
                <a:gd name="T62" fmla="*/ 144 w 372"/>
                <a:gd name="T63" fmla="*/ 344 h 585"/>
                <a:gd name="T64" fmla="*/ 118 w 372"/>
                <a:gd name="T65" fmla="*/ 307 h 585"/>
                <a:gd name="T66" fmla="*/ 81 w 372"/>
                <a:gd name="T67" fmla="*/ 263 h 585"/>
                <a:gd name="T68" fmla="*/ 115 w 372"/>
                <a:gd name="T69" fmla="*/ 233 h 585"/>
                <a:gd name="T70" fmla="*/ 139 w 372"/>
                <a:gd name="T71" fmla="*/ 255 h 585"/>
                <a:gd name="T72" fmla="*/ 173 w 372"/>
                <a:gd name="T73" fmla="*/ 258 h 585"/>
                <a:gd name="T74" fmla="*/ 181 w 372"/>
                <a:gd name="T75" fmla="*/ 311 h 585"/>
                <a:gd name="T76" fmla="*/ 197 w 372"/>
                <a:gd name="T77" fmla="*/ 312 h 585"/>
                <a:gd name="T78" fmla="*/ 226 w 372"/>
                <a:gd name="T79" fmla="*/ 261 h 585"/>
                <a:gd name="T80" fmla="*/ 220 w 372"/>
                <a:gd name="T81" fmla="*/ 247 h 585"/>
                <a:gd name="T82" fmla="*/ 208 w 372"/>
                <a:gd name="T83" fmla="*/ 257 h 585"/>
                <a:gd name="T84" fmla="*/ 177 w 372"/>
                <a:gd name="T85" fmla="*/ 244 h 585"/>
                <a:gd name="T86" fmla="*/ 162 w 372"/>
                <a:gd name="T87" fmla="*/ 235 h 585"/>
                <a:gd name="T88" fmla="*/ 151 w 372"/>
                <a:gd name="T89" fmla="*/ 22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" h="585">
                  <a:moveTo>
                    <a:pt x="131" y="227"/>
                  </a:moveTo>
                  <a:cubicBezTo>
                    <a:pt x="129" y="225"/>
                    <a:pt x="129" y="222"/>
                    <a:pt x="130" y="215"/>
                  </a:cubicBezTo>
                  <a:cubicBezTo>
                    <a:pt x="131" y="209"/>
                    <a:pt x="132" y="205"/>
                    <a:pt x="133" y="202"/>
                  </a:cubicBezTo>
                  <a:cubicBezTo>
                    <a:pt x="131" y="199"/>
                    <a:pt x="128" y="196"/>
                    <a:pt x="124" y="192"/>
                  </a:cubicBezTo>
                  <a:cubicBezTo>
                    <a:pt x="115" y="183"/>
                    <a:pt x="108" y="180"/>
                    <a:pt x="101" y="175"/>
                  </a:cubicBezTo>
                  <a:cubicBezTo>
                    <a:pt x="89" y="166"/>
                    <a:pt x="83" y="155"/>
                    <a:pt x="80" y="150"/>
                  </a:cubicBezTo>
                  <a:cubicBezTo>
                    <a:pt x="75" y="142"/>
                    <a:pt x="68" y="130"/>
                    <a:pt x="67" y="114"/>
                  </a:cubicBezTo>
                  <a:cubicBezTo>
                    <a:pt x="66" y="95"/>
                    <a:pt x="74" y="81"/>
                    <a:pt x="79" y="71"/>
                  </a:cubicBezTo>
                  <a:cubicBezTo>
                    <a:pt x="88" y="55"/>
                    <a:pt x="99" y="45"/>
                    <a:pt x="106" y="39"/>
                  </a:cubicBezTo>
                  <a:cubicBezTo>
                    <a:pt x="111" y="35"/>
                    <a:pt x="135" y="14"/>
                    <a:pt x="173" y="7"/>
                  </a:cubicBezTo>
                  <a:cubicBezTo>
                    <a:pt x="192" y="3"/>
                    <a:pt x="207" y="0"/>
                    <a:pt x="223" y="7"/>
                  </a:cubicBezTo>
                  <a:cubicBezTo>
                    <a:pt x="239" y="13"/>
                    <a:pt x="249" y="26"/>
                    <a:pt x="256" y="36"/>
                  </a:cubicBezTo>
                  <a:cubicBezTo>
                    <a:pt x="259" y="39"/>
                    <a:pt x="268" y="51"/>
                    <a:pt x="274" y="69"/>
                  </a:cubicBezTo>
                  <a:cubicBezTo>
                    <a:pt x="277" y="77"/>
                    <a:pt x="279" y="84"/>
                    <a:pt x="283" y="118"/>
                  </a:cubicBezTo>
                  <a:cubicBezTo>
                    <a:pt x="287" y="148"/>
                    <a:pt x="286" y="149"/>
                    <a:pt x="287" y="156"/>
                  </a:cubicBezTo>
                  <a:cubicBezTo>
                    <a:pt x="290" y="173"/>
                    <a:pt x="301" y="196"/>
                    <a:pt x="336" y="222"/>
                  </a:cubicBezTo>
                  <a:cubicBezTo>
                    <a:pt x="340" y="229"/>
                    <a:pt x="347" y="239"/>
                    <a:pt x="352" y="251"/>
                  </a:cubicBezTo>
                  <a:cubicBezTo>
                    <a:pt x="359" y="267"/>
                    <a:pt x="362" y="280"/>
                    <a:pt x="363" y="289"/>
                  </a:cubicBezTo>
                  <a:cubicBezTo>
                    <a:pt x="372" y="338"/>
                    <a:pt x="371" y="396"/>
                    <a:pt x="371" y="424"/>
                  </a:cubicBezTo>
                  <a:cubicBezTo>
                    <a:pt x="370" y="457"/>
                    <a:pt x="368" y="474"/>
                    <a:pt x="363" y="495"/>
                  </a:cubicBezTo>
                  <a:cubicBezTo>
                    <a:pt x="356" y="523"/>
                    <a:pt x="348" y="535"/>
                    <a:pt x="343" y="542"/>
                  </a:cubicBezTo>
                  <a:cubicBezTo>
                    <a:pt x="337" y="550"/>
                    <a:pt x="326" y="563"/>
                    <a:pt x="308" y="571"/>
                  </a:cubicBezTo>
                  <a:cubicBezTo>
                    <a:pt x="289" y="578"/>
                    <a:pt x="273" y="574"/>
                    <a:pt x="239" y="567"/>
                  </a:cubicBezTo>
                  <a:cubicBezTo>
                    <a:pt x="215" y="561"/>
                    <a:pt x="202" y="554"/>
                    <a:pt x="193" y="548"/>
                  </a:cubicBezTo>
                  <a:cubicBezTo>
                    <a:pt x="187" y="544"/>
                    <a:pt x="182" y="541"/>
                    <a:pt x="180" y="538"/>
                  </a:cubicBezTo>
                  <a:cubicBezTo>
                    <a:pt x="174" y="539"/>
                    <a:pt x="167" y="540"/>
                    <a:pt x="160" y="540"/>
                  </a:cubicBezTo>
                  <a:cubicBezTo>
                    <a:pt x="154" y="541"/>
                    <a:pt x="148" y="540"/>
                    <a:pt x="143" y="540"/>
                  </a:cubicBezTo>
                  <a:cubicBezTo>
                    <a:pt x="142" y="541"/>
                    <a:pt x="141" y="542"/>
                    <a:pt x="140" y="544"/>
                  </a:cubicBezTo>
                  <a:cubicBezTo>
                    <a:pt x="138" y="547"/>
                    <a:pt x="139" y="551"/>
                    <a:pt x="140" y="554"/>
                  </a:cubicBezTo>
                  <a:cubicBezTo>
                    <a:pt x="140" y="562"/>
                    <a:pt x="137" y="568"/>
                    <a:pt x="134" y="572"/>
                  </a:cubicBezTo>
                  <a:cubicBezTo>
                    <a:pt x="131" y="577"/>
                    <a:pt x="127" y="583"/>
                    <a:pt x="121" y="585"/>
                  </a:cubicBezTo>
                  <a:cubicBezTo>
                    <a:pt x="114" y="585"/>
                    <a:pt x="109" y="581"/>
                    <a:pt x="103" y="576"/>
                  </a:cubicBezTo>
                  <a:cubicBezTo>
                    <a:pt x="96" y="569"/>
                    <a:pt x="92" y="562"/>
                    <a:pt x="85" y="549"/>
                  </a:cubicBezTo>
                  <a:cubicBezTo>
                    <a:pt x="79" y="538"/>
                    <a:pt x="78" y="534"/>
                    <a:pt x="78" y="530"/>
                  </a:cubicBezTo>
                  <a:cubicBezTo>
                    <a:pt x="78" y="528"/>
                    <a:pt x="78" y="521"/>
                    <a:pt x="84" y="516"/>
                  </a:cubicBezTo>
                  <a:cubicBezTo>
                    <a:pt x="87" y="513"/>
                    <a:pt x="88" y="514"/>
                    <a:pt x="91" y="512"/>
                  </a:cubicBezTo>
                  <a:cubicBezTo>
                    <a:pt x="94" y="508"/>
                    <a:pt x="94" y="502"/>
                    <a:pt x="93" y="491"/>
                  </a:cubicBezTo>
                  <a:cubicBezTo>
                    <a:pt x="92" y="477"/>
                    <a:pt x="92" y="470"/>
                    <a:pt x="93" y="467"/>
                  </a:cubicBezTo>
                  <a:cubicBezTo>
                    <a:pt x="96" y="456"/>
                    <a:pt x="106" y="450"/>
                    <a:pt x="110" y="447"/>
                  </a:cubicBezTo>
                  <a:cubicBezTo>
                    <a:pt x="121" y="440"/>
                    <a:pt x="126" y="443"/>
                    <a:pt x="133" y="436"/>
                  </a:cubicBezTo>
                  <a:cubicBezTo>
                    <a:pt x="138" y="431"/>
                    <a:pt x="138" y="428"/>
                    <a:pt x="143" y="421"/>
                  </a:cubicBezTo>
                  <a:cubicBezTo>
                    <a:pt x="149" y="414"/>
                    <a:pt x="156" y="410"/>
                    <a:pt x="161" y="408"/>
                  </a:cubicBezTo>
                  <a:cubicBezTo>
                    <a:pt x="155" y="397"/>
                    <a:pt x="148" y="392"/>
                    <a:pt x="145" y="389"/>
                  </a:cubicBezTo>
                  <a:cubicBezTo>
                    <a:pt x="135" y="382"/>
                    <a:pt x="126" y="380"/>
                    <a:pt x="117" y="379"/>
                  </a:cubicBezTo>
                  <a:cubicBezTo>
                    <a:pt x="111" y="378"/>
                    <a:pt x="108" y="378"/>
                    <a:pt x="95" y="378"/>
                  </a:cubicBezTo>
                  <a:cubicBezTo>
                    <a:pt x="95" y="378"/>
                    <a:pt x="76" y="378"/>
                    <a:pt x="54" y="377"/>
                  </a:cubicBezTo>
                  <a:cubicBezTo>
                    <a:pt x="44" y="377"/>
                    <a:pt x="32" y="377"/>
                    <a:pt x="19" y="373"/>
                  </a:cubicBezTo>
                  <a:cubicBezTo>
                    <a:pt x="13" y="371"/>
                    <a:pt x="6" y="369"/>
                    <a:pt x="3" y="363"/>
                  </a:cubicBezTo>
                  <a:cubicBezTo>
                    <a:pt x="1" y="359"/>
                    <a:pt x="0" y="356"/>
                    <a:pt x="0" y="354"/>
                  </a:cubicBezTo>
                  <a:cubicBezTo>
                    <a:pt x="0" y="348"/>
                    <a:pt x="2" y="341"/>
                    <a:pt x="4" y="341"/>
                  </a:cubicBezTo>
                  <a:cubicBezTo>
                    <a:pt x="5" y="341"/>
                    <a:pt x="5" y="344"/>
                    <a:pt x="8" y="348"/>
                  </a:cubicBezTo>
                  <a:cubicBezTo>
                    <a:pt x="9" y="351"/>
                    <a:pt x="13" y="354"/>
                    <a:pt x="25" y="357"/>
                  </a:cubicBezTo>
                  <a:cubicBezTo>
                    <a:pt x="33" y="359"/>
                    <a:pt x="41" y="360"/>
                    <a:pt x="58" y="360"/>
                  </a:cubicBezTo>
                  <a:cubicBezTo>
                    <a:pt x="70" y="359"/>
                    <a:pt x="68" y="359"/>
                    <a:pt x="84" y="359"/>
                  </a:cubicBezTo>
                  <a:cubicBezTo>
                    <a:pt x="101" y="358"/>
                    <a:pt x="109" y="359"/>
                    <a:pt x="117" y="360"/>
                  </a:cubicBezTo>
                  <a:cubicBezTo>
                    <a:pt x="124" y="360"/>
                    <a:pt x="127" y="361"/>
                    <a:pt x="131" y="362"/>
                  </a:cubicBezTo>
                  <a:cubicBezTo>
                    <a:pt x="142" y="365"/>
                    <a:pt x="148" y="370"/>
                    <a:pt x="157" y="376"/>
                  </a:cubicBezTo>
                  <a:cubicBezTo>
                    <a:pt x="162" y="380"/>
                    <a:pt x="169" y="386"/>
                    <a:pt x="177" y="393"/>
                  </a:cubicBezTo>
                  <a:cubicBezTo>
                    <a:pt x="178" y="394"/>
                    <a:pt x="180" y="394"/>
                    <a:pt x="181" y="395"/>
                  </a:cubicBezTo>
                  <a:cubicBezTo>
                    <a:pt x="183" y="395"/>
                    <a:pt x="185" y="396"/>
                    <a:pt x="187" y="397"/>
                  </a:cubicBezTo>
                  <a:cubicBezTo>
                    <a:pt x="187" y="395"/>
                    <a:pt x="187" y="392"/>
                    <a:pt x="187" y="390"/>
                  </a:cubicBezTo>
                  <a:cubicBezTo>
                    <a:pt x="186" y="385"/>
                    <a:pt x="181" y="382"/>
                    <a:pt x="179" y="381"/>
                  </a:cubicBezTo>
                  <a:cubicBezTo>
                    <a:pt x="172" y="376"/>
                    <a:pt x="175" y="376"/>
                    <a:pt x="162" y="362"/>
                  </a:cubicBezTo>
                  <a:cubicBezTo>
                    <a:pt x="152" y="352"/>
                    <a:pt x="152" y="354"/>
                    <a:pt x="144" y="344"/>
                  </a:cubicBezTo>
                  <a:cubicBezTo>
                    <a:pt x="140" y="340"/>
                    <a:pt x="134" y="333"/>
                    <a:pt x="128" y="324"/>
                  </a:cubicBezTo>
                  <a:cubicBezTo>
                    <a:pt x="121" y="313"/>
                    <a:pt x="123" y="312"/>
                    <a:pt x="118" y="307"/>
                  </a:cubicBezTo>
                  <a:cubicBezTo>
                    <a:pt x="110" y="296"/>
                    <a:pt x="105" y="298"/>
                    <a:pt x="95" y="288"/>
                  </a:cubicBezTo>
                  <a:cubicBezTo>
                    <a:pt x="89" y="282"/>
                    <a:pt x="81" y="274"/>
                    <a:pt x="81" y="263"/>
                  </a:cubicBezTo>
                  <a:cubicBezTo>
                    <a:pt x="82" y="255"/>
                    <a:pt x="88" y="248"/>
                    <a:pt x="93" y="244"/>
                  </a:cubicBezTo>
                  <a:cubicBezTo>
                    <a:pt x="98" y="239"/>
                    <a:pt x="106" y="231"/>
                    <a:pt x="115" y="233"/>
                  </a:cubicBezTo>
                  <a:cubicBezTo>
                    <a:pt x="121" y="234"/>
                    <a:pt x="126" y="240"/>
                    <a:pt x="130" y="245"/>
                  </a:cubicBezTo>
                  <a:cubicBezTo>
                    <a:pt x="135" y="251"/>
                    <a:pt x="135" y="254"/>
                    <a:pt x="139" y="255"/>
                  </a:cubicBezTo>
                  <a:cubicBezTo>
                    <a:pt x="144" y="257"/>
                    <a:pt x="146" y="255"/>
                    <a:pt x="155" y="254"/>
                  </a:cubicBezTo>
                  <a:cubicBezTo>
                    <a:pt x="160" y="254"/>
                    <a:pt x="168" y="254"/>
                    <a:pt x="173" y="258"/>
                  </a:cubicBezTo>
                  <a:cubicBezTo>
                    <a:pt x="176" y="260"/>
                    <a:pt x="178" y="264"/>
                    <a:pt x="180" y="281"/>
                  </a:cubicBezTo>
                  <a:cubicBezTo>
                    <a:pt x="181" y="288"/>
                    <a:pt x="181" y="299"/>
                    <a:pt x="181" y="311"/>
                  </a:cubicBezTo>
                  <a:cubicBezTo>
                    <a:pt x="182" y="311"/>
                    <a:pt x="185" y="314"/>
                    <a:pt x="190" y="314"/>
                  </a:cubicBezTo>
                  <a:cubicBezTo>
                    <a:pt x="193" y="314"/>
                    <a:pt x="195" y="313"/>
                    <a:pt x="197" y="312"/>
                  </a:cubicBezTo>
                  <a:cubicBezTo>
                    <a:pt x="201" y="302"/>
                    <a:pt x="206" y="294"/>
                    <a:pt x="209" y="288"/>
                  </a:cubicBezTo>
                  <a:cubicBezTo>
                    <a:pt x="216" y="275"/>
                    <a:pt x="226" y="261"/>
                    <a:pt x="226" y="261"/>
                  </a:cubicBezTo>
                  <a:cubicBezTo>
                    <a:pt x="225" y="254"/>
                    <a:pt x="225" y="253"/>
                    <a:pt x="225" y="253"/>
                  </a:cubicBezTo>
                  <a:cubicBezTo>
                    <a:pt x="224" y="251"/>
                    <a:pt x="222" y="247"/>
                    <a:pt x="220" y="247"/>
                  </a:cubicBezTo>
                  <a:cubicBezTo>
                    <a:pt x="218" y="247"/>
                    <a:pt x="218" y="250"/>
                    <a:pt x="215" y="253"/>
                  </a:cubicBezTo>
                  <a:cubicBezTo>
                    <a:pt x="215" y="253"/>
                    <a:pt x="212" y="256"/>
                    <a:pt x="208" y="257"/>
                  </a:cubicBezTo>
                  <a:cubicBezTo>
                    <a:pt x="200" y="261"/>
                    <a:pt x="189" y="253"/>
                    <a:pt x="186" y="251"/>
                  </a:cubicBezTo>
                  <a:cubicBezTo>
                    <a:pt x="180" y="247"/>
                    <a:pt x="181" y="246"/>
                    <a:pt x="177" y="244"/>
                  </a:cubicBezTo>
                  <a:cubicBezTo>
                    <a:pt x="170" y="241"/>
                    <a:pt x="163" y="243"/>
                    <a:pt x="162" y="240"/>
                  </a:cubicBezTo>
                  <a:cubicBezTo>
                    <a:pt x="161" y="238"/>
                    <a:pt x="163" y="236"/>
                    <a:pt x="162" y="235"/>
                  </a:cubicBezTo>
                  <a:cubicBezTo>
                    <a:pt x="161" y="234"/>
                    <a:pt x="157" y="237"/>
                    <a:pt x="154" y="236"/>
                  </a:cubicBezTo>
                  <a:cubicBezTo>
                    <a:pt x="152" y="235"/>
                    <a:pt x="154" y="230"/>
                    <a:pt x="151" y="228"/>
                  </a:cubicBezTo>
                  <a:cubicBezTo>
                    <a:pt x="147" y="223"/>
                    <a:pt x="135" y="232"/>
                    <a:pt x="131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1" name="Freeform 114"/>
          <p:cNvSpPr>
            <a:spLocks/>
          </p:cNvSpPr>
          <p:nvPr/>
        </p:nvSpPr>
        <p:spPr bwMode="auto">
          <a:xfrm>
            <a:off x="2286146" y="1059721"/>
            <a:ext cx="138912" cy="644030"/>
          </a:xfrm>
          <a:custGeom>
            <a:avLst/>
            <a:gdLst>
              <a:gd name="T0" fmla="*/ 47 w 62"/>
              <a:gd name="T1" fmla="*/ 281 h 281"/>
              <a:gd name="T2" fmla="*/ 37 w 62"/>
              <a:gd name="T3" fmla="*/ 275 h 281"/>
              <a:gd name="T4" fmla="*/ 1 w 62"/>
              <a:gd name="T5" fmla="*/ 139 h 281"/>
              <a:gd name="T6" fmla="*/ 38 w 62"/>
              <a:gd name="T7" fmla="*/ 8 h 281"/>
              <a:gd name="T8" fmla="*/ 54 w 62"/>
              <a:gd name="T9" fmla="*/ 4 h 281"/>
              <a:gd name="T10" fmla="*/ 58 w 62"/>
              <a:gd name="T11" fmla="*/ 20 h 281"/>
              <a:gd name="T12" fmla="*/ 25 w 62"/>
              <a:gd name="T13" fmla="*/ 139 h 281"/>
              <a:gd name="T14" fmla="*/ 57 w 62"/>
              <a:gd name="T15" fmla="*/ 263 h 281"/>
              <a:gd name="T16" fmla="*/ 53 w 62"/>
              <a:gd name="T17" fmla="*/ 279 h 281"/>
              <a:gd name="T18" fmla="*/ 47 w 62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281">
                <a:moveTo>
                  <a:pt x="47" y="281"/>
                </a:moveTo>
                <a:cubicBezTo>
                  <a:pt x="43" y="281"/>
                  <a:pt x="39" y="279"/>
                  <a:pt x="37" y="275"/>
                </a:cubicBezTo>
                <a:cubicBezTo>
                  <a:pt x="20" y="246"/>
                  <a:pt x="0" y="199"/>
                  <a:pt x="1" y="139"/>
                </a:cubicBezTo>
                <a:cubicBezTo>
                  <a:pt x="2" y="81"/>
                  <a:pt x="21" y="36"/>
                  <a:pt x="38" y="8"/>
                </a:cubicBezTo>
                <a:cubicBezTo>
                  <a:pt x="41" y="2"/>
                  <a:pt x="48" y="0"/>
                  <a:pt x="54" y="4"/>
                </a:cubicBezTo>
                <a:cubicBezTo>
                  <a:pt x="60" y="7"/>
                  <a:pt x="62" y="14"/>
                  <a:pt x="58" y="20"/>
                </a:cubicBezTo>
                <a:cubicBezTo>
                  <a:pt x="44" y="45"/>
                  <a:pt x="26" y="86"/>
                  <a:pt x="25" y="139"/>
                </a:cubicBezTo>
                <a:cubicBezTo>
                  <a:pt x="24" y="194"/>
                  <a:pt x="42" y="237"/>
                  <a:pt x="57" y="263"/>
                </a:cubicBezTo>
                <a:cubicBezTo>
                  <a:pt x="61" y="269"/>
                  <a:pt x="59" y="276"/>
                  <a:pt x="53" y="279"/>
                </a:cubicBezTo>
                <a:cubicBezTo>
                  <a:pt x="51" y="280"/>
                  <a:pt x="49" y="281"/>
                  <a:pt x="47" y="281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115"/>
          <p:cNvSpPr>
            <a:spLocks/>
          </p:cNvSpPr>
          <p:nvPr/>
        </p:nvSpPr>
        <p:spPr bwMode="auto">
          <a:xfrm>
            <a:off x="6554397" y="1034465"/>
            <a:ext cx="151536" cy="631398"/>
          </a:xfrm>
          <a:custGeom>
            <a:avLst/>
            <a:gdLst>
              <a:gd name="T0" fmla="*/ 15 w 62"/>
              <a:gd name="T1" fmla="*/ 281 h 281"/>
              <a:gd name="T2" fmla="*/ 25 w 62"/>
              <a:gd name="T3" fmla="*/ 275 h 281"/>
              <a:gd name="T4" fmla="*/ 61 w 62"/>
              <a:gd name="T5" fmla="*/ 139 h 281"/>
              <a:gd name="T6" fmla="*/ 24 w 62"/>
              <a:gd name="T7" fmla="*/ 8 h 281"/>
              <a:gd name="T8" fmla="*/ 8 w 62"/>
              <a:gd name="T9" fmla="*/ 4 h 281"/>
              <a:gd name="T10" fmla="*/ 4 w 62"/>
              <a:gd name="T11" fmla="*/ 20 h 281"/>
              <a:gd name="T12" fmla="*/ 37 w 62"/>
              <a:gd name="T13" fmla="*/ 139 h 281"/>
              <a:gd name="T14" fmla="*/ 5 w 62"/>
              <a:gd name="T15" fmla="*/ 263 h 281"/>
              <a:gd name="T16" fmla="*/ 9 w 62"/>
              <a:gd name="T17" fmla="*/ 279 h 281"/>
              <a:gd name="T18" fmla="*/ 15 w 62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281">
                <a:moveTo>
                  <a:pt x="15" y="281"/>
                </a:moveTo>
                <a:cubicBezTo>
                  <a:pt x="19" y="281"/>
                  <a:pt x="23" y="279"/>
                  <a:pt x="25" y="275"/>
                </a:cubicBezTo>
                <a:cubicBezTo>
                  <a:pt x="42" y="246"/>
                  <a:pt x="62" y="199"/>
                  <a:pt x="61" y="139"/>
                </a:cubicBezTo>
                <a:cubicBezTo>
                  <a:pt x="60" y="81"/>
                  <a:pt x="41" y="36"/>
                  <a:pt x="24" y="8"/>
                </a:cubicBezTo>
                <a:cubicBezTo>
                  <a:pt x="21" y="2"/>
                  <a:pt x="14" y="0"/>
                  <a:pt x="8" y="4"/>
                </a:cubicBezTo>
                <a:cubicBezTo>
                  <a:pt x="2" y="7"/>
                  <a:pt x="0" y="14"/>
                  <a:pt x="4" y="20"/>
                </a:cubicBezTo>
                <a:cubicBezTo>
                  <a:pt x="18" y="45"/>
                  <a:pt x="36" y="86"/>
                  <a:pt x="37" y="139"/>
                </a:cubicBezTo>
                <a:cubicBezTo>
                  <a:pt x="38" y="194"/>
                  <a:pt x="20" y="237"/>
                  <a:pt x="5" y="263"/>
                </a:cubicBezTo>
                <a:cubicBezTo>
                  <a:pt x="1" y="269"/>
                  <a:pt x="3" y="276"/>
                  <a:pt x="9" y="279"/>
                </a:cubicBezTo>
                <a:cubicBezTo>
                  <a:pt x="11" y="280"/>
                  <a:pt x="13" y="281"/>
                  <a:pt x="15" y="281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01A30BB-46F7-4F67-82B1-4FC9AF5A901B}"/>
              </a:ext>
            </a:extLst>
          </p:cNvPr>
          <p:cNvSpPr txBox="1"/>
          <p:nvPr/>
        </p:nvSpPr>
        <p:spPr>
          <a:xfrm>
            <a:off x="2425058" y="1086509"/>
            <a:ext cx="407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294372" y="3228307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1221037" y="3228307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2206681" y="3256211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tx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3150558" y="3256210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4176448" y="3256210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5135111" y="3228307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6029914" y="3232104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cs typeface="Arial" pitchFamily="34" charset="0"/>
              </a:rPr>
              <a:t>7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7087395" y="3250482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cs typeface="Arial" pitchFamily="34" charset="0"/>
              </a:rPr>
              <a:t>8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id="{0403DF9C-CD5A-41ED-ABDF-CFAFB5CE16FE}"/>
              </a:ext>
            </a:extLst>
          </p:cNvPr>
          <p:cNvSpPr txBox="1"/>
          <p:nvPr/>
        </p:nvSpPr>
        <p:spPr>
          <a:xfrm>
            <a:off x="8211429" y="3228307"/>
            <a:ext cx="3356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/>
                </a:solidFill>
                <a:cs typeface="Arial" pitchFamily="34" charset="0"/>
              </a:rPr>
              <a:t>8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10789" y="3684244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940318" y="3684244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1859658" y="3712147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2841702" y="3712147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3847604" y="3712147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4794750" y="3777797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5776794" y="3777797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6775095" y="3777797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6CF22D76-CD2C-468B-9A8F-78F9583F843D}"/>
              </a:ext>
            </a:extLst>
          </p:cNvPr>
          <p:cNvSpPr txBox="1"/>
          <p:nvPr/>
        </p:nvSpPr>
        <p:spPr>
          <a:xfrm>
            <a:off x="7885859" y="3703013"/>
            <a:ext cx="9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Get a modern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that </a:t>
            </a:r>
            <a:r>
              <a:rPr lang="en-US" altLang="ko-KR" sz="1200" dirty="0" smtClean="0">
                <a:solidFill>
                  <a:schemeClr val="tx1"/>
                </a:solidFill>
                <a:cs typeface="Arial" pitchFamily="34" charset="0"/>
              </a:rPr>
              <a:t>is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cetus template">
  <a:themeElements>
    <a:clrScheme name="Personalizado 28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00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Personalizado 2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1874</Words>
  <Application>Microsoft Office PowerPoint</Application>
  <PresentationFormat>Presentación en pantalla (16:9)</PresentationFormat>
  <Paragraphs>258</Paragraphs>
  <Slides>34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Malgun Gothic</vt:lpstr>
      <vt:lpstr>FZShuTi</vt:lpstr>
      <vt:lpstr>Calibri Light</vt:lpstr>
      <vt:lpstr>Calibri</vt:lpstr>
      <vt:lpstr>DM Sans</vt:lpstr>
      <vt:lpstr>Arial Unicode MS</vt:lpstr>
      <vt:lpstr>Dercetus template</vt:lpstr>
      <vt:lpstr>Diseño personalizado</vt:lpstr>
      <vt:lpstr>Plantilla powerpoint de Obstetricia</vt:lpstr>
      <vt:lpstr>Presentación de PowerPoint</vt:lpstr>
      <vt:lpstr>Presentación de PowerPoint</vt:lpstr>
      <vt:lpstr>Titulo de la presentación</vt:lpstr>
      <vt:lpstr>Presentación de PowerPoint</vt:lpstr>
      <vt:lpstr>Presentación de PowerPoint</vt:lpstr>
      <vt:lpstr>Tiempo de desarrollo</vt:lpstr>
      <vt:lpstr>Titulo de la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Hello!</vt:lpstr>
      <vt:lpstr>Transition headline</vt:lpstr>
      <vt:lpstr>A picture is worth a thousand words</vt:lpstr>
      <vt:lpstr>Use diagrams to explain your ideas</vt:lpstr>
      <vt:lpstr>And tables to compare data</vt:lpstr>
      <vt:lpstr>Maps</vt:lpstr>
      <vt:lpstr>Our process is easy</vt:lpstr>
      <vt:lpstr>Let’s review some concepts</vt:lpstr>
      <vt:lpstr>Medical icons</vt:lpstr>
      <vt:lpstr>Iconos editables</vt:lpstr>
      <vt:lpstr>Iconos editables 2</vt:lpstr>
      <vt:lpstr>Iconos editables 3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eduardo</cp:lastModifiedBy>
  <cp:revision>24</cp:revision>
  <dcterms:modified xsi:type="dcterms:W3CDTF">2023-11-25T14:33:35Z</dcterms:modified>
</cp:coreProperties>
</file>