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8" r:id="rId4"/>
    <p:sldId id="269" r:id="rId5"/>
    <p:sldId id="261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10/03/2025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1815921"/>
            <a:ext cx="8818664" cy="2866142"/>
          </a:xfrm>
        </p:spPr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LÀ GIA NGHIỆP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427" y="374071"/>
            <a:ext cx="1131454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dirty="0"/>
              <a:t> </a:t>
            </a:r>
            <a:r>
              <a:rPr lang="vi-VN" dirty="0"/>
              <a:t> </a:t>
            </a:r>
            <a:r>
              <a:rPr lang="vi-VN" sz="5400" b="1" dirty="0"/>
              <a:t>Chúa là gia nghiệp đời con. Xin Ngài bảo toàn thân con, vì ngoài Chúa ra con tìm đâu thấy hạnh phúc, và ở bên Chúa con tìm thấy được niềm vui, Chúa là gia nghiệp đời con.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93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76518"/>
            <a:ext cx="1120377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000" b="1" dirty="0"/>
              <a:t>Con chúc tụng Chúa suốt đời, vì Ngài thương dẫn đường chỉ lối. Giữa lúc đêm trường con tưởng đến Ngài, Ngài ở bên con, con còn sợ chi.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08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427" y="374071"/>
            <a:ext cx="1131454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dirty="0"/>
              <a:t> </a:t>
            </a:r>
            <a:r>
              <a:rPr lang="vi-VN" dirty="0"/>
              <a:t> </a:t>
            </a:r>
            <a:r>
              <a:rPr lang="vi-VN" sz="5400" b="1" dirty="0"/>
              <a:t>Chúa là gia nghiệp đời con. Xin Ngài bảo toàn thân con, vì ngoài Chúa ra con tìm đâu thấy hạnh phúc, và ở bên Chúa con tìm thấy được niềm vui, Chúa là gia nghiệp đời con.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10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528034"/>
            <a:ext cx="1121747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000" b="1" dirty="0"/>
              <a:t>Tâm tư đượm thắm hoan lạc, và lòng con mở hội mừng hát. Ngày tháng trong đời con hằng hớn hở, Ngài ở bên con, con mãi vững tin.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2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427" y="374071"/>
            <a:ext cx="11314545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dirty="0"/>
              <a:t> </a:t>
            </a:r>
            <a:r>
              <a:rPr lang="vi-VN" dirty="0"/>
              <a:t> </a:t>
            </a:r>
            <a:r>
              <a:rPr lang="vi-VN" sz="5400" b="1" dirty="0"/>
              <a:t>Chúa là gia nghiệp đời con. Xin Ngài bảo toàn thân con, vì ngoài Chúa ra con tìm đâu thấy hạnh phúc, và ở bên Chúa con tìm thấy được niềm vui, Chúa là gia nghiệp đời con.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22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52</TotalTime>
  <Words>14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Verdana</vt:lpstr>
      <vt:lpstr>Savon</vt:lpstr>
      <vt:lpstr>CHÚA LÀ GIA NGHIỆP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Windows User</cp:lastModifiedBy>
  <cp:revision>32</cp:revision>
  <dcterms:created xsi:type="dcterms:W3CDTF">2024-12-09T09:20:09Z</dcterms:created>
  <dcterms:modified xsi:type="dcterms:W3CDTF">2025-03-10T03:25:32Z</dcterms:modified>
</cp:coreProperties>
</file>