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248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AF213-1AEA-C24B-9AEA-7346B9A80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1BADD3D-672E-F5C1-1D72-5F4AC92A9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C75F51D-3032-40B3-A539-F3034876E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</p:txBody>
      </p:sp>
      <p:sp>
        <p:nvSpPr>
          <p:cNvPr id="5" name="Google Shape;1620;p23">
            <a:extLst>
              <a:ext uri="{FF2B5EF4-FFF2-40B4-BE49-F238E27FC236}">
                <a16:creationId xmlns:a16="http://schemas.microsoft.com/office/drawing/2014/main" id="{0303665C-CBEF-44D3-DFC9-1F58A5CB2A57}"/>
              </a:ext>
            </a:extLst>
          </p:cNvPr>
          <p:cNvSpPr/>
          <p:nvPr/>
        </p:nvSpPr>
        <p:spPr>
          <a:xfrm>
            <a:off x="9515913" y="2558005"/>
            <a:ext cx="2231587" cy="223729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72000" tIns="72000" rIns="72000" bIns="72000" anchor="ctr" anchorCtr="0">
            <a:noAutofit/>
          </a:bodyPr>
          <a:lstStyle/>
          <a:p>
            <a:pPr algn="ctr">
              <a:buClr>
                <a:srgbClr val="FFFFFF"/>
              </a:buClr>
              <a:buSzPts val="2400"/>
            </a:pPr>
            <a:r>
              <a:rPr lang="en-US" sz="1600" dirty="0">
                <a:solidFill>
                  <a:srgbClr val="FFFFFF"/>
                </a:solidFill>
                <a:ea typeface="Arial"/>
                <a:cs typeface="Arial"/>
                <a:sym typeface="Arial"/>
              </a:rPr>
              <a:t>Insert Text Here</a:t>
            </a:r>
            <a:endParaRPr sz="1600" dirty="0"/>
          </a:p>
        </p:txBody>
      </p:sp>
      <p:sp>
        <p:nvSpPr>
          <p:cNvPr id="6" name="Shape0_20210518_103834">
            <a:extLst>
              <a:ext uri="{FF2B5EF4-FFF2-40B4-BE49-F238E27FC236}">
                <a16:creationId xmlns:a16="http://schemas.microsoft.com/office/drawing/2014/main" id="{8B552A40-9A92-B88A-10EC-AF8E2B83192F}"/>
              </a:ext>
            </a:extLst>
          </p:cNvPr>
          <p:cNvSpPr/>
          <p:nvPr/>
        </p:nvSpPr>
        <p:spPr>
          <a:xfrm>
            <a:off x="457200" y="2558005"/>
            <a:ext cx="2231587" cy="223729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spcFirstLastPara="1" wrap="square" lIns="72000" tIns="72000" rIns="72000" bIns="72000" anchor="ctr" anchorCtr="0">
            <a:noAutofit/>
          </a:bodyPr>
          <a:lstStyle/>
          <a:p>
            <a:pPr algn="ctr">
              <a:buClr>
                <a:srgbClr val="FFFFFF"/>
              </a:buClr>
              <a:buSzPts val="2400"/>
            </a:pPr>
            <a:r>
              <a:rPr lang="en-US" sz="1600" dirty="0">
                <a:solidFill>
                  <a:srgbClr val="FFFFFF"/>
                </a:solidFill>
                <a:ea typeface="Arial"/>
                <a:cs typeface="Arial"/>
                <a:sym typeface="Arial"/>
              </a:rPr>
              <a:t>Insert Text Here</a:t>
            </a:r>
            <a:endParaRPr sz="1600" dirty="0"/>
          </a:p>
        </p:txBody>
      </p:sp>
      <p:sp>
        <p:nvSpPr>
          <p:cNvPr id="7" name="Shape0_20210518_103844">
            <a:extLst>
              <a:ext uri="{FF2B5EF4-FFF2-40B4-BE49-F238E27FC236}">
                <a16:creationId xmlns:a16="http://schemas.microsoft.com/office/drawing/2014/main" id="{205EA6C4-5533-5A4B-AA40-98FFAF4BAE2D}"/>
              </a:ext>
            </a:extLst>
          </p:cNvPr>
          <p:cNvSpPr/>
          <p:nvPr/>
        </p:nvSpPr>
        <p:spPr>
          <a:xfrm>
            <a:off x="6496342" y="2558005"/>
            <a:ext cx="2231587" cy="223729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72000" tIns="72000" rIns="72000" bIns="72000" anchor="ctr" anchorCtr="0">
            <a:noAutofit/>
          </a:bodyPr>
          <a:lstStyle/>
          <a:p>
            <a:pPr algn="ctr">
              <a:buClr>
                <a:srgbClr val="FFFFFF"/>
              </a:buClr>
              <a:buSzPts val="2400"/>
            </a:pPr>
            <a:r>
              <a:rPr lang="en-US" sz="1600" dirty="0">
                <a:solidFill>
                  <a:srgbClr val="FFFFFF"/>
                </a:solidFill>
                <a:ea typeface="Arial"/>
                <a:cs typeface="Arial"/>
                <a:sym typeface="Arial"/>
              </a:rPr>
              <a:t>Insert Text Here</a:t>
            </a:r>
            <a:endParaRPr sz="1600" dirty="0"/>
          </a:p>
        </p:txBody>
      </p:sp>
      <p:sp>
        <p:nvSpPr>
          <p:cNvPr id="8" name="Shape0_20210518_103838">
            <a:extLst>
              <a:ext uri="{FF2B5EF4-FFF2-40B4-BE49-F238E27FC236}">
                <a16:creationId xmlns:a16="http://schemas.microsoft.com/office/drawing/2014/main" id="{407D472F-C9FE-DDD2-511C-211FFBC03BE3}"/>
              </a:ext>
            </a:extLst>
          </p:cNvPr>
          <p:cNvSpPr/>
          <p:nvPr/>
        </p:nvSpPr>
        <p:spPr>
          <a:xfrm>
            <a:off x="3476772" y="2558005"/>
            <a:ext cx="2231587" cy="22372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2000" tIns="72000" rIns="72000" bIns="72000" anchor="ctr" anchorCtr="0">
            <a:noAutofit/>
          </a:bodyPr>
          <a:lstStyle/>
          <a:p>
            <a:pPr algn="ctr">
              <a:buClr>
                <a:srgbClr val="FFFFFF"/>
              </a:buClr>
              <a:buSzPts val="2400"/>
            </a:pPr>
            <a:r>
              <a:rPr lang="en-US" sz="1600" dirty="0">
                <a:solidFill>
                  <a:srgbClr val="FFFFFF"/>
                </a:solidFill>
                <a:ea typeface="Arial"/>
                <a:cs typeface="Arial"/>
                <a:sym typeface="Arial"/>
              </a:rPr>
              <a:t>Insert Text Here</a:t>
            </a:r>
            <a:endParaRPr sz="1600" dirty="0"/>
          </a:p>
        </p:txBody>
      </p:sp>
      <p:sp>
        <p:nvSpPr>
          <p:cNvPr id="9" name="Shape1_20210518_103834">
            <a:extLst>
              <a:ext uri="{FF2B5EF4-FFF2-40B4-BE49-F238E27FC236}">
                <a16:creationId xmlns:a16="http://schemas.microsoft.com/office/drawing/2014/main" id="{06BAB1F1-BCC2-B339-39AA-E6F47F7359CB}"/>
              </a:ext>
            </a:extLst>
          </p:cNvPr>
          <p:cNvSpPr/>
          <p:nvPr/>
        </p:nvSpPr>
        <p:spPr>
          <a:xfrm>
            <a:off x="2846656" y="3455698"/>
            <a:ext cx="241770" cy="441904"/>
          </a:xfrm>
          <a:custGeom>
            <a:avLst/>
            <a:gdLst/>
            <a:ahLst/>
            <a:cxnLst/>
            <a:rect l="l" t="t" r="r" b="b"/>
            <a:pathLst>
              <a:path w="257" h="193" extrusionOk="0">
                <a:moveTo>
                  <a:pt x="0" y="193"/>
                </a:moveTo>
                <a:lnTo>
                  <a:pt x="97" y="98"/>
                </a:lnTo>
                <a:lnTo>
                  <a:pt x="0" y="0"/>
                </a:lnTo>
                <a:lnTo>
                  <a:pt x="160" y="0"/>
                </a:lnTo>
                <a:lnTo>
                  <a:pt x="257" y="98"/>
                </a:lnTo>
                <a:lnTo>
                  <a:pt x="160" y="193"/>
                </a:lnTo>
                <a:lnTo>
                  <a:pt x="0" y="193"/>
                </a:lnTo>
                <a:close/>
              </a:path>
            </a:pathLst>
          </a:custGeom>
          <a:solidFill>
            <a:schemeClr val="tx1">
              <a:lumMod val="100000"/>
            </a:schemeClr>
          </a:solidFill>
          <a:ln>
            <a:noFill/>
          </a:ln>
        </p:spPr>
        <p:txBody>
          <a:bodyPr spcFirstLastPara="1" wrap="square" lIns="72000" tIns="72000" rIns="72000" bIns="72000" anchor="ctr" anchorCtr="0">
            <a:noAutofit/>
          </a:bodyPr>
          <a:lstStyle/>
          <a:p>
            <a:endParaRPr lang="en-IN" sz="2200" dirty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0" name="Shape2_20210518_103834">
            <a:extLst>
              <a:ext uri="{FF2B5EF4-FFF2-40B4-BE49-F238E27FC236}">
                <a16:creationId xmlns:a16="http://schemas.microsoft.com/office/drawing/2014/main" id="{4272AA1E-0331-6EAE-242F-44516C745372}"/>
              </a:ext>
            </a:extLst>
          </p:cNvPr>
          <p:cNvSpPr/>
          <p:nvPr/>
        </p:nvSpPr>
        <p:spPr>
          <a:xfrm>
            <a:off x="3050797" y="3455698"/>
            <a:ext cx="156161" cy="441904"/>
          </a:xfrm>
          <a:custGeom>
            <a:avLst/>
            <a:gdLst/>
            <a:ahLst/>
            <a:cxnLst/>
            <a:rect l="l" t="t" r="r" b="b"/>
            <a:pathLst>
              <a:path w="166" h="193" extrusionOk="0">
                <a:moveTo>
                  <a:pt x="0" y="193"/>
                </a:moveTo>
                <a:lnTo>
                  <a:pt x="98" y="98"/>
                </a:lnTo>
                <a:lnTo>
                  <a:pt x="0" y="0"/>
                </a:lnTo>
                <a:lnTo>
                  <a:pt x="69" y="0"/>
                </a:lnTo>
                <a:lnTo>
                  <a:pt x="166" y="98"/>
                </a:lnTo>
                <a:lnTo>
                  <a:pt x="69" y="193"/>
                </a:lnTo>
                <a:lnTo>
                  <a:pt x="0" y="193"/>
                </a:lnTo>
                <a:close/>
              </a:path>
            </a:pathLst>
          </a:custGeom>
          <a:solidFill>
            <a:schemeClr val="tx1">
              <a:lumMod val="100000"/>
            </a:schemeClr>
          </a:solidFill>
          <a:ln>
            <a:noFill/>
          </a:ln>
        </p:spPr>
        <p:txBody>
          <a:bodyPr spcFirstLastPara="1" wrap="square" lIns="72000" tIns="72000" rIns="72000" bIns="72000" anchor="ctr" anchorCtr="0">
            <a:noAutofit/>
          </a:bodyPr>
          <a:lstStyle/>
          <a:p>
            <a:endParaRPr lang="en-IN" sz="2200" dirty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1" name="Shape3_20210518_103834">
            <a:extLst>
              <a:ext uri="{FF2B5EF4-FFF2-40B4-BE49-F238E27FC236}">
                <a16:creationId xmlns:a16="http://schemas.microsoft.com/office/drawing/2014/main" id="{7FE6CE74-2A2F-ABD9-0BE7-0DA446F09149}"/>
              </a:ext>
            </a:extLst>
          </p:cNvPr>
          <p:cNvSpPr/>
          <p:nvPr/>
        </p:nvSpPr>
        <p:spPr>
          <a:xfrm>
            <a:off x="3162744" y="3455698"/>
            <a:ext cx="156161" cy="441904"/>
          </a:xfrm>
          <a:custGeom>
            <a:avLst/>
            <a:gdLst/>
            <a:ahLst/>
            <a:cxnLst/>
            <a:rect l="l" t="t" r="r" b="b"/>
            <a:pathLst>
              <a:path w="166" h="193" extrusionOk="0">
                <a:moveTo>
                  <a:pt x="0" y="193"/>
                </a:moveTo>
                <a:lnTo>
                  <a:pt x="97" y="98"/>
                </a:lnTo>
                <a:lnTo>
                  <a:pt x="0" y="0"/>
                </a:lnTo>
                <a:lnTo>
                  <a:pt x="68" y="0"/>
                </a:lnTo>
                <a:lnTo>
                  <a:pt x="166" y="98"/>
                </a:lnTo>
                <a:lnTo>
                  <a:pt x="68" y="193"/>
                </a:lnTo>
                <a:lnTo>
                  <a:pt x="0" y="193"/>
                </a:lnTo>
                <a:close/>
              </a:path>
            </a:pathLst>
          </a:custGeom>
          <a:solidFill>
            <a:schemeClr val="tx1">
              <a:lumMod val="100000"/>
            </a:schemeClr>
          </a:solidFill>
          <a:ln>
            <a:noFill/>
          </a:ln>
        </p:spPr>
        <p:txBody>
          <a:bodyPr spcFirstLastPara="1" wrap="square" lIns="72000" tIns="72000" rIns="72000" bIns="72000" anchor="ctr" anchorCtr="0">
            <a:noAutofit/>
          </a:bodyPr>
          <a:lstStyle/>
          <a:p>
            <a:endParaRPr lang="en-IN" sz="2200" dirty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2" name="Shape1_20210518_103838">
            <a:extLst>
              <a:ext uri="{FF2B5EF4-FFF2-40B4-BE49-F238E27FC236}">
                <a16:creationId xmlns:a16="http://schemas.microsoft.com/office/drawing/2014/main" id="{17EE661C-5C1A-09CD-AD2C-60037650E3BC}"/>
              </a:ext>
            </a:extLst>
          </p:cNvPr>
          <p:cNvSpPr/>
          <p:nvPr/>
        </p:nvSpPr>
        <p:spPr>
          <a:xfrm>
            <a:off x="5866227" y="3455698"/>
            <a:ext cx="241770" cy="441904"/>
          </a:xfrm>
          <a:custGeom>
            <a:avLst/>
            <a:gdLst/>
            <a:ahLst/>
            <a:cxnLst/>
            <a:rect l="l" t="t" r="r" b="b"/>
            <a:pathLst>
              <a:path w="257" h="193" extrusionOk="0">
                <a:moveTo>
                  <a:pt x="0" y="193"/>
                </a:moveTo>
                <a:lnTo>
                  <a:pt x="97" y="98"/>
                </a:lnTo>
                <a:lnTo>
                  <a:pt x="0" y="0"/>
                </a:lnTo>
                <a:lnTo>
                  <a:pt x="160" y="0"/>
                </a:lnTo>
                <a:lnTo>
                  <a:pt x="257" y="98"/>
                </a:lnTo>
                <a:lnTo>
                  <a:pt x="160" y="193"/>
                </a:lnTo>
                <a:lnTo>
                  <a:pt x="0" y="193"/>
                </a:lnTo>
                <a:close/>
              </a:path>
            </a:pathLst>
          </a:custGeom>
          <a:solidFill>
            <a:schemeClr val="tx1">
              <a:lumMod val="100000"/>
            </a:schemeClr>
          </a:solidFill>
          <a:ln>
            <a:noFill/>
          </a:ln>
        </p:spPr>
        <p:txBody>
          <a:bodyPr spcFirstLastPara="1" wrap="square" lIns="72000" tIns="72000" rIns="72000" bIns="72000" anchor="ctr" anchorCtr="0">
            <a:noAutofit/>
          </a:bodyPr>
          <a:lstStyle/>
          <a:p>
            <a:endParaRPr lang="en-IN" sz="2200" dirty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3" name="Shape2_20210518_103838">
            <a:extLst>
              <a:ext uri="{FF2B5EF4-FFF2-40B4-BE49-F238E27FC236}">
                <a16:creationId xmlns:a16="http://schemas.microsoft.com/office/drawing/2014/main" id="{2E943503-80B9-B421-36DC-53380F4C8AC6}"/>
              </a:ext>
            </a:extLst>
          </p:cNvPr>
          <p:cNvSpPr/>
          <p:nvPr/>
        </p:nvSpPr>
        <p:spPr>
          <a:xfrm>
            <a:off x="6070367" y="3455698"/>
            <a:ext cx="156161" cy="441904"/>
          </a:xfrm>
          <a:custGeom>
            <a:avLst/>
            <a:gdLst/>
            <a:ahLst/>
            <a:cxnLst/>
            <a:rect l="l" t="t" r="r" b="b"/>
            <a:pathLst>
              <a:path w="166" h="193" extrusionOk="0">
                <a:moveTo>
                  <a:pt x="0" y="193"/>
                </a:moveTo>
                <a:lnTo>
                  <a:pt x="98" y="98"/>
                </a:lnTo>
                <a:lnTo>
                  <a:pt x="0" y="0"/>
                </a:lnTo>
                <a:lnTo>
                  <a:pt x="69" y="0"/>
                </a:lnTo>
                <a:lnTo>
                  <a:pt x="166" y="98"/>
                </a:lnTo>
                <a:lnTo>
                  <a:pt x="69" y="193"/>
                </a:lnTo>
                <a:lnTo>
                  <a:pt x="0" y="193"/>
                </a:lnTo>
                <a:close/>
              </a:path>
            </a:pathLst>
          </a:custGeom>
          <a:solidFill>
            <a:schemeClr val="tx1">
              <a:lumMod val="100000"/>
            </a:schemeClr>
          </a:solidFill>
          <a:ln>
            <a:noFill/>
          </a:ln>
        </p:spPr>
        <p:txBody>
          <a:bodyPr spcFirstLastPara="1" wrap="square" lIns="72000" tIns="72000" rIns="72000" bIns="72000" anchor="ctr" anchorCtr="0">
            <a:noAutofit/>
          </a:bodyPr>
          <a:lstStyle/>
          <a:p>
            <a:endParaRPr lang="en-IN" sz="2200" dirty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4" name="Shape3_20210518_103838">
            <a:extLst>
              <a:ext uri="{FF2B5EF4-FFF2-40B4-BE49-F238E27FC236}">
                <a16:creationId xmlns:a16="http://schemas.microsoft.com/office/drawing/2014/main" id="{CBAB9697-B8A4-D615-2469-D6EA95DC6E01}"/>
              </a:ext>
            </a:extLst>
          </p:cNvPr>
          <p:cNvSpPr/>
          <p:nvPr/>
        </p:nvSpPr>
        <p:spPr>
          <a:xfrm>
            <a:off x="6182314" y="3455698"/>
            <a:ext cx="156161" cy="441904"/>
          </a:xfrm>
          <a:custGeom>
            <a:avLst/>
            <a:gdLst/>
            <a:ahLst/>
            <a:cxnLst/>
            <a:rect l="l" t="t" r="r" b="b"/>
            <a:pathLst>
              <a:path w="166" h="193" extrusionOk="0">
                <a:moveTo>
                  <a:pt x="0" y="193"/>
                </a:moveTo>
                <a:lnTo>
                  <a:pt x="97" y="98"/>
                </a:lnTo>
                <a:lnTo>
                  <a:pt x="0" y="0"/>
                </a:lnTo>
                <a:lnTo>
                  <a:pt x="68" y="0"/>
                </a:lnTo>
                <a:lnTo>
                  <a:pt x="166" y="98"/>
                </a:lnTo>
                <a:lnTo>
                  <a:pt x="68" y="193"/>
                </a:lnTo>
                <a:lnTo>
                  <a:pt x="0" y="193"/>
                </a:lnTo>
                <a:close/>
              </a:path>
            </a:pathLst>
          </a:custGeom>
          <a:solidFill>
            <a:schemeClr val="tx1">
              <a:lumMod val="100000"/>
            </a:schemeClr>
          </a:solidFill>
          <a:ln>
            <a:noFill/>
          </a:ln>
        </p:spPr>
        <p:txBody>
          <a:bodyPr spcFirstLastPara="1" wrap="square" lIns="72000" tIns="72000" rIns="72000" bIns="72000" anchor="ctr" anchorCtr="0">
            <a:noAutofit/>
          </a:bodyPr>
          <a:lstStyle/>
          <a:p>
            <a:endParaRPr lang="en-IN" sz="2200" dirty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5" name="Shape1_20210518_103844">
            <a:extLst>
              <a:ext uri="{FF2B5EF4-FFF2-40B4-BE49-F238E27FC236}">
                <a16:creationId xmlns:a16="http://schemas.microsoft.com/office/drawing/2014/main" id="{D96D3890-2236-BDA1-443E-B42B7BFDAA89}"/>
              </a:ext>
            </a:extLst>
          </p:cNvPr>
          <p:cNvSpPr/>
          <p:nvPr/>
        </p:nvSpPr>
        <p:spPr>
          <a:xfrm>
            <a:off x="8885799" y="3455698"/>
            <a:ext cx="241770" cy="441904"/>
          </a:xfrm>
          <a:custGeom>
            <a:avLst/>
            <a:gdLst/>
            <a:ahLst/>
            <a:cxnLst/>
            <a:rect l="l" t="t" r="r" b="b"/>
            <a:pathLst>
              <a:path w="257" h="193" extrusionOk="0">
                <a:moveTo>
                  <a:pt x="0" y="193"/>
                </a:moveTo>
                <a:lnTo>
                  <a:pt x="97" y="98"/>
                </a:lnTo>
                <a:lnTo>
                  <a:pt x="0" y="0"/>
                </a:lnTo>
                <a:lnTo>
                  <a:pt x="160" y="0"/>
                </a:lnTo>
                <a:lnTo>
                  <a:pt x="257" y="98"/>
                </a:lnTo>
                <a:lnTo>
                  <a:pt x="160" y="193"/>
                </a:lnTo>
                <a:lnTo>
                  <a:pt x="0" y="193"/>
                </a:lnTo>
                <a:close/>
              </a:path>
            </a:pathLst>
          </a:custGeom>
          <a:solidFill>
            <a:schemeClr val="tx1">
              <a:lumMod val="100000"/>
            </a:schemeClr>
          </a:solidFill>
          <a:ln>
            <a:noFill/>
          </a:ln>
        </p:spPr>
        <p:txBody>
          <a:bodyPr spcFirstLastPara="1" wrap="square" lIns="72000" tIns="72000" rIns="72000" bIns="72000" anchor="ctr" anchorCtr="0">
            <a:noAutofit/>
          </a:bodyPr>
          <a:lstStyle/>
          <a:p>
            <a:endParaRPr lang="en-IN" sz="2200" dirty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6" name="Shape2_20210518_103844">
            <a:extLst>
              <a:ext uri="{FF2B5EF4-FFF2-40B4-BE49-F238E27FC236}">
                <a16:creationId xmlns:a16="http://schemas.microsoft.com/office/drawing/2014/main" id="{ABA2D90C-1E60-137B-7F8B-51AA6A97180F}"/>
              </a:ext>
            </a:extLst>
          </p:cNvPr>
          <p:cNvSpPr/>
          <p:nvPr/>
        </p:nvSpPr>
        <p:spPr>
          <a:xfrm>
            <a:off x="9089939" y="3455698"/>
            <a:ext cx="156161" cy="441904"/>
          </a:xfrm>
          <a:custGeom>
            <a:avLst/>
            <a:gdLst/>
            <a:ahLst/>
            <a:cxnLst/>
            <a:rect l="l" t="t" r="r" b="b"/>
            <a:pathLst>
              <a:path w="166" h="193" extrusionOk="0">
                <a:moveTo>
                  <a:pt x="0" y="193"/>
                </a:moveTo>
                <a:lnTo>
                  <a:pt x="98" y="98"/>
                </a:lnTo>
                <a:lnTo>
                  <a:pt x="0" y="0"/>
                </a:lnTo>
                <a:lnTo>
                  <a:pt x="69" y="0"/>
                </a:lnTo>
                <a:lnTo>
                  <a:pt x="166" y="98"/>
                </a:lnTo>
                <a:lnTo>
                  <a:pt x="69" y="193"/>
                </a:lnTo>
                <a:lnTo>
                  <a:pt x="0" y="193"/>
                </a:lnTo>
                <a:close/>
              </a:path>
            </a:pathLst>
          </a:custGeom>
          <a:solidFill>
            <a:schemeClr val="tx1">
              <a:lumMod val="100000"/>
            </a:schemeClr>
          </a:solidFill>
          <a:ln>
            <a:noFill/>
          </a:ln>
        </p:spPr>
        <p:txBody>
          <a:bodyPr spcFirstLastPara="1" wrap="square" lIns="72000" tIns="72000" rIns="72000" bIns="72000" anchor="ctr" anchorCtr="0">
            <a:noAutofit/>
          </a:bodyPr>
          <a:lstStyle/>
          <a:p>
            <a:endParaRPr lang="en-IN" sz="2200" dirty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17" name="Shape3_20210518_103844">
            <a:extLst>
              <a:ext uri="{FF2B5EF4-FFF2-40B4-BE49-F238E27FC236}">
                <a16:creationId xmlns:a16="http://schemas.microsoft.com/office/drawing/2014/main" id="{F566CCA3-ACEC-4A6B-D357-AD99B2C8C657}"/>
              </a:ext>
            </a:extLst>
          </p:cNvPr>
          <p:cNvSpPr/>
          <p:nvPr/>
        </p:nvSpPr>
        <p:spPr>
          <a:xfrm>
            <a:off x="9201886" y="3455698"/>
            <a:ext cx="156161" cy="441904"/>
          </a:xfrm>
          <a:custGeom>
            <a:avLst/>
            <a:gdLst/>
            <a:ahLst/>
            <a:cxnLst/>
            <a:rect l="l" t="t" r="r" b="b"/>
            <a:pathLst>
              <a:path w="166" h="193" extrusionOk="0">
                <a:moveTo>
                  <a:pt x="0" y="193"/>
                </a:moveTo>
                <a:lnTo>
                  <a:pt x="97" y="98"/>
                </a:lnTo>
                <a:lnTo>
                  <a:pt x="0" y="0"/>
                </a:lnTo>
                <a:lnTo>
                  <a:pt x="68" y="0"/>
                </a:lnTo>
                <a:lnTo>
                  <a:pt x="166" y="98"/>
                </a:lnTo>
                <a:lnTo>
                  <a:pt x="68" y="193"/>
                </a:lnTo>
                <a:lnTo>
                  <a:pt x="0" y="193"/>
                </a:lnTo>
                <a:close/>
              </a:path>
            </a:pathLst>
          </a:custGeom>
          <a:solidFill>
            <a:schemeClr val="tx1">
              <a:lumMod val="100000"/>
            </a:schemeClr>
          </a:solidFill>
          <a:ln>
            <a:noFill/>
          </a:ln>
        </p:spPr>
        <p:txBody>
          <a:bodyPr spcFirstLastPara="1" wrap="square" lIns="72000" tIns="72000" rIns="72000" bIns="72000" anchor="ctr" anchorCtr="0">
            <a:noAutofit/>
          </a:bodyPr>
          <a:lstStyle/>
          <a:p>
            <a:endParaRPr lang="en-IN" sz="2200" dirty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599220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8944</TotalTime>
  <Words>14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489</cp:revision>
  <dcterms:created xsi:type="dcterms:W3CDTF">2021-03-31T02:49:57Z</dcterms:created>
  <dcterms:modified xsi:type="dcterms:W3CDTF">2025-10-16T11:09:12Z</dcterms:modified>
  <cp:category/>
</cp:coreProperties>
</file>